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 xmlns:r="http://schemas.openxmlformats.org/officeDocument/2006/relationships" xmlns:a="http://schemas.openxmlformats.org/drawingml/2006/main">
  <p:cmAuthor id="0" name="PCZ" initials="P" lastIdx="1" clrIdx="0"/>
</p:cmAuthorLst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tableStyles" Target="tableStyle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commentAuthors" Target="commentAuthors.xml"/><Relationship Id="rId2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95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188A6F26-9425-4EED-8D49-393609CF7A30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1048696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69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9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12345350-4B7C-4BD1-A6D5-B0B544CAD602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0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12345350-4B7C-4BD1-A6D5-B0B544CAD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en-US" smtClean="0"/>
              <a:t> </a:t>
            </a:r>
            <a:endParaRPr lang="en-US"/>
          </a:p>
        </p:txBody>
      </p:sp>
      <p:sp>
        <p:nvSpPr>
          <p:cNvPr id="104862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12345350-4B7C-4BD1-A6D5-B0B544CAD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0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4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801F19-C754-4A53-9629-2DC19EE20CC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10486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3FFF69-16CB-4CFC-9AA6-1092934F3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801F19-C754-4A53-9629-2DC19EE20CC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3FFF69-16CB-4CFC-9AA6-1092934F3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801F19-C754-4A53-9629-2DC19EE20CC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1048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3FFF69-16CB-4CFC-9AA6-1092934F3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801F19-C754-4A53-9629-2DC19EE20CC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10486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3FFF69-16CB-4CFC-9AA6-1092934F3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0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801F19-C754-4A53-9629-2DC19EE20CC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10486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3FFF69-16CB-4CFC-9AA6-1092934F3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801F19-C754-4A53-9629-2DC19EE20CC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3FFF69-16CB-4CFC-9AA6-1092934F3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801F19-C754-4A53-9629-2DC19EE20CC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104868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3FFF69-16CB-4CFC-9AA6-1092934F3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801F19-C754-4A53-9629-2DC19EE20CC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104864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3FFF69-16CB-4CFC-9AA6-1092934F3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801F19-C754-4A53-9629-2DC19EE20CC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3FFF69-16CB-4CFC-9AA6-1092934F3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9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801F19-C754-4A53-9629-2DC19EE20CC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10486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3FFF69-16CB-4CFC-9AA6-1092934F3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6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801F19-C754-4A53-9629-2DC19EE20CC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10486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3FFF69-16CB-4CFC-9AA6-1092934F3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01F19-C754-4A53-9629-2DC19EE20CC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FF69-16CB-4CFC-9AA6-1092934F311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gif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extBox 2"/>
          <p:cNvSpPr txBox="1"/>
          <p:nvPr/>
        </p:nvSpPr>
        <p:spPr>
          <a:xfrm>
            <a:off x="1143000" y="2209800"/>
            <a:ext cx="6705600" cy="2438400"/>
          </a:xfrm>
          <a:prstGeom prst="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wrap="square">
            <a:prstTxWarp prst="textWave2"/>
            <a:spAutoFit/>
          </a:bodyPr>
          <a:p>
            <a:pPr algn="ctr"/>
            <a:r>
              <a:rPr b="1" cap="all" dirty="0" sz="66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b="1" cap="all" dirty="0" sz="6600" lang="en-US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algn="bl" blurRad="12700" dir="5400000" dist="1000" endPos="45000" rotWithShape="0" stA="28000" sy="-10000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2781238"/>
            <a:ext cx="9134475" cy="4009190"/>
          </a:xfrm>
          <a:prstGeom prst="rect"/>
        </p:spPr>
      </p:pic>
      <p:sp>
        <p:nvSpPr>
          <p:cNvPr id="1048606" name="Rectangle 2"/>
          <p:cNvSpPr/>
          <p:nvPr/>
        </p:nvSpPr>
        <p:spPr>
          <a:xfrm>
            <a:off x="252411" y="34590"/>
            <a:ext cx="8743950" cy="3406140"/>
          </a:xfrm>
          <a:prstGeom prst="rect"/>
        </p:spPr>
        <p:txBody>
          <a:bodyPr wrap="square">
            <a:spAutoFit/>
            <a:scene3d>
              <a:camera prst="perspectiveRelaxedModerately"/>
              <a:lightRig dir="t" rig="threePt"/>
            </a:scene3d>
          </a:bodyPr>
          <a:p>
            <a:r>
              <a:rPr dirty="0" sz="6000" lang="as-IN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৬</a:t>
            </a:r>
            <a:r>
              <a:rPr dirty="0" sz="3200" lang="as-IN" smtClean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.</a:t>
            </a:r>
            <a:r>
              <a:rPr dirty="0" sz="3200" lang="en-US" smtClean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as-IN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স্লাইড </a:t>
            </a:r>
            <a:r>
              <a:rPr dirty="0" sz="3200" lang="as-IN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উপস্থাপিত হওয়ার পর বক্সের মধ্যে </a:t>
            </a:r>
            <a:r>
              <a:rPr dirty="0" sz="3200" lang="en-US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Click to add title </a:t>
            </a:r>
            <a:r>
              <a:rPr dirty="0" sz="3200" lang="as-IN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dirty="0" sz="3200" lang="en-US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Click to add subtitle </a:t>
            </a:r>
            <a:r>
              <a:rPr dirty="0" sz="3200" lang="as-IN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লেখা থাকবে।লেখা দুটির উপর ক্লিক করলে টেক্স বক্স দৃশ্যমান হবে এবং টেক্স বক্সের মধ্যে ইন্সার্সন পয়েন্টার থাকবে।ইনসার্সন পয়েন্টার থাকা অবস্থায় শিরোনাম এবং উপশিরোনাম টাইপ করা যাবে।</a:t>
            </a:r>
          </a:p>
        </p:txBody>
      </p:sp>
      <p:sp>
        <p:nvSpPr>
          <p:cNvPr id="1048607" name="Rectangle 4"/>
          <p:cNvSpPr/>
          <p:nvPr/>
        </p:nvSpPr>
        <p:spPr>
          <a:xfrm>
            <a:off x="3359727" y="4433331"/>
            <a:ext cx="3886200" cy="609600"/>
          </a:xfrm>
          <a:prstGeom prst="rect"/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08" name="Rectangle 8"/>
          <p:cNvSpPr/>
          <p:nvPr/>
        </p:nvSpPr>
        <p:spPr>
          <a:xfrm>
            <a:off x="3671454" y="5049982"/>
            <a:ext cx="3262746" cy="609600"/>
          </a:xfrm>
          <a:prstGeom prst="rect"/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7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8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9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0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2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3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4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5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7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  <p:bldP spid="1048607" grpId="0" animBg="1"/>
      <p:bldP spid="10486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Down Arrow 2"/>
          <p:cNvSpPr/>
          <p:nvPr/>
        </p:nvSpPr>
        <p:spPr>
          <a:xfrm>
            <a:off x="47624" y="128587"/>
            <a:ext cx="8839200" cy="2667000"/>
          </a:xfrm>
          <a:prstGeom prst="downArrow"/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sz="8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0" name="Rectangle 3"/>
          <p:cNvSpPr/>
          <p:nvPr/>
        </p:nvSpPr>
        <p:spPr>
          <a:xfrm>
            <a:off x="2291789" y="381000"/>
            <a:ext cx="4399280" cy="1170940"/>
          </a:xfrm>
          <a:prstGeom prst="rect"/>
          <a:noFill/>
        </p:spPr>
        <p:txBody>
          <a:bodyPr bIns="45720" lIns="91440" rIns="91440" tIns="45720" wrap="none">
            <a:spAutoFit/>
          </a:bodyPr>
          <a:p>
            <a:pPr algn="ctr"/>
            <a:r>
              <a:rPr b="1" dirty="0" sz="72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একক</a:t>
            </a:r>
            <a:r>
              <a:rPr b="1" dirty="0" sz="72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72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b="1" cap="none" dirty="0" sz="7200" lang="en-US" spc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1" name="Rounded Rectangle 4"/>
          <p:cNvSpPr/>
          <p:nvPr/>
        </p:nvSpPr>
        <p:spPr>
          <a:xfrm>
            <a:off x="0" y="2795587"/>
            <a:ext cx="9144000" cy="4062413"/>
          </a:xfrm>
          <a:prstGeom prst="roundRect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2" name="TextBox 5"/>
          <p:cNvSpPr txBox="1"/>
          <p:nvPr/>
        </p:nvSpPr>
        <p:spPr>
          <a:xfrm>
            <a:off x="685800" y="4191000"/>
            <a:ext cx="7848600" cy="688340"/>
          </a:xfrm>
          <a:prstGeom prst="rect"/>
          <a:noFill/>
        </p:spPr>
        <p:txBody>
          <a:bodyPr rtlCol="0" wrap="square">
            <a:spAutoFit/>
            <a:scene3d>
              <a:camera prst="perspectiveRelaxedModerately"/>
              <a:lightRig dir="t" rig="threePt"/>
            </a:scene3d>
          </a:bodyPr>
          <a:p>
            <a:r>
              <a:rPr b="1" dirty="0" sz="40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b="1" dirty="0" sz="40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b="1" dirty="0" sz="40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b="1" dirty="0" sz="40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বলতে</a:t>
            </a:r>
            <a:r>
              <a:rPr b="1" dirty="0" sz="40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কি</a:t>
            </a:r>
            <a:r>
              <a:rPr b="1" dirty="0" sz="40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বুঝ</a:t>
            </a:r>
            <a:r>
              <a:rPr b="1" dirty="0" sz="4000" lang="en-US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?</a:t>
            </a:r>
            <a:endParaRPr b="1" dirty="0" sz="4000" lang="en-US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/>
      <p:bldP spid="10486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32905" y="1877437"/>
            <a:ext cx="8974282" cy="4925290"/>
          </a:xfrm>
          <a:prstGeom prst="rect"/>
        </p:spPr>
      </p:pic>
      <p:sp>
        <p:nvSpPr>
          <p:cNvPr id="1048613" name="TextBox 3"/>
          <p:cNvSpPr txBox="1"/>
          <p:nvPr/>
        </p:nvSpPr>
        <p:spPr>
          <a:xfrm>
            <a:off x="102177" y="0"/>
            <a:ext cx="8839200" cy="1877437"/>
          </a:xfrm>
          <a:prstGeom prst="rect"/>
          <a:noFill/>
        </p:spPr>
        <p:txBody>
          <a:bodyPr rtlCol="0" wrap="square">
            <a:prstTxWarp prst="textWave2"/>
            <a:spAutoFit/>
          </a:bodyPr>
          <a:p>
            <a:r>
              <a:rPr b="1" cap="all" dirty="0" sz="66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৭. </a:t>
            </a:r>
            <a:r>
              <a:rPr b="1" cap="all" dirty="0" sz="40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New slide –এ </a:t>
            </a:r>
            <a:r>
              <a:rPr b="1" cap="all" dirty="0" sz="40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গিয়ে</a:t>
            </a:r>
            <a:r>
              <a:rPr b="1" cap="all" dirty="0" sz="40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0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b="1" cap="all" dirty="0" sz="40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0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b="1" cap="all" dirty="0" sz="40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0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বেছে</a:t>
            </a:r>
            <a:r>
              <a:rPr b="1" cap="all" dirty="0" sz="40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0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b="1" cap="all" dirty="0" sz="40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0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b="1" cap="all" dirty="0" sz="40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b="1" cap="all" dirty="0" sz="4000" lang="en-US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algn="bl" blurRad="12700" dir="5400000" dist="1000" endPos="45000" rotWithShape="0" stA="28000" sy="-10000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4" name="Rectangle 2"/>
          <p:cNvSpPr/>
          <p:nvPr/>
        </p:nvSpPr>
        <p:spPr>
          <a:xfrm>
            <a:off x="990600" y="2209800"/>
            <a:ext cx="370609" cy="457200"/>
          </a:xfrm>
          <a:prstGeom prst="rect"/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5" name="Down Arrow 4"/>
          <p:cNvSpPr/>
          <p:nvPr/>
        </p:nvSpPr>
        <p:spPr>
          <a:xfrm>
            <a:off x="964622" y="2791691"/>
            <a:ext cx="381000" cy="1371600"/>
          </a:xfrm>
          <a:prstGeom prst="downArrow">
            <a:avLst>
              <a:gd name="adj1" fmla="val 50000"/>
              <a:gd name="adj2" fmla="val 13363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6" name="Rectangle 5"/>
          <p:cNvSpPr/>
          <p:nvPr/>
        </p:nvSpPr>
        <p:spPr>
          <a:xfrm>
            <a:off x="1018309" y="4260272"/>
            <a:ext cx="734291" cy="540327"/>
          </a:xfrm>
          <a:prstGeom prst="rect"/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31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/>
      <p:bldP spid="1048614" grpId="0" animBg="1"/>
      <p:bldP spid="1048615" grpId="0" animBg="1"/>
      <p:bldP spid="10486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696228"/>
            <a:ext cx="9144000" cy="5140990"/>
          </a:xfrm>
          <a:prstGeom prst="rect"/>
        </p:spPr>
      </p:pic>
      <p:sp>
        <p:nvSpPr>
          <p:cNvPr id="1048617" name="TextBox 2"/>
          <p:cNvSpPr txBox="1"/>
          <p:nvPr/>
        </p:nvSpPr>
        <p:spPr>
          <a:xfrm>
            <a:off x="152400" y="-6927"/>
            <a:ext cx="8839200" cy="1815882"/>
          </a:xfrm>
          <a:prstGeom prst="rect"/>
          <a:noFill/>
        </p:spPr>
        <p:txBody>
          <a:bodyPr rtlCol="0" wrap="square">
            <a:prstTxWarp prst="textWave1"/>
            <a:spAutoFit/>
            <a:scene3d>
              <a:camera prst="perspectiveRelaxedModerately"/>
              <a:lightRig dir="t" rig="threePt"/>
            </a:scene3d>
            <a:sp3d extrusionH="57150">
              <a:bevelT w="38100" h="38100" prst="angle"/>
            </a:sp3d>
          </a:bodyPr>
          <a:p>
            <a:r>
              <a:rPr dirty="0" sz="7200" lang="en-US" smtClean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৮</a:t>
            </a:r>
            <a:r>
              <a:rPr dirty="0" sz="6600" lang="en-US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b="1" cap="all" dirty="0" sz="40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টাইপ </a:t>
            </a:r>
            <a:r>
              <a:rPr b="1" cap="all" dirty="0" sz="40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করার</a:t>
            </a:r>
            <a:r>
              <a:rPr b="1" cap="all" dirty="0" sz="40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0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জন্য</a:t>
            </a:r>
            <a:r>
              <a:rPr b="1" cap="all" dirty="0" sz="40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Insert- এ </a:t>
            </a:r>
            <a:r>
              <a:rPr b="1" cap="all" dirty="0" sz="40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গিয়ে</a:t>
            </a:r>
            <a:r>
              <a:rPr b="1" cap="all" dirty="0" sz="40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 Text Box-এ </a:t>
            </a:r>
            <a:r>
              <a:rPr b="1" cap="all" dirty="0" sz="40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ক্লিক</a:t>
            </a:r>
            <a:r>
              <a:rPr b="1" cap="all" dirty="0" sz="40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0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করতে</a:t>
            </a:r>
            <a:r>
              <a:rPr b="1" cap="all" dirty="0" sz="40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0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হবে</a:t>
            </a:r>
            <a:r>
              <a:rPr b="1" cap="all" dirty="0" sz="40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b="1" cap="all" dirty="0" sz="4000" lang="en-US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8" name="Rectangle 3"/>
          <p:cNvSpPr/>
          <p:nvPr/>
        </p:nvSpPr>
        <p:spPr>
          <a:xfrm>
            <a:off x="3276600" y="1981200"/>
            <a:ext cx="533400" cy="533400"/>
          </a:xfrm>
          <a:prstGeom prst="rect"/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/>
      <p:bldP spid="10486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extBox 2"/>
          <p:cNvSpPr txBox="1"/>
          <p:nvPr/>
        </p:nvSpPr>
        <p:spPr>
          <a:xfrm>
            <a:off x="83993" y="78553"/>
            <a:ext cx="8915400" cy="1569660"/>
          </a:xfrm>
          <a:prstGeom prst="rect"/>
          <a:noFill/>
        </p:spPr>
        <p:txBody>
          <a:bodyPr rtlCol="0" wrap="square">
            <a:prstTxWarp prst="textWave1"/>
            <a:spAutoFit/>
          </a:bodyPr>
          <a:p>
            <a:r>
              <a:rPr dirty="0" sz="6000" lang="en-US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dirty="0" sz="60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b="1" cap="all" dirty="0" sz="36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বাংলায় </a:t>
            </a:r>
            <a:r>
              <a:rPr b="1" cap="all" dirty="0" sz="36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টাইপ</a:t>
            </a:r>
            <a:r>
              <a:rPr b="1" cap="all" dirty="0" sz="36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36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b="1" cap="all" dirty="0" sz="36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36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b="1" cap="all" dirty="0" sz="36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36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কি-বোর্ডকে</a:t>
            </a:r>
            <a:r>
              <a:rPr b="1" cap="all" dirty="0" sz="36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36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বাংলায়</a:t>
            </a:r>
            <a:r>
              <a:rPr b="1" cap="all" dirty="0" sz="36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36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b="1" cap="all" dirty="0" sz="36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36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b="1" cap="all" dirty="0" sz="36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36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b="1" cap="all" dirty="0" sz="36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36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b="1" cap="all" dirty="0" sz="36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b="1" cap="all" dirty="0" sz="3600" lang="en-US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algn="bl" blurRad="12700" dir="5400000" dist="1000" endPos="45000" rotWithShape="0" stA="28000" sy="-10000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28" name="Straight Arrow Connector 4"/>
          <p:cNvCxnSpPr>
            <a:cxnSpLocks/>
          </p:cNvCxnSpPr>
          <p:nvPr/>
        </p:nvCxnSpPr>
        <p:spPr>
          <a:xfrm>
            <a:off x="4241223" y="904836"/>
            <a:ext cx="1007918" cy="743377"/>
          </a:xfrm>
          <a:prstGeom prst="straightConnector1"/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97162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7709" y="1648213"/>
            <a:ext cx="9116291" cy="5140990"/>
          </a:xfrm>
          <a:prstGeom prst="rect"/>
        </p:spPr>
      </p:pic>
      <p:cxnSp>
        <p:nvCxnSpPr>
          <p:cNvPr id="3145729" name="Straight Arrow Connector 9"/>
          <p:cNvCxnSpPr>
            <a:cxnSpLocks/>
          </p:cNvCxnSpPr>
          <p:nvPr/>
        </p:nvCxnSpPr>
        <p:spPr>
          <a:xfrm>
            <a:off x="1066800" y="1276524"/>
            <a:ext cx="900545" cy="682590"/>
          </a:xfrm>
          <a:prstGeom prst="straightConnector1"/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8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9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30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3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4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5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6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8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id="4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9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extBox 2"/>
          <p:cNvSpPr txBox="1"/>
          <p:nvPr/>
        </p:nvSpPr>
        <p:spPr>
          <a:xfrm>
            <a:off x="100012" y="152400"/>
            <a:ext cx="8967788" cy="1632704"/>
          </a:xfrm>
          <a:prstGeom prst="rect"/>
          <a:noFill/>
        </p:spPr>
        <p:txBody>
          <a:bodyPr rtlCol="0" wrap="square">
            <a:prstTxWarp prst="textWave1"/>
            <a:spAutoFit/>
            <a:scene3d>
              <a:camera prst="perspectiveRelaxedModerately"/>
              <a:lightRig dir="t" rig="threePt"/>
            </a:scene3d>
          </a:bodyPr>
          <a:p>
            <a:r>
              <a:rPr dirty="0" sz="66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10.</a:t>
            </a:r>
            <a:r>
              <a:rPr b="1" cap="all" dirty="0" sz="44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b="1" cap="all" dirty="0" sz="44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b="1" cap="all" dirty="0" sz="44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4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যোগ</a:t>
            </a:r>
            <a:r>
              <a:rPr b="1" cap="all" dirty="0" sz="44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4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b="1" cap="all" dirty="0" sz="44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 New Slide </a:t>
            </a:r>
            <a:r>
              <a:rPr b="1" cap="all" dirty="0" sz="44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লেখাটিতে</a:t>
            </a:r>
            <a:r>
              <a:rPr b="1" cap="all" dirty="0" sz="44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4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b="1" cap="all" dirty="0" sz="44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4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b="1" cap="all" dirty="0" sz="44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4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b="1" cap="all" dirty="0" sz="44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b="1" cap="all" dirty="0" sz="4400" lang="en-US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algn="bl" blurRad="12700" dir="5400000" dist="1000" endPos="45000" rotWithShape="0" stA="28000" sy="-10000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3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6200" y="1953197"/>
            <a:ext cx="8991600" cy="4828603"/>
          </a:xfrm>
          <a:prstGeom prst="rect"/>
        </p:spPr>
      </p:pic>
      <p:sp>
        <p:nvSpPr>
          <p:cNvPr id="1048621" name="Rectangle 3"/>
          <p:cNvSpPr/>
          <p:nvPr/>
        </p:nvSpPr>
        <p:spPr>
          <a:xfrm>
            <a:off x="990600" y="2286000"/>
            <a:ext cx="381000" cy="533400"/>
          </a:xfrm>
          <a:prstGeom prst="rect"/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7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2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0" grpId="0"/>
      <p:bldP spid="10486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3127" y="2337614"/>
            <a:ext cx="8922327" cy="4421833"/>
          </a:xfrm>
          <a:prstGeom prst="rect"/>
        </p:spPr>
      </p:pic>
      <p:sp>
        <p:nvSpPr>
          <p:cNvPr id="1048622" name="TextBox 2"/>
          <p:cNvSpPr txBox="1"/>
          <p:nvPr/>
        </p:nvSpPr>
        <p:spPr>
          <a:xfrm>
            <a:off x="152400" y="-23813"/>
            <a:ext cx="8853054" cy="2263141"/>
          </a:xfrm>
          <a:prstGeom prst="rect"/>
          <a:noFill/>
        </p:spPr>
        <p:txBody>
          <a:bodyPr rtlCol="0" wrap="square">
            <a:spAutoFit/>
            <a:scene3d>
              <a:camera prst="perspectiveRelaxedModerately"/>
              <a:lightRig dir="t" rig="threePt"/>
            </a:scene3d>
          </a:bodyPr>
          <a:p>
            <a:r>
              <a:rPr dirty="0" sz="48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১১.</a:t>
            </a:r>
            <a:r>
              <a:rPr dirty="0" sz="32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সবশেষে </a:t>
            </a:r>
            <a:r>
              <a:rPr dirty="0" sz="32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ফাইলটি</a:t>
            </a:r>
            <a:r>
              <a:rPr dirty="0" sz="32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Save </a:t>
            </a:r>
            <a:r>
              <a:rPr dirty="0" sz="32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dirty="0" sz="32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Ctrl+S</a:t>
            </a:r>
            <a:r>
              <a:rPr dirty="0" sz="32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বাটন</a:t>
            </a:r>
            <a:r>
              <a:rPr dirty="0" sz="32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dirty="0" sz="32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dirty="0" sz="32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dirty="0" sz="32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হবে।এরপর</a:t>
            </a:r>
            <a:r>
              <a:rPr dirty="0" sz="32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File Name-এ </a:t>
            </a:r>
            <a:r>
              <a:rPr dirty="0" sz="32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গিয়ে</a:t>
            </a:r>
            <a:r>
              <a:rPr dirty="0" sz="32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ফাইলটির</a:t>
            </a:r>
            <a:r>
              <a:rPr dirty="0" sz="32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dirty="0" sz="32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dirty="0" sz="32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Save </a:t>
            </a:r>
            <a:r>
              <a:rPr dirty="0" sz="32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বাটনে</a:t>
            </a:r>
            <a:r>
              <a:rPr dirty="0" sz="32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dirty="0" sz="32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dirty="0" sz="32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দিলেই</a:t>
            </a:r>
            <a:r>
              <a:rPr dirty="0" sz="32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প্রেজেন্টেশনটি</a:t>
            </a:r>
            <a:r>
              <a:rPr dirty="0" sz="32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dirty="0" sz="32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dirty="0" sz="32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dirty="0" sz="32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dirty="0" sz="32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dirty="0" sz="32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যাবে</a:t>
            </a:r>
            <a:r>
              <a:rPr dirty="0" sz="32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dirty="0" sz="3200" lang="en-US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0" name="Straight Arrow Connector 4"/>
          <p:cNvCxnSpPr>
            <a:cxnSpLocks/>
          </p:cNvCxnSpPr>
          <p:nvPr/>
        </p:nvCxnSpPr>
        <p:spPr>
          <a:xfrm>
            <a:off x="-304800" y="3962400"/>
            <a:ext cx="1295400" cy="304800"/>
          </a:xfrm>
          <a:prstGeom prst="straightConnector1"/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Arrow Connector 6"/>
          <p:cNvCxnSpPr>
            <a:cxnSpLocks/>
          </p:cNvCxnSpPr>
          <p:nvPr/>
        </p:nvCxnSpPr>
        <p:spPr>
          <a:xfrm flipV="1">
            <a:off x="1752600" y="5029200"/>
            <a:ext cx="1233055" cy="419100"/>
          </a:xfrm>
          <a:prstGeom prst="straightConnector1"/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0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9" tmFilter="0,0; .5, 1; 1, 1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4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6"/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7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2"/>
                                        <p:tgtEl>
                                          <p:spTgt spid="3145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4"/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5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Down Arrow 2"/>
          <p:cNvSpPr/>
          <p:nvPr/>
        </p:nvSpPr>
        <p:spPr>
          <a:xfrm>
            <a:off x="-9525" y="152400"/>
            <a:ext cx="8991600" cy="2667000"/>
          </a:xfrm>
          <a:prstGeom prst="downArrow">
            <a:avLst>
              <a:gd name="adj1" fmla="val 50000"/>
              <a:gd name="adj2" fmla="val 4371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8800" lang="en-US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dirty="0" sz="8800" lang="en-US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8800" lang="en-US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dirty="0" sz="8800" lang="en-US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4" name="Oval 3"/>
          <p:cNvSpPr/>
          <p:nvPr/>
        </p:nvSpPr>
        <p:spPr>
          <a:xfrm>
            <a:off x="76200" y="2971800"/>
            <a:ext cx="8915400" cy="3886200"/>
          </a:xfrm>
          <a:prstGeom prst="ellipse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4000" lang="en-US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dirty="0" sz="4000" lang="en-US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সহপাঠীদের</a:t>
            </a:r>
            <a:r>
              <a:rPr dirty="0" sz="4000" lang="en-US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dirty="0" sz="4000" lang="en-US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dirty="0" sz="4000" lang="en-US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dirty="0" sz="4000" lang="en-US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dirty="0" sz="4000" lang="en-US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dirty="0" sz="4000" lang="en-US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dirty="0" sz="4000" lang="en-US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dirty="0" sz="4000" lang="en-US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dirty="0" sz="4000" lang="en-US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dirty="0" sz="4000" lang="en-US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dirty="0" sz="4000" lang="en-US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dirty="0" sz="4000" lang="en-US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dirty="0" sz="4000" lang="en-US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dirty="0" sz="4000" lang="en-US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dirty="0" sz="4000" lang="en-US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1" tmFilter="0,0; .5, 1; 1, 1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3" grpId="0" animBg="1"/>
      <p:bldP spid="10486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Rectangle 1"/>
          <p:cNvSpPr/>
          <p:nvPr/>
        </p:nvSpPr>
        <p:spPr>
          <a:xfrm>
            <a:off x="164234" y="228600"/>
            <a:ext cx="8793018" cy="1143000"/>
          </a:xfrm>
          <a:prstGeom prst="rect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9600" lang="en-US" err="1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dirty="0" sz="9600" lang="en-US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9" name="Flowchart: Internal Storage 7"/>
          <p:cNvSpPr/>
          <p:nvPr/>
        </p:nvSpPr>
        <p:spPr>
          <a:xfrm>
            <a:off x="164234" y="1752600"/>
            <a:ext cx="8793018" cy="4953000"/>
          </a:xfrm>
          <a:prstGeom prst="flowChartInternalStorage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endParaRPr dirty="0" sz="28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0" name="TextBox 8"/>
          <p:cNvSpPr txBox="1"/>
          <p:nvPr/>
        </p:nvSpPr>
        <p:spPr>
          <a:xfrm>
            <a:off x="1252537" y="2286000"/>
            <a:ext cx="7738052" cy="45110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১। </a:t>
            </a:r>
            <a:r>
              <a:rPr b="1" dirty="0" sz="28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নিচের</a:t>
            </a:r>
            <a:r>
              <a:rPr b="1" dirty="0" sz="28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কোনটি</a:t>
            </a:r>
            <a:r>
              <a:rPr b="1" dirty="0" sz="28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সঠিক</a:t>
            </a:r>
            <a:r>
              <a:rPr b="1" dirty="0" sz="28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b="1" dirty="0" sz="24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ক) </a:t>
            </a:r>
            <a:r>
              <a:rPr b="1" dirty="0" sz="20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Microsoft Office </a:t>
            </a:r>
            <a:r>
              <a:rPr b="1" dirty="0" sz="24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  All Programs</a:t>
            </a:r>
          </a:p>
          <a:p>
            <a:r>
              <a:rPr b="1" dirty="0" sz="28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খ) </a:t>
            </a:r>
            <a:r>
              <a:rPr b="1" dirty="0" sz="24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Start </a:t>
            </a:r>
            <a:r>
              <a:rPr b="1" dirty="0" sz="24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Botton</a:t>
            </a:r>
            <a:r>
              <a:rPr b="1" dirty="0" sz="24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  All Programs</a:t>
            </a:r>
          </a:p>
          <a:p>
            <a:r>
              <a:rPr b="1" dirty="0" sz="36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২। </a:t>
            </a:r>
            <a:r>
              <a:rPr b="1" dirty="0" sz="28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টাইপ</a:t>
            </a:r>
            <a:r>
              <a:rPr b="1" dirty="0" sz="28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b="1" dirty="0" sz="28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করার</a:t>
            </a:r>
            <a:r>
              <a:rPr b="1" dirty="0" sz="28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b="1" dirty="0" sz="28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জন্য</a:t>
            </a:r>
            <a:r>
              <a:rPr b="1" dirty="0" sz="28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b="1" dirty="0" sz="28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কোথায়</a:t>
            </a:r>
            <a:r>
              <a:rPr b="1" dirty="0" sz="28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b="1" dirty="0" sz="28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ক্লিক</a:t>
            </a:r>
            <a:r>
              <a:rPr b="1" dirty="0" sz="28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b="1" dirty="0" sz="28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b="1" dirty="0" sz="28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b="1" dirty="0" sz="28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হবে</a:t>
            </a:r>
            <a:r>
              <a:rPr b="1" dirty="0" sz="28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 ?</a:t>
            </a:r>
          </a:p>
          <a:p>
            <a:r>
              <a:rPr b="1" dirty="0" sz="28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ক) </a:t>
            </a:r>
            <a:r>
              <a:rPr b="1" dirty="0" sz="24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Insert –</a:t>
            </a:r>
            <a:r>
              <a:rPr b="1" dirty="0" sz="24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এর</a:t>
            </a:r>
            <a:r>
              <a:rPr b="1" dirty="0" sz="2400" lang="en-US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b="1" dirty="0" sz="24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Text Box-এ</a:t>
            </a:r>
          </a:p>
          <a:p>
            <a:r>
              <a:rPr b="1" dirty="0" sz="28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খ) </a:t>
            </a:r>
            <a:r>
              <a:rPr b="1" dirty="0" sz="24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New slide-এ</a:t>
            </a:r>
          </a:p>
          <a:p>
            <a:r>
              <a:rPr b="1" dirty="0" sz="36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৩। </a:t>
            </a:r>
            <a:r>
              <a:rPr b="1" dirty="0" sz="28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ফাইল</a:t>
            </a:r>
            <a:r>
              <a:rPr b="1" dirty="0" sz="2800" lang="en-US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b="1" dirty="0" sz="28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Save </a:t>
            </a:r>
            <a:r>
              <a:rPr b="1" dirty="0" sz="28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b="1" dirty="0" sz="28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b="1" dirty="0" sz="28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কি-বোর্ডের</a:t>
            </a:r>
            <a:r>
              <a:rPr b="1" dirty="0" sz="28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b="1" dirty="0" sz="28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কোন</a:t>
            </a:r>
            <a:r>
              <a:rPr b="1" dirty="0" sz="28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b="1" dirty="0" sz="28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বোতাম</a:t>
            </a:r>
            <a:r>
              <a:rPr b="1" dirty="0" sz="28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b="1" dirty="0" sz="28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দুটিকে</a:t>
            </a:r>
            <a:r>
              <a:rPr b="1" dirty="0" sz="28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b="1" dirty="0" sz="28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একসাথে</a:t>
            </a:r>
            <a:r>
              <a:rPr b="1" dirty="0" sz="28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b="1" dirty="0" sz="28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চাপতে</a:t>
            </a:r>
            <a:r>
              <a:rPr b="1" dirty="0" sz="28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b="1" dirty="0" sz="28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হবে</a:t>
            </a:r>
            <a:r>
              <a:rPr b="1" dirty="0" sz="28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 ?</a:t>
            </a:r>
          </a:p>
          <a:p>
            <a:r>
              <a:rPr b="1" dirty="0" sz="28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ক) </a:t>
            </a:r>
            <a:r>
              <a:rPr b="1" dirty="0" sz="24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Ctrl+ A   </a:t>
            </a:r>
            <a:r>
              <a:rPr b="1" dirty="0" sz="28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b="1" dirty="0" sz="32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খ) </a:t>
            </a:r>
            <a:r>
              <a:rPr b="1" dirty="0" sz="24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Ctrl+S</a:t>
            </a:r>
            <a:endParaRPr b="1" dirty="0" sz="2400" lang="en-US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  <a:sym typeface="Wingdings"/>
            </a:endParaRPr>
          </a:p>
          <a:p>
            <a:endParaRPr dirty="0" sz="20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split orient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5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ecel="50000" dur="1000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8" grpId="0" animBg="1"/>
      <p:bldP spid="1048629" grpId="0" animBg="1"/>
      <p:bldP spid="10486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Rectangle 1"/>
          <p:cNvSpPr/>
          <p:nvPr/>
        </p:nvSpPr>
        <p:spPr>
          <a:xfrm>
            <a:off x="304800" y="304800"/>
            <a:ext cx="8534400" cy="1524000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11500" lang="en-US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dirty="0" sz="11500" lang="en-US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11500" lang="en-US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endParaRPr dirty="0" sz="11500" lang="en-US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2" name="Flowchart: Internal Storage 2"/>
          <p:cNvSpPr/>
          <p:nvPr/>
        </p:nvSpPr>
        <p:spPr>
          <a:xfrm>
            <a:off x="338136" y="2133600"/>
            <a:ext cx="8501063" cy="4495800"/>
          </a:xfrm>
          <a:prstGeom prst="flowChartInternalStorage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p>
            <a:r>
              <a:rPr b="1" dirty="0" sz="3200" lang="as-IN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১। </a:t>
            </a:r>
            <a:r>
              <a:rPr b="1" dirty="0" sz="2400" lang="as-IN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নিচের কোনটি সঠিক ?</a:t>
            </a:r>
          </a:p>
          <a:p>
            <a:r>
              <a:rPr b="1" dirty="0" sz="2400" lang="as-IN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ক) </a:t>
            </a:r>
            <a:r>
              <a:rPr b="1" dirty="0" sz="24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Microsoft Office  </a:t>
            </a:r>
            <a:r>
              <a:rPr b="1" dirty="0" sz="24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</a:t>
            </a:r>
            <a:r>
              <a:rPr b="1" dirty="0" sz="24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All Program</a:t>
            </a:r>
          </a:p>
          <a:p>
            <a:r>
              <a:rPr b="1" dirty="0" sz="24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খ) Start </a:t>
            </a:r>
            <a:r>
              <a:rPr b="1" dirty="0" sz="24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Botton</a:t>
            </a:r>
            <a:r>
              <a:rPr b="1" dirty="0" sz="24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  <a:sym typeface="Wingdings"/>
              </a:rPr>
              <a:t>All program </a:t>
            </a:r>
            <a:r>
              <a:rPr b="1" dirty="0" sz="3200" lang="en-US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b="1" dirty="0" sz="4800" lang="en-US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9850" dir="5400000" dist="4318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b="1" dirty="0" sz="2400" lang="as-IN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২। টাইপ করার জন্য কোথায়  ক্লিক করতে হবে ?</a:t>
            </a:r>
          </a:p>
          <a:p>
            <a:r>
              <a:rPr b="1" dirty="0" sz="2400" lang="as-IN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ক) </a:t>
            </a:r>
            <a:r>
              <a:rPr b="1" dirty="0" sz="24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Insert –</a:t>
            </a:r>
            <a:r>
              <a:rPr b="1" dirty="0" sz="2400" lang="as-IN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এর </a:t>
            </a:r>
            <a:r>
              <a:rPr b="1" dirty="0" sz="24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Text Box-</a:t>
            </a:r>
            <a:r>
              <a:rPr b="1" dirty="0" sz="2400" lang="as-IN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</a:t>
            </a:r>
            <a:r>
              <a:rPr b="1" dirty="0" sz="24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as-IN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b="1" dirty="0" sz="3200" lang="as-IN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r="5400000" dist="4318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b="1" dirty="0" sz="2400" lang="as-IN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খ) </a:t>
            </a:r>
            <a:r>
              <a:rPr b="1" dirty="0" sz="24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New slide-</a:t>
            </a:r>
            <a:r>
              <a:rPr b="1" dirty="0" sz="2400" lang="as-IN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</a:t>
            </a:r>
          </a:p>
          <a:p>
            <a:r>
              <a:rPr b="1" dirty="0" sz="2400" lang="as-IN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৩। ফাইল  </a:t>
            </a:r>
            <a:r>
              <a:rPr b="1" dirty="0" sz="24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Save </a:t>
            </a:r>
            <a:r>
              <a:rPr b="1" dirty="0" sz="2400" lang="as-IN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করতে কি-বোর্ডের কোন বোতাম দুটিকে একসাথে চাপতে হবে ?</a:t>
            </a:r>
          </a:p>
          <a:p>
            <a:r>
              <a:rPr b="1" dirty="0" sz="2400" lang="as-IN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ক) </a:t>
            </a:r>
            <a:r>
              <a:rPr b="1" dirty="0" sz="24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Ctrl+ A    </a:t>
            </a:r>
            <a:r>
              <a:rPr b="1" dirty="0" sz="2400" lang="as-IN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খ) </a:t>
            </a:r>
            <a:r>
              <a:rPr b="1" dirty="0" sz="24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Ctrl+S</a:t>
            </a:r>
            <a:r>
              <a:rPr b="1" dirty="0" sz="2400" lang="en-US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b="1" dirty="0" sz="2400" lang="en-US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r="5400000" dist="4318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 animBg="1"/>
      <p:bldP spid="10486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Down Arrow 1"/>
          <p:cNvSpPr/>
          <p:nvPr/>
        </p:nvSpPr>
        <p:spPr>
          <a:xfrm>
            <a:off x="838200" y="0"/>
            <a:ext cx="7467600" cy="2438400"/>
          </a:xfrm>
          <a:prstGeom prst="downArrow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54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dirty="0" sz="54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54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dirty="0" sz="54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6" name="Oval 3"/>
          <p:cNvSpPr/>
          <p:nvPr/>
        </p:nvSpPr>
        <p:spPr>
          <a:xfrm>
            <a:off x="1447800" y="2514600"/>
            <a:ext cx="6629400" cy="3124200"/>
          </a:xfrm>
          <a:prstGeom prst="ellipse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sz="3200" lang="en-US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7" name="TextBox 2"/>
          <p:cNvSpPr txBox="1"/>
          <p:nvPr/>
        </p:nvSpPr>
        <p:spPr>
          <a:xfrm>
            <a:off x="1676400" y="2831850"/>
            <a:ext cx="6019800" cy="16916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en-US" dirty="0" sz="3600" lang="en-GB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altLang="en-US" dirty="0" sz="3600" lang="en-GB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altLang="en-US" dirty="0" sz="3600" lang="en-GB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altLang="en-US" dirty="0" sz="3600" lang="en-GB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altLang="en-US" dirty="0" sz="3600" lang="en-GB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altLang="en-US" dirty="0" sz="3600" lang="en-GB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600" lang="en-GB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altLang="en-US" dirty="0" sz="3600" lang="en-GB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altLang="en-US" dirty="0" sz="3600" lang="en-GB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altLang="en-US" dirty="0" sz="3600" lang="en-GB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altLang="en-US" dirty="0" sz="3600" lang="en-GB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sz="3600" lang="en-GB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dirty="0" sz="3600" lang="en-US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সহঃশিক্ষক</a:t>
            </a:r>
          </a:p>
          <a:p>
            <a:pPr algn="ctr"/>
            <a:r>
              <a:rPr altLang="en-US" dirty="0" sz="36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altLang="en-US" dirty="0" sz="36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ৌ</a:t>
            </a:r>
            <a:r>
              <a:rPr altLang="en-US" dirty="0" sz="36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altLang="en-US" dirty="0" sz="36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sz="36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altLang="en-US"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6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altLang="en-US" dirty="0" sz="36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altLang="en-US" dirty="0" sz="36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altLang="en-US" dirty="0" sz="36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sz="36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altLang="en-US" dirty="0" sz="36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altLang="en-US"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6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altLang="en-US" dirty="0" sz="36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altLang="en-US" dirty="0" sz="36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altLang="en-US" dirty="0" sz="36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altLang="en-US" dirty="0" sz="36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altLang="en-US"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6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altLang="en-US" dirty="0" sz="36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altLang="en-US" dirty="0" sz="36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altLang="en-US" dirty="0" sz="36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altLang="en-US"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6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altLang="en-US" dirty="0" sz="36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altLang="en-US" dirty="0" sz="36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altLang="en-US" dirty="0" sz="3600" lang="en-GB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</a:t>
            </a:r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5" grpId="0" animBg="1"/>
      <p:bldP spid="10485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634" name="Isosceles Triangle 6"/>
          <p:cNvSpPr/>
          <p:nvPr/>
        </p:nvSpPr>
        <p:spPr>
          <a:xfrm>
            <a:off x="533400" y="838200"/>
            <a:ext cx="8149936" cy="1348264"/>
          </a:xfrm>
          <a:prstGeom prst="triangl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sz="6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5" name="TextBox 8"/>
          <p:cNvSpPr txBox="1"/>
          <p:nvPr/>
        </p:nvSpPr>
        <p:spPr>
          <a:xfrm>
            <a:off x="1074771" y="2753465"/>
            <a:ext cx="7308985" cy="2733040"/>
          </a:xfrm>
          <a:prstGeom prst="rect"/>
          <a:noFill/>
        </p:spPr>
        <p:txBody>
          <a:bodyPr rtlCol="0" wrap="square">
            <a:spAutoFit/>
          </a:bodyPr>
          <a:p>
            <a:r>
              <a:rPr b="1" cap="all" dirty="0" sz="44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b="1" cap="all" dirty="0" sz="44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4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b="1" cap="all" dirty="0" sz="44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4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b="1" cap="all" dirty="0" sz="44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4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b="1" cap="all" dirty="0" sz="44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4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b="1" cap="all" dirty="0" sz="44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4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b="1" cap="all" dirty="0" sz="44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4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b="1" cap="all" dirty="0" sz="44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4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b="1" cap="all" dirty="0" sz="44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4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b="1" cap="all" dirty="0" sz="44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4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b="1" cap="all" dirty="0" sz="44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4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b="1" cap="all" dirty="0" sz="44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 SAVE </a:t>
            </a:r>
            <a:r>
              <a:rPr b="1" cap="all" dirty="0" sz="44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b="1" cap="all" dirty="0" sz="44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4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b="1" cap="all" dirty="0" sz="44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4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b="1" cap="all" dirty="0" sz="44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4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b="1" cap="all" dirty="0" sz="44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4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b="1" cap="all" dirty="0" sz="44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b="1" cap="all" dirty="0" sz="4400" lang="en-US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algn="bl" blurRad="12700" dir="5400000" dist="1000" endPos="45000" rotWithShape="0" stA="28000" sy="-10000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6" name="TextBox 9"/>
          <p:cNvSpPr txBox="1"/>
          <p:nvPr/>
        </p:nvSpPr>
        <p:spPr>
          <a:xfrm>
            <a:off x="2971800" y="1210362"/>
            <a:ext cx="4814977" cy="11709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7200" lang="en-US" err="1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dirty="0" sz="7200" lang="en-US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7200" lang="en-US" err="1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dirty="0" sz="7200" lang="en-US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600">
        <p:blinds dir="vert"/>
      </p:transition>
    </mc:Choice>
    <mc:Fallback>
      <p:transition spd="slow">
        <p:fade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Rectangle 3"/>
          <p:cNvSpPr/>
          <p:nvPr/>
        </p:nvSpPr>
        <p:spPr>
          <a:xfrm>
            <a:off x="245157" y="1645725"/>
            <a:ext cx="8001000" cy="2567941"/>
          </a:xfrm>
          <a:prstGeom prst="rect"/>
          <a:noFill/>
        </p:spPr>
        <p:txBody>
          <a:bodyPr bIns="45720" lIns="91440" rIns="91440" tIns="45720" wrap="square">
            <a:spAutoFit/>
            <a:scene3d>
              <a:camera prst="isometricOffAxis1Righ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/>
            <a:r>
              <a:rPr b="1" dirty="0" sz="16600" lang="en-US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  <a:reflection algn="bl" blurRad="6350" dir="5400000" endA="300" endPos="45500" rotWithShape="0" stA="55000" sy="-10000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b="1" cap="none" dirty="0" sz="16600" lang="en-US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algn="tl" blurRad="50800" dir="5460000" dist="39000">
                  <a:srgbClr val="000000">
                    <a:alpha val="38000"/>
                  </a:srgbClr>
                </a:outerShdw>
                <a:reflection algn="bl" blurRad="6350" dir="5400000" endA="300" endPos="45500" rotWithShape="0" stA="55000" sy="-10000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5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819400" y="2903083"/>
            <a:ext cx="1783574" cy="166891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4000">
        <p14:vortex dir="r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Down Arrow 1"/>
          <p:cNvSpPr/>
          <p:nvPr/>
        </p:nvSpPr>
        <p:spPr>
          <a:xfrm>
            <a:off x="1059873" y="6926"/>
            <a:ext cx="7245927" cy="2202874"/>
          </a:xfrm>
          <a:prstGeom prst="downArrow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6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dirty="0" sz="6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6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dirty="0" sz="66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9" name="Oval 3"/>
          <p:cNvSpPr/>
          <p:nvPr/>
        </p:nvSpPr>
        <p:spPr>
          <a:xfrm>
            <a:off x="785002" y="2369127"/>
            <a:ext cx="8122701" cy="3498274"/>
          </a:xfrm>
          <a:prstGeom prst="ellipse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dirty="0" sz="3600" lang="en-US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dirty="0" sz="3600" lang="en-US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3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dirty="0" sz="3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৫ম</a:t>
            </a:r>
          </a:p>
          <a:p>
            <a:pPr algn="ctr"/>
            <a:endParaRPr dirty="0" sz="44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7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 animBg="1"/>
      <p:bldP spid="10485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426415" y="2208242"/>
            <a:ext cx="6686437" cy="3443579"/>
          </a:xfrm>
          <a:prstGeom prst="rect"/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590" name="Rectangle 7"/>
          <p:cNvSpPr/>
          <p:nvPr/>
        </p:nvSpPr>
        <p:spPr>
          <a:xfrm>
            <a:off x="1587257" y="548701"/>
            <a:ext cx="6418580" cy="510540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bIns="45720" lIns="91440" rIns="91440" tIns="45720" wrap="none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b="1" dirty="0" sz="2800" lang="en-US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algn="tl" blurRad="38100" dir="7020000" dist="38100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b="1" dirty="0" sz="2800" lang="en-US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algn="tl" blurRad="38100" dir="7020000" dist="38100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algn="tl" blurRad="38100" dir="7020000" dist="38100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b="1" dirty="0" sz="2800" lang="en-US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algn="tl" blurRad="38100" dir="7020000" dist="38100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28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b="1" cap="all" dirty="0" sz="28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28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b="1" cap="all" dirty="0" sz="28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28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প্রেজেন্টেশন</a:t>
            </a:r>
            <a:endParaRPr b="1" cap="all" dirty="0" sz="2800" lang="en-US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algn="bl" blurRad="12700" dir="5400000" dist="1000" endPos="45000" rotWithShape="0" stA="28000" sy="-10000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7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Oval 2"/>
          <p:cNvSpPr/>
          <p:nvPr/>
        </p:nvSpPr>
        <p:spPr>
          <a:xfrm>
            <a:off x="152401" y="304800"/>
            <a:ext cx="8839200" cy="2057400"/>
          </a:xfrm>
          <a:prstGeom prst="ellipse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11500" lang="en-US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dirty="0" sz="115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2" name="TextBox 4"/>
          <p:cNvSpPr txBox="1"/>
          <p:nvPr/>
        </p:nvSpPr>
        <p:spPr>
          <a:xfrm>
            <a:off x="1077191" y="2590800"/>
            <a:ext cx="7315200" cy="815340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b="1" cap="all" dirty="0" sz="48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b="1" cap="all" dirty="0" sz="48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8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b="1" cap="all" dirty="0" sz="48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8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b="1" cap="all" dirty="0" sz="48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cap="all" dirty="0" sz="4800" lang="en-US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b="1" cap="all" dirty="0" sz="48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-</a:t>
            </a:r>
            <a:endParaRPr b="1" cap="all" dirty="0" sz="4800" lang="en-US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algn="bl" blurRad="12700" dir="5400000" dist="1000" endPos="45000" rotWithShape="0" stA="28000" sy="-10000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3" name="TextBox 6"/>
          <p:cNvSpPr txBox="1"/>
          <p:nvPr/>
        </p:nvSpPr>
        <p:spPr>
          <a:xfrm>
            <a:off x="318655" y="4038600"/>
            <a:ext cx="8839200" cy="1882140"/>
          </a:xfrm>
          <a:prstGeom prst="rect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b="1" dirty="0" sz="40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১। </a:t>
            </a:r>
            <a:r>
              <a:rPr b="1" dirty="0" sz="40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b="1" dirty="0" sz="40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b="1" dirty="0" sz="40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প্রোগাম</a:t>
            </a:r>
            <a:r>
              <a:rPr b="1" dirty="0" sz="40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খুলতে</a:t>
            </a:r>
            <a:r>
              <a:rPr b="1" dirty="0" sz="40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পারবে</a:t>
            </a:r>
            <a:r>
              <a:rPr b="1" dirty="0" sz="40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  <a:endParaRPr b="1" dirty="0" sz="4000" lang="en-US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r>
              <a:rPr b="1" dirty="0" sz="40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২। </a:t>
            </a:r>
            <a:r>
              <a:rPr b="1" dirty="0" sz="40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b="1" dirty="0" sz="40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তৈরী</a:t>
            </a:r>
            <a:r>
              <a:rPr b="1" dirty="0" sz="40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করতে</a:t>
            </a:r>
            <a:r>
              <a:rPr b="1" dirty="0" sz="40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পারবে</a:t>
            </a:r>
            <a:r>
              <a:rPr b="1" dirty="0" sz="40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  <a:endParaRPr b="1" dirty="0" sz="4000" lang="en-US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r>
              <a:rPr b="1" dirty="0" sz="40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৩।প্রেজেন্টেশন </a:t>
            </a:r>
            <a:r>
              <a:rPr b="1" dirty="0" sz="40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সেভ</a:t>
            </a:r>
            <a:r>
              <a:rPr b="1" dirty="0" sz="40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করতে</a:t>
            </a:r>
            <a:r>
              <a:rPr b="1" dirty="0" sz="40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পারবে</a:t>
            </a:r>
            <a:r>
              <a:rPr b="1" dirty="0" sz="40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  <a:r>
              <a:rPr b="1" dirty="0" sz="5400" lang="en-US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b="1" dirty="0" sz="5400" lang="en-US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1" grpId="0" animBg="1"/>
      <p:bldP spid="1048592" grpId="0" animBg="1"/>
      <p:bldP spid="10485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t="-300" r="86082" b="-1"/>
          <a:stretch>
            <a:fillRect/>
          </a:stretch>
        </p:blipFill>
        <p:spPr>
          <a:xfrm>
            <a:off x="6016522" y="1941711"/>
            <a:ext cx="2558900" cy="3804927"/>
          </a:xfrm>
          <a:prstGeom prst="rect"/>
        </p:spPr>
      </p:pic>
      <p:sp>
        <p:nvSpPr>
          <p:cNvPr id="1048594" name="Down Arrow 17"/>
          <p:cNvSpPr/>
          <p:nvPr/>
        </p:nvSpPr>
        <p:spPr>
          <a:xfrm rot="17972449">
            <a:off x="4814529" y="5336971"/>
            <a:ext cx="227334" cy="1580882"/>
          </a:xfrm>
          <a:prstGeom prst="downArrow"/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5" name="Rectangle 2"/>
          <p:cNvSpPr/>
          <p:nvPr/>
        </p:nvSpPr>
        <p:spPr>
          <a:xfrm>
            <a:off x="940699" y="1309255"/>
            <a:ext cx="5075824" cy="5069839"/>
          </a:xfrm>
          <a:prstGeom prst="rect"/>
        </p:spPr>
        <p:txBody>
          <a:bodyPr wrap="square">
            <a:spAutoFit/>
          </a:bodyPr>
          <a:p>
            <a:r>
              <a:rPr dirty="0" sz="6600" lang="as-IN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dirty="0" sz="5400" lang="as-IN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পর্দার নিচের দিকে বাম কোণে </a:t>
            </a:r>
            <a:r>
              <a:rPr dirty="0" sz="5400" lang="en-US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Start </a:t>
            </a:r>
            <a:r>
              <a:rPr dirty="0" sz="5400" lang="as-IN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বাটনে মাউসের পয়েন্টার দিয়ে ক্লিক করতে হবে।</a:t>
            </a:r>
          </a:p>
        </p:txBody>
      </p:sp>
      <p:sp>
        <p:nvSpPr>
          <p:cNvPr id="1048596" name="TextBox 4"/>
          <p:cNvSpPr txBox="1"/>
          <p:nvPr/>
        </p:nvSpPr>
        <p:spPr>
          <a:xfrm>
            <a:off x="194094" y="381000"/>
            <a:ext cx="9087357" cy="7518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en-US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dirty="0" sz="4400" lang="en-US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dirty="0" sz="4400" lang="en-US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dirty="0" sz="4400" lang="en-US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dirty="0" sz="4400" lang="en-US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dirty="0" sz="4400" lang="en-US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endParaRPr dirty="0" lang="en-US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6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4" grpId="0" animBg="1"/>
      <p:bldP spid="1048595" grpId="0"/>
      <p:bldP spid="10485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extBox 1"/>
          <p:cNvSpPr txBox="1"/>
          <p:nvPr/>
        </p:nvSpPr>
        <p:spPr>
          <a:xfrm>
            <a:off x="152400" y="0"/>
            <a:ext cx="4835236" cy="7063740"/>
          </a:xfrm>
          <a:prstGeom prst="rect"/>
          <a:noFill/>
        </p:spPr>
        <p:txBody>
          <a:bodyPr rtlCol="0" wrap="square">
            <a:spAutoFit/>
            <a:scene3d>
              <a:camera prst="isometricOffAxis1Right"/>
              <a:lightRig dir="t" rig="threePt"/>
            </a:scene3d>
          </a:bodyPr>
          <a:p>
            <a:r>
              <a:rPr dirty="0" sz="5400" lang="en-US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2.</a:t>
            </a:r>
            <a:r>
              <a:rPr dirty="0" sz="40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Start  </a:t>
            </a:r>
            <a:r>
              <a:rPr dirty="0" sz="40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বোতামের</a:t>
            </a:r>
            <a:r>
              <a:rPr dirty="0" sz="40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dirty="0" sz="40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dirty="0" sz="40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পয়েন্টার</a:t>
            </a:r>
            <a:r>
              <a:rPr dirty="0" sz="40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দিয়া</a:t>
            </a:r>
            <a:r>
              <a:rPr dirty="0" sz="40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dirty="0" sz="40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dirty="0" sz="40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dirty="0" sz="40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মেনু</a:t>
            </a:r>
            <a:r>
              <a:rPr dirty="0" sz="40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dirty="0" sz="40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dirty="0" sz="40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dirty="0" sz="40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dirty="0" sz="5400" lang="en-US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dirty="0" sz="40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dirty="0" sz="40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মেনুর</a:t>
            </a:r>
            <a:r>
              <a:rPr dirty="0" sz="40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All Programs </a:t>
            </a:r>
            <a:r>
              <a:rPr dirty="0" sz="40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কমান্ডের</a:t>
            </a:r>
            <a:r>
              <a:rPr dirty="0" sz="40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dirty="0" sz="40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dirty="0" sz="40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পয়েন্টার</a:t>
            </a:r>
            <a:r>
              <a:rPr dirty="0" sz="40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স্থাপন</a:t>
            </a:r>
            <a:r>
              <a:rPr dirty="0" sz="40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dirty="0" sz="40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dirty="0" sz="40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ফ্লাইআউট</a:t>
            </a:r>
            <a:r>
              <a:rPr dirty="0" sz="40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মেনু</a:t>
            </a:r>
            <a:r>
              <a:rPr dirty="0" sz="40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dirty="0" sz="40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যাবে</a:t>
            </a:r>
            <a:r>
              <a:rPr dirty="0" sz="4000" lang="en-US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dirty="0" sz="16600" lang="en-US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6" name="Picture 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t="27228" r="69848"/>
          <a:stretch>
            <a:fillRect/>
          </a:stretch>
        </p:blipFill>
        <p:spPr>
          <a:xfrm>
            <a:off x="4987636" y="103909"/>
            <a:ext cx="4038600" cy="6608618"/>
          </a:xfrm>
          <a:prstGeom prst="rect"/>
        </p:spPr>
      </p:pic>
      <p:sp>
        <p:nvSpPr>
          <p:cNvPr id="1048598" name="Rectangle 2"/>
          <p:cNvSpPr/>
          <p:nvPr/>
        </p:nvSpPr>
        <p:spPr>
          <a:xfrm>
            <a:off x="4994563" y="5181600"/>
            <a:ext cx="2556164" cy="457200"/>
          </a:xfrm>
          <a:prstGeom prst="rect"/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dur="500" id="13"/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dur="500" id="16"/>
                                        <p:tgtEl>
                                          <p:spTgt spid="1048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 build="allAtOnce"/>
      <p:bldP spid="10485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1"/>
          <p:cNvSpPr txBox="1"/>
          <p:nvPr/>
        </p:nvSpPr>
        <p:spPr>
          <a:xfrm>
            <a:off x="492466" y="-33338"/>
            <a:ext cx="5609284" cy="6352539"/>
          </a:xfrm>
          <a:prstGeom prst="rect"/>
          <a:noFill/>
        </p:spPr>
        <p:txBody>
          <a:bodyPr rtlCol="0" wrap="square">
            <a:spAutoFit/>
            <a:scene3d>
              <a:camera prst="isometricOffAxis1Right"/>
              <a:lightRig dir="t" rig="threePt"/>
            </a:scene3d>
          </a:bodyPr>
          <a:p>
            <a:r>
              <a:rPr dirty="0" sz="6600" lang="en-US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dirty="0" sz="44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dirty="0" sz="44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ফ্লাইআউট</a:t>
            </a:r>
            <a:r>
              <a:rPr dirty="0" sz="44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মেনু</a:t>
            </a:r>
            <a:r>
              <a:rPr dirty="0" sz="44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dirty="0" sz="44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dirty="0" sz="44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Microsoft Office </a:t>
            </a:r>
            <a:r>
              <a:rPr dirty="0" sz="44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মেনুতে</a:t>
            </a:r>
            <a:r>
              <a:rPr dirty="0" sz="44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dirty="0" sz="44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dirty="0" sz="44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পাশেই</a:t>
            </a:r>
            <a:r>
              <a:rPr dirty="0" sz="44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আরেকটি</a:t>
            </a:r>
            <a:r>
              <a:rPr dirty="0" sz="44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ফ্লাইআউট</a:t>
            </a:r>
            <a:r>
              <a:rPr dirty="0" sz="44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মেনুতে</a:t>
            </a:r>
            <a:r>
              <a:rPr dirty="0" sz="44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dirty="0" sz="44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dirty="0" sz="44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অফিসের</a:t>
            </a:r>
            <a:r>
              <a:rPr dirty="0" sz="44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প্রোগ্রামগুলোর</a:t>
            </a:r>
            <a:r>
              <a:rPr dirty="0" sz="44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dirty="0" sz="44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dirty="0" sz="44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4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যাবে</a:t>
            </a:r>
            <a:r>
              <a:rPr dirty="0" sz="40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dirty="0" sz="4000" lang="en-US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7" name="Picture 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t="27228" r="69697"/>
          <a:stretch>
            <a:fillRect/>
          </a:stretch>
        </p:blipFill>
        <p:spPr>
          <a:xfrm>
            <a:off x="6038766" y="228600"/>
            <a:ext cx="2828143" cy="4773129"/>
          </a:xfrm>
          <a:prstGeom prst="rect"/>
        </p:spPr>
      </p:pic>
      <p:sp>
        <p:nvSpPr>
          <p:cNvPr id="1048603" name="Rectangle 5"/>
          <p:cNvSpPr/>
          <p:nvPr/>
        </p:nvSpPr>
        <p:spPr>
          <a:xfrm>
            <a:off x="5181600" y="4038600"/>
            <a:ext cx="1371600" cy="381000"/>
          </a:xfrm>
          <a:prstGeom prst="rect"/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/>
      <p:bldP spid="10486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extBox 1"/>
          <p:cNvSpPr txBox="1"/>
          <p:nvPr/>
        </p:nvSpPr>
        <p:spPr>
          <a:xfrm>
            <a:off x="306532" y="990600"/>
            <a:ext cx="4644387" cy="4866640"/>
          </a:xfrm>
          <a:prstGeom prst="rect"/>
          <a:noFill/>
        </p:spPr>
        <p:txBody>
          <a:bodyPr rtlCol="0" wrap="square">
            <a:spAutoFit/>
            <a:scene3d>
              <a:camera prst="isometricOffAxis1Right"/>
              <a:lightRig dir="t" rig="threePt"/>
            </a:scene3d>
          </a:bodyPr>
          <a:p>
            <a:r>
              <a:rPr dirty="0" sz="66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5.</a:t>
            </a:r>
            <a:r>
              <a:rPr dirty="0" sz="36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dirty="0" sz="36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dirty="0" sz="36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dirty="0" sz="3600" lang="en-US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Microsoft Office Power Point </a:t>
            </a:r>
            <a:r>
              <a:rPr dirty="0" sz="36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কমান্ড</a:t>
            </a:r>
            <a:r>
              <a:rPr dirty="0" sz="36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সিলেক্ট</a:t>
            </a:r>
            <a:r>
              <a:rPr dirty="0" sz="36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dirty="0" sz="36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dirty="0" sz="36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অফিস</a:t>
            </a:r>
            <a:r>
              <a:rPr dirty="0" sz="36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dirty="0" sz="36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dirty="0" sz="36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dirty="0" sz="36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dirty="0" sz="36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পর্দা</a:t>
            </a:r>
            <a:r>
              <a:rPr dirty="0" sz="36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উপস্থাপিত</a:t>
            </a:r>
            <a:r>
              <a:rPr dirty="0" sz="36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dirty="0" sz="4000" lang="en-US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dirty="0" sz="1200" lang="en-US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8" name="Picture 2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t="27228" r="70605"/>
          <a:stretch>
            <a:fillRect/>
          </a:stretch>
        </p:blipFill>
        <p:spPr>
          <a:xfrm>
            <a:off x="5315018" y="76200"/>
            <a:ext cx="3676582" cy="5451484"/>
          </a:xfrm>
          <a:prstGeom prst="rect"/>
        </p:spPr>
      </p:pic>
      <p:sp>
        <p:nvSpPr>
          <p:cNvPr id="1048605" name="Rectangle 3"/>
          <p:cNvSpPr/>
          <p:nvPr/>
        </p:nvSpPr>
        <p:spPr>
          <a:xfrm>
            <a:off x="5676899" y="3808839"/>
            <a:ext cx="1981200" cy="381000"/>
          </a:xfrm>
          <a:prstGeom prst="rect"/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split orient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3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/>
      <p:bldP spid="104860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PCZ</dc:creator>
  <cp:lastModifiedBy>PCZ</cp:lastModifiedBy>
  <dcterms:created xsi:type="dcterms:W3CDTF">2021-06-17T05:17:58Z</dcterms:created>
  <dcterms:modified xsi:type="dcterms:W3CDTF">2021-09-22T05:12:28Z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d7837f781398499f931defbc9a01162c</vt:lpwstr>
  </property>
</Properties>
</file>