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sldIdLst>
    <p:sldId id="380" r:id="rId4"/>
    <p:sldId id="430" r:id="rId5"/>
    <p:sldId id="429" r:id="rId6"/>
    <p:sldId id="431" r:id="rId7"/>
    <p:sldId id="432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9" r:id="rId23"/>
    <p:sldId id="428" r:id="rId24"/>
    <p:sldId id="41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191E4-FD55-4A09-8771-4D6BE92D91D7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78DB2-1F4E-4100-9704-1AFCCEB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2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78DB2-1F4E-4100-9704-1AFCCEB3ED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5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78DB2-1F4E-4100-9704-1AFCCEB3ED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1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commons.wikimedia.org/wiki/File:Flower_on_white_Background.jpg" TargetMode="External"/><Relationship Id="rId18" Type="http://schemas.openxmlformats.org/officeDocument/2006/relationships/image" Target="../media/image9.png"/><Relationship Id="rId3" Type="http://schemas.microsoft.com/office/2007/relationships/hdphoto" Target="../media/hdphoto1.wdp"/><Relationship Id="rId21" Type="http://schemas.openxmlformats.org/officeDocument/2006/relationships/image" Target="../media/image11.jpeg"/><Relationship Id="rId7" Type="http://schemas.openxmlformats.org/officeDocument/2006/relationships/hyperlink" Target="https://pixabay.com/en/png-clipping-flower-graphics-1345901/" TargetMode="External"/><Relationship Id="rId12" Type="http://schemas.microsoft.com/office/2007/relationships/hdphoto" Target="../media/hdphoto3.wdp"/><Relationship Id="rId17" Type="http://schemas.openxmlformats.org/officeDocument/2006/relationships/image" Target="../media/image8.jpeg"/><Relationship Id="rId2" Type="http://schemas.openxmlformats.org/officeDocument/2006/relationships/image" Target="../media/image2.png"/><Relationship Id="rId16" Type="http://schemas.openxmlformats.org/officeDocument/2006/relationships/hyperlink" Target="http://stackoverflow.com/questions/31110593/colour-correction-of-photoshop-lut-filter-using-cifilter" TargetMode="External"/><Relationship Id="rId20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://freehighresolutiongraphicsandclipart.blogspot.com/2010/09/" TargetMode="External"/><Relationship Id="rId15" Type="http://schemas.microsoft.com/office/2007/relationships/hdphoto" Target="../media/hdphoto4.wdp"/><Relationship Id="rId23" Type="http://schemas.openxmlformats.org/officeDocument/2006/relationships/hyperlink" Target="https://plants.swtexture.com/2009/08/tree-swietenia-mahagoni.html" TargetMode="External"/><Relationship Id="rId10" Type="http://schemas.openxmlformats.org/officeDocument/2006/relationships/hyperlink" Target="http://commons.wikimedia.org/wiki/File:Flower_on_white_Background.jpg" TargetMode="External"/><Relationship Id="rId19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commons.wikimedia.org/wiki/File:Flower_on_white_Background.jpg" TargetMode="External"/><Relationship Id="rId3" Type="http://schemas.microsoft.com/office/2007/relationships/hdphoto" Target="../media/hdphoto1.wdp"/><Relationship Id="rId7" Type="http://schemas.openxmlformats.org/officeDocument/2006/relationships/hyperlink" Target="https://pixabay.com/en/png-clipping-flower-graphics-1345901/" TargetMode="External"/><Relationship Id="rId12" Type="http://schemas.microsoft.com/office/2007/relationships/hdphoto" Target="../media/hdphoto3.wdp"/><Relationship Id="rId2" Type="http://schemas.openxmlformats.org/officeDocument/2006/relationships/image" Target="../media/image2.png"/><Relationship Id="rId16" Type="http://schemas.openxmlformats.org/officeDocument/2006/relationships/hyperlink" Target="http://stackoverflow.com/questions/31110593/colour-correction-of-photoshop-lut-filter-using-cifilter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hyperlink" Target="http://freehighresolutiongraphicsandclipart.blogspot.com/2010/09/" TargetMode="External"/><Relationship Id="rId15" Type="http://schemas.microsoft.com/office/2007/relationships/hdphoto" Target="../media/hdphoto4.wdp"/><Relationship Id="rId10" Type="http://schemas.openxmlformats.org/officeDocument/2006/relationships/hyperlink" Target="http://commons.wikimedia.org/wiki/File:Flower_on_white_Background.jpg" TargetMode="External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ng-clipping-flower-graphics-1345901/" TargetMode="External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17" Type="http://schemas.openxmlformats.org/officeDocument/2006/relationships/hyperlink" Target="http://stackoverflow.com/questions/31110593/colour-correction-of-photoshop-lut-filter-using-cifilter" TargetMode="External"/><Relationship Id="rId2" Type="http://schemas.openxmlformats.org/officeDocument/2006/relationships/image" Target="../media/image1.jpg"/><Relationship Id="rId16" Type="http://schemas.microsoft.com/office/2007/relationships/hdphoto" Target="../media/hdphoto4.wdp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reehighresolutiongraphicsandclipart.blogspot.com/2010/09/" TargetMode="External"/><Relationship Id="rId11" Type="http://schemas.openxmlformats.org/officeDocument/2006/relationships/hyperlink" Target="http://commons.wikimedia.org/wiki/File:Flower_on_white_Background.jpg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hyperlink" Target="https://commons.wikimedia.org/wiki/File:Flower_on_white_Background.jpg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7821-A261-44E7-BF9B-B6935B2BF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4534A-4523-480E-A389-40375A704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E446-DACB-4ADF-B131-3C56545D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1FEE-8A2B-412D-9FEA-38A66024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EE1C-32A1-4B9D-94FD-A54E02C7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571E-387A-49A4-86C5-A5461AEB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36DD1-5535-48E8-93C8-CBB1A67B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6F2D-25C9-4FA0-8C6E-55DD241D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F622-1E49-4784-B5F2-6D90FECC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3C87A-A652-4054-B684-C2841FCC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4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8D506-2996-454E-A411-223393A52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B0CA0-F4B4-4DAA-A830-C40612DDD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3412-CD6C-45B5-B225-AC9CD980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CD5E-596C-4D00-A51B-3A64FF60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FFB0-06C5-4350-9F23-5BEBD785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81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7821-A261-44E7-BF9B-B6935B2BF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4534A-4523-480E-A389-40375A704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E446-DACB-4ADF-B131-3C56545D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1FEE-8A2B-412D-9FEA-38A66024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EE1C-32A1-4B9D-94FD-A54E02C7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58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4D13-FB85-4416-A149-AF6CB981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F890-4E18-4B2B-BB00-1CD2CB06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82DA-CCB9-4561-89C8-FD54CC69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FA606-137E-436F-BB9A-E1F61795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C6C4-1EA5-40F0-B4CE-28198D31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0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0AB0-F48C-4203-8E28-72BF5914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8F94A-A349-43AD-817B-85F7C3CB9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B54A4-5C5F-46CD-9FCB-B3D01522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723E-8555-4BBE-86A1-4EED32D3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D6F9E-E65D-42EE-A7B4-04D4D2D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76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5F1C-A802-4035-93EB-5D178887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59CB-7CCE-4B18-A821-EFB624D58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B7890-15CC-4AFD-BEA6-7CE46310F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DE4A2-1380-47ED-972D-A94BD1A4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9B690-8604-4D9B-B163-E45830FE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A6403-67EB-404E-A993-F1C0EB56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77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10D6-BC23-4889-AD2D-2249EF16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9D5FF-F59A-445A-BF12-E572703A1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622FE-182B-4F2F-8532-653D50CC1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98EAB-88F3-4ED2-AD12-AC253767C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B295A-B70F-48F8-A322-DA8770928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22F3B-C3BA-4A40-961B-657F2BD1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6E16A-DD3B-4AE0-85EC-88D71387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33C28-2888-4225-AC98-A784E37B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8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504B-59CE-4B28-B2A6-295C86F2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EA788-1CAC-470A-BE95-6111291E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D3CD1-93A2-4597-BB81-53D0993A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5BD42-76FD-4EA6-9B95-059BDB0A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60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20000"/>
                <a:lumOff val="80000"/>
              </a:schemeClr>
            </a:gs>
            <a:gs pos="73000">
              <a:schemeClr val="accent1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n 80">
            <a:extLst>
              <a:ext uri="{FF2B5EF4-FFF2-40B4-BE49-F238E27FC236}">
                <a16:creationId xmlns:a16="http://schemas.microsoft.com/office/drawing/2014/main" id="{39C9CBDB-3486-4628-8F5C-23B2239776E4}"/>
              </a:ext>
            </a:extLst>
          </p:cNvPr>
          <p:cNvSpPr/>
          <p:nvPr userDrawn="1"/>
        </p:nvSpPr>
        <p:spPr>
          <a:xfrm>
            <a:off x="4768948" y="517380"/>
            <a:ext cx="2250830" cy="1772530"/>
          </a:xfrm>
          <a:prstGeom prst="sun">
            <a:avLst/>
          </a:prstGeom>
          <a:gradFill flip="none" rotWithShape="1">
            <a:gsLst>
              <a:gs pos="38000">
                <a:srgbClr val="FF0000"/>
              </a:gs>
              <a:gs pos="50000">
                <a:srgbClr val="FFC000"/>
              </a:gs>
              <a:gs pos="88000">
                <a:srgbClr val="FFC000"/>
              </a:gs>
              <a:gs pos="97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905000">
              <a:srgbClr val="FFFF00">
                <a:alpha val="82000"/>
              </a:srgb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hought Bubble: Cloud 102">
            <a:extLst>
              <a:ext uri="{FF2B5EF4-FFF2-40B4-BE49-F238E27FC236}">
                <a16:creationId xmlns:a16="http://schemas.microsoft.com/office/drawing/2014/main" id="{F93D08DF-D5D8-4CFD-B344-1C1211D7BA3D}"/>
              </a:ext>
            </a:extLst>
          </p:cNvPr>
          <p:cNvSpPr/>
          <p:nvPr userDrawn="1"/>
        </p:nvSpPr>
        <p:spPr>
          <a:xfrm>
            <a:off x="2270284" y="459378"/>
            <a:ext cx="3135085" cy="1197484"/>
          </a:xfrm>
          <a:prstGeom prst="cloudCallout">
            <a:avLst>
              <a:gd name="adj1" fmla="val -11574"/>
              <a:gd name="adj2" fmla="val 3856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F9E2D6D-61F6-4EC5-BFEF-954A5F5A217C}"/>
              </a:ext>
            </a:extLst>
          </p:cNvPr>
          <p:cNvGrpSpPr/>
          <p:nvPr userDrawn="1"/>
        </p:nvGrpSpPr>
        <p:grpSpPr>
          <a:xfrm>
            <a:off x="265216" y="6187946"/>
            <a:ext cx="11669317" cy="461665"/>
            <a:chOff x="266756" y="4812915"/>
            <a:chExt cx="11767824" cy="8689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416D56-B464-4E29-8638-D713DDB7AF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88"/>
            <a:stretch/>
          </p:blipFill>
          <p:spPr>
            <a:xfrm>
              <a:off x="266756" y="4818740"/>
              <a:ext cx="5977288" cy="86308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18E2332-1AC7-4825-972E-4AA28758FA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43"/>
            <a:stretch/>
          </p:blipFill>
          <p:spPr>
            <a:xfrm flipH="1">
              <a:off x="6057293" y="4812915"/>
              <a:ext cx="5977287" cy="868914"/>
            </a:xfrm>
            <a:prstGeom prst="rect">
              <a:avLst/>
            </a:prstGeom>
          </p:spPr>
        </p:pic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2B17FF4D-F756-4189-B5A8-0BFA459BB9C7}"/>
              </a:ext>
            </a:extLst>
          </p:cNvPr>
          <p:cNvSpPr/>
          <p:nvPr userDrawn="1"/>
        </p:nvSpPr>
        <p:spPr>
          <a:xfrm>
            <a:off x="-13727" y="0"/>
            <a:ext cx="12192000" cy="6858000"/>
          </a:xfrm>
          <a:prstGeom prst="frame">
            <a:avLst>
              <a:gd name="adj1" fmla="val 180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DA8CCBF-7E9D-4EBD-BA63-414A1537CE3D}"/>
              </a:ext>
            </a:extLst>
          </p:cNvPr>
          <p:cNvSpPr/>
          <p:nvPr userDrawn="1"/>
        </p:nvSpPr>
        <p:spPr>
          <a:xfrm>
            <a:off x="199824" y="176130"/>
            <a:ext cx="11792352" cy="6505740"/>
          </a:xfrm>
          <a:prstGeom prst="frame">
            <a:avLst>
              <a:gd name="adj1" fmla="val 5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43967C-6C56-4899-8A61-7B918B5CE008}"/>
              </a:ext>
            </a:extLst>
          </p:cNvPr>
          <p:cNvSpPr/>
          <p:nvPr userDrawn="1"/>
        </p:nvSpPr>
        <p:spPr>
          <a:xfrm>
            <a:off x="393387" y="65315"/>
            <a:ext cx="492718" cy="5223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AC955-DEFB-4553-BDB5-290633907B16}"/>
              </a:ext>
            </a:extLst>
          </p:cNvPr>
          <p:cNvSpPr txBox="1"/>
          <p:nvPr userDrawn="1"/>
        </p:nvSpPr>
        <p:spPr>
          <a:xfrm>
            <a:off x="252648" y="6154609"/>
            <a:ext cx="300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Kazi Ashraful Islam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7748F2-8CB4-4B5C-9693-9030EBEE6EE7}"/>
              </a:ext>
            </a:extLst>
          </p:cNvPr>
          <p:cNvSpPr/>
          <p:nvPr userDrawn="1"/>
        </p:nvSpPr>
        <p:spPr>
          <a:xfrm>
            <a:off x="-4290" y="59290"/>
            <a:ext cx="586263" cy="5284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7E8F82-2661-4504-9942-27831D07B290}"/>
              </a:ext>
            </a:extLst>
          </p:cNvPr>
          <p:cNvSpPr/>
          <p:nvPr userDrawn="1"/>
        </p:nvSpPr>
        <p:spPr>
          <a:xfrm>
            <a:off x="89256" y="308317"/>
            <a:ext cx="492717" cy="5343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521A0D-0F15-4C1D-A115-85BDDBA7F2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78117" y="6493346"/>
            <a:ext cx="165726" cy="139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AAA725-24CB-49A5-9634-A5D9607397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47525" y="6477000"/>
            <a:ext cx="180418" cy="144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5639E3-6D20-4497-B406-941847B46F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636656" y="6493346"/>
            <a:ext cx="176591" cy="165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6122BC-FDCC-4BD2-81AF-86659C4E5F6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633603" y="6559081"/>
            <a:ext cx="137401" cy="1286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FDF33B-A424-4D60-A1EC-DB1EA6C189E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117428" y="6492475"/>
            <a:ext cx="137402" cy="137402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374873BB-3400-43DA-B88F-D1B02664E016}"/>
              </a:ext>
            </a:extLst>
          </p:cNvPr>
          <p:cNvSpPr/>
          <p:nvPr userDrawn="1"/>
        </p:nvSpPr>
        <p:spPr>
          <a:xfrm flipH="1">
            <a:off x="4141556" y="6493345"/>
            <a:ext cx="110515" cy="128613"/>
          </a:xfrm>
          <a:prstGeom prst="cloud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B31AC0FF-02B6-4D50-97FA-80F864B692C5}"/>
              </a:ext>
            </a:extLst>
          </p:cNvPr>
          <p:cNvSpPr/>
          <p:nvPr userDrawn="1"/>
        </p:nvSpPr>
        <p:spPr>
          <a:xfrm>
            <a:off x="3920901" y="6493346"/>
            <a:ext cx="74366" cy="12861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47CED63-CE73-4895-A8F8-3358A185D937}"/>
              </a:ext>
            </a:extLst>
          </p:cNvPr>
          <p:cNvSpPr/>
          <p:nvPr userDrawn="1"/>
        </p:nvSpPr>
        <p:spPr>
          <a:xfrm>
            <a:off x="10889840" y="6539321"/>
            <a:ext cx="109086" cy="82636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94F3CED7-CED1-4908-8434-B9AB02A16C7D}"/>
              </a:ext>
            </a:extLst>
          </p:cNvPr>
          <p:cNvSpPr/>
          <p:nvPr userDrawn="1"/>
        </p:nvSpPr>
        <p:spPr>
          <a:xfrm>
            <a:off x="6431001" y="6477000"/>
            <a:ext cx="160658" cy="13719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D5139CA1-78F7-4B46-A042-9A0E822BADB2}"/>
              </a:ext>
            </a:extLst>
          </p:cNvPr>
          <p:cNvSpPr/>
          <p:nvPr userDrawn="1"/>
        </p:nvSpPr>
        <p:spPr>
          <a:xfrm>
            <a:off x="8499709" y="6477000"/>
            <a:ext cx="134265" cy="144957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2BEF81-D53A-4AC8-BB06-65B2C981324B}"/>
              </a:ext>
            </a:extLst>
          </p:cNvPr>
          <p:cNvGrpSpPr/>
          <p:nvPr userDrawn="1"/>
        </p:nvGrpSpPr>
        <p:grpSpPr>
          <a:xfrm>
            <a:off x="8410644" y="4440064"/>
            <a:ext cx="3543352" cy="2177372"/>
            <a:chOff x="8825017" y="4567659"/>
            <a:chExt cx="3221054" cy="2003936"/>
          </a:xfrm>
        </p:grpSpPr>
        <p:sp>
          <p:nvSpPr>
            <p:cNvPr id="37" name="Parallelogram 78">
              <a:extLst>
                <a:ext uri="{FF2B5EF4-FFF2-40B4-BE49-F238E27FC236}">
                  <a16:creationId xmlns:a16="http://schemas.microsoft.com/office/drawing/2014/main" id="{39F2892B-50F5-4FD4-AF73-C783C7F25A47}"/>
                </a:ext>
              </a:extLst>
            </p:cNvPr>
            <p:cNvSpPr/>
            <p:nvPr/>
          </p:nvSpPr>
          <p:spPr>
            <a:xfrm rot="21228364">
              <a:off x="11019931" y="6376537"/>
              <a:ext cx="942061" cy="172110"/>
            </a:xfrm>
            <a:custGeom>
              <a:avLst/>
              <a:gdLst>
                <a:gd name="connsiteX0" fmla="*/ 0 w 1037548"/>
                <a:gd name="connsiteY0" fmla="*/ 138552 h 138552"/>
                <a:gd name="connsiteX1" fmla="*/ 34638 w 1037548"/>
                <a:gd name="connsiteY1" fmla="*/ 0 h 138552"/>
                <a:gd name="connsiteX2" fmla="*/ 1037548 w 1037548"/>
                <a:gd name="connsiteY2" fmla="*/ 0 h 138552"/>
                <a:gd name="connsiteX3" fmla="*/ 1002910 w 1037548"/>
                <a:gd name="connsiteY3" fmla="*/ 138552 h 138552"/>
                <a:gd name="connsiteX4" fmla="*/ 0 w 1037548"/>
                <a:gd name="connsiteY4" fmla="*/ 138552 h 138552"/>
                <a:gd name="connsiteX0" fmla="*/ 0 w 1002910"/>
                <a:gd name="connsiteY0" fmla="*/ 149514 h 149514"/>
                <a:gd name="connsiteX1" fmla="*/ 34638 w 1002910"/>
                <a:gd name="connsiteY1" fmla="*/ 10962 h 149514"/>
                <a:gd name="connsiteX2" fmla="*/ 936541 w 1002910"/>
                <a:gd name="connsiteY2" fmla="*/ 0 h 149514"/>
                <a:gd name="connsiteX3" fmla="*/ 1002910 w 1002910"/>
                <a:gd name="connsiteY3" fmla="*/ 149514 h 149514"/>
                <a:gd name="connsiteX4" fmla="*/ 0 w 1002910"/>
                <a:gd name="connsiteY4" fmla="*/ 149514 h 149514"/>
                <a:gd name="connsiteX0" fmla="*/ 0 w 959622"/>
                <a:gd name="connsiteY0" fmla="*/ 149514 h 149514"/>
                <a:gd name="connsiteX1" fmla="*/ 34638 w 959622"/>
                <a:gd name="connsiteY1" fmla="*/ 10962 h 149514"/>
                <a:gd name="connsiteX2" fmla="*/ 936541 w 959622"/>
                <a:gd name="connsiteY2" fmla="*/ 0 h 149514"/>
                <a:gd name="connsiteX3" fmla="*/ 959622 w 959622"/>
                <a:gd name="connsiteY3" fmla="*/ 144816 h 149514"/>
                <a:gd name="connsiteX4" fmla="*/ 0 w 959622"/>
                <a:gd name="connsiteY4" fmla="*/ 149514 h 149514"/>
                <a:gd name="connsiteX0" fmla="*/ 0 w 936541"/>
                <a:gd name="connsiteY0" fmla="*/ 149514 h 167412"/>
                <a:gd name="connsiteX1" fmla="*/ 34638 w 936541"/>
                <a:gd name="connsiteY1" fmla="*/ 10962 h 167412"/>
                <a:gd name="connsiteX2" fmla="*/ 936541 w 936541"/>
                <a:gd name="connsiteY2" fmla="*/ 0 h 167412"/>
                <a:gd name="connsiteX3" fmla="*/ 898772 w 936541"/>
                <a:gd name="connsiteY3" fmla="*/ 167412 h 167412"/>
                <a:gd name="connsiteX4" fmla="*/ 0 w 936541"/>
                <a:gd name="connsiteY4" fmla="*/ 149514 h 167412"/>
                <a:gd name="connsiteX0" fmla="*/ 0 w 942061"/>
                <a:gd name="connsiteY0" fmla="*/ 149514 h 172110"/>
                <a:gd name="connsiteX1" fmla="*/ 34638 w 942061"/>
                <a:gd name="connsiteY1" fmla="*/ 10962 h 172110"/>
                <a:gd name="connsiteX2" fmla="*/ 936541 w 942061"/>
                <a:gd name="connsiteY2" fmla="*/ 0 h 172110"/>
                <a:gd name="connsiteX3" fmla="*/ 942061 w 942061"/>
                <a:gd name="connsiteY3" fmla="*/ 172110 h 172110"/>
                <a:gd name="connsiteX4" fmla="*/ 0 w 942061"/>
                <a:gd name="connsiteY4" fmla="*/ 149514 h 17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061" h="172110">
                  <a:moveTo>
                    <a:pt x="0" y="149514"/>
                  </a:moveTo>
                  <a:lnTo>
                    <a:pt x="34638" y="10962"/>
                  </a:lnTo>
                  <a:lnTo>
                    <a:pt x="936541" y="0"/>
                  </a:lnTo>
                  <a:lnTo>
                    <a:pt x="942061" y="172110"/>
                  </a:lnTo>
                  <a:lnTo>
                    <a:pt x="0" y="1495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Parallelogram 37">
              <a:extLst>
                <a:ext uri="{FF2B5EF4-FFF2-40B4-BE49-F238E27FC236}">
                  <a16:creationId xmlns:a16="http://schemas.microsoft.com/office/drawing/2014/main" id="{9AB4D3A4-B6D6-4F9B-857F-F87342097433}"/>
                </a:ext>
              </a:extLst>
            </p:cNvPr>
            <p:cNvSpPr/>
            <p:nvPr/>
          </p:nvSpPr>
          <p:spPr>
            <a:xfrm rot="10800000" flipV="1">
              <a:off x="9299522" y="4567659"/>
              <a:ext cx="2746549" cy="827312"/>
            </a:xfrm>
            <a:prstGeom prst="parallelogram">
              <a:avLst>
                <a:gd name="adj" fmla="val 5838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449B50-4755-4E7E-98E7-1DA866E9797D}"/>
                </a:ext>
              </a:extLst>
            </p:cNvPr>
            <p:cNvSpPr/>
            <p:nvPr/>
          </p:nvSpPr>
          <p:spPr>
            <a:xfrm>
              <a:off x="8950667" y="5326586"/>
              <a:ext cx="2112899" cy="1084245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B2DA2DA3-C2CB-4B31-8388-49AB08A454FB}"/>
                </a:ext>
              </a:extLst>
            </p:cNvPr>
            <p:cNvSpPr/>
            <p:nvPr/>
          </p:nvSpPr>
          <p:spPr>
            <a:xfrm>
              <a:off x="8825017" y="4572957"/>
              <a:ext cx="2746549" cy="782655"/>
            </a:xfrm>
            <a:prstGeom prst="parallelogram">
              <a:avLst>
                <a:gd name="adj" fmla="val 58381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Pentagon 73">
              <a:extLst>
                <a:ext uri="{FF2B5EF4-FFF2-40B4-BE49-F238E27FC236}">
                  <a16:creationId xmlns:a16="http://schemas.microsoft.com/office/drawing/2014/main" id="{EAB83A7E-0986-4C65-A7F7-63C4F8F9E48A}"/>
                </a:ext>
              </a:extLst>
            </p:cNvPr>
            <p:cNvSpPr/>
            <p:nvPr/>
          </p:nvSpPr>
          <p:spPr>
            <a:xfrm rot="16200000">
              <a:off x="10605743" y="5130153"/>
              <a:ext cx="1769762" cy="849650"/>
            </a:xfrm>
            <a:custGeom>
              <a:avLst/>
              <a:gdLst>
                <a:gd name="connsiteX0" fmla="*/ 0 w 1280604"/>
                <a:gd name="connsiteY0" fmla="*/ 0 h 982507"/>
                <a:gd name="connsiteX1" fmla="*/ 789351 w 1280604"/>
                <a:gd name="connsiteY1" fmla="*/ 0 h 982507"/>
                <a:gd name="connsiteX2" fmla="*/ 1280604 w 1280604"/>
                <a:gd name="connsiteY2" fmla="*/ 491254 h 982507"/>
                <a:gd name="connsiteX3" fmla="*/ 789351 w 1280604"/>
                <a:gd name="connsiteY3" fmla="*/ 982507 h 982507"/>
                <a:gd name="connsiteX4" fmla="*/ 0 w 1280604"/>
                <a:gd name="connsiteY4" fmla="*/ 982507 h 982507"/>
                <a:gd name="connsiteX5" fmla="*/ 0 w 1280604"/>
                <a:gd name="connsiteY5" fmla="*/ 0 h 982507"/>
                <a:gd name="connsiteX0" fmla="*/ 0 w 1527346"/>
                <a:gd name="connsiteY0" fmla="*/ 0 h 982507"/>
                <a:gd name="connsiteX1" fmla="*/ 789351 w 1527346"/>
                <a:gd name="connsiteY1" fmla="*/ 0 h 982507"/>
                <a:gd name="connsiteX2" fmla="*/ 1527346 w 1527346"/>
                <a:gd name="connsiteY2" fmla="*/ 462228 h 982507"/>
                <a:gd name="connsiteX3" fmla="*/ 789351 w 1527346"/>
                <a:gd name="connsiteY3" fmla="*/ 982507 h 982507"/>
                <a:gd name="connsiteX4" fmla="*/ 0 w 1527346"/>
                <a:gd name="connsiteY4" fmla="*/ 982507 h 982507"/>
                <a:gd name="connsiteX5" fmla="*/ 0 w 1527346"/>
                <a:gd name="connsiteY5" fmla="*/ 0 h 982507"/>
                <a:gd name="connsiteX0" fmla="*/ 0 w 1527346"/>
                <a:gd name="connsiteY0" fmla="*/ 0 h 982507"/>
                <a:gd name="connsiteX1" fmla="*/ 789351 w 1527346"/>
                <a:gd name="connsiteY1" fmla="*/ 0 h 982507"/>
                <a:gd name="connsiteX2" fmla="*/ 1527346 w 1527346"/>
                <a:gd name="connsiteY2" fmla="*/ 462228 h 982507"/>
                <a:gd name="connsiteX3" fmla="*/ 847408 w 1527346"/>
                <a:gd name="connsiteY3" fmla="*/ 849614 h 982507"/>
                <a:gd name="connsiteX4" fmla="*/ 0 w 1527346"/>
                <a:gd name="connsiteY4" fmla="*/ 982507 h 982507"/>
                <a:gd name="connsiteX5" fmla="*/ 0 w 1527346"/>
                <a:gd name="connsiteY5" fmla="*/ 0 h 982507"/>
                <a:gd name="connsiteX0" fmla="*/ 0 w 1527346"/>
                <a:gd name="connsiteY0" fmla="*/ 0 h 849614"/>
                <a:gd name="connsiteX1" fmla="*/ 789351 w 1527346"/>
                <a:gd name="connsiteY1" fmla="*/ 0 h 849614"/>
                <a:gd name="connsiteX2" fmla="*/ 1527346 w 1527346"/>
                <a:gd name="connsiteY2" fmla="*/ 462228 h 849614"/>
                <a:gd name="connsiteX3" fmla="*/ 847408 w 1527346"/>
                <a:gd name="connsiteY3" fmla="*/ 849614 h 849614"/>
                <a:gd name="connsiteX4" fmla="*/ 43543 w 1527346"/>
                <a:gd name="connsiteY4" fmla="*/ 834848 h 849614"/>
                <a:gd name="connsiteX5" fmla="*/ 0 w 1527346"/>
                <a:gd name="connsiteY5" fmla="*/ 0 h 849614"/>
                <a:gd name="connsiteX0" fmla="*/ 0 w 1527346"/>
                <a:gd name="connsiteY0" fmla="*/ 14767 h 864381"/>
                <a:gd name="connsiteX1" fmla="*/ 916702 w 1527346"/>
                <a:gd name="connsiteY1" fmla="*/ 0 h 864381"/>
                <a:gd name="connsiteX2" fmla="*/ 1527346 w 1527346"/>
                <a:gd name="connsiteY2" fmla="*/ 476995 h 864381"/>
                <a:gd name="connsiteX3" fmla="*/ 847408 w 1527346"/>
                <a:gd name="connsiteY3" fmla="*/ 864381 h 864381"/>
                <a:gd name="connsiteX4" fmla="*/ 43543 w 1527346"/>
                <a:gd name="connsiteY4" fmla="*/ 849615 h 864381"/>
                <a:gd name="connsiteX5" fmla="*/ 0 w 1527346"/>
                <a:gd name="connsiteY5" fmla="*/ 14767 h 864381"/>
                <a:gd name="connsiteX0" fmla="*/ 0 w 1527346"/>
                <a:gd name="connsiteY0" fmla="*/ 14767 h 864384"/>
                <a:gd name="connsiteX1" fmla="*/ 916702 w 1527346"/>
                <a:gd name="connsiteY1" fmla="*/ 0 h 864384"/>
                <a:gd name="connsiteX2" fmla="*/ 1527346 w 1527346"/>
                <a:gd name="connsiteY2" fmla="*/ 476995 h 864384"/>
                <a:gd name="connsiteX3" fmla="*/ 898348 w 1527346"/>
                <a:gd name="connsiteY3" fmla="*/ 864384 h 864384"/>
                <a:gd name="connsiteX4" fmla="*/ 43543 w 1527346"/>
                <a:gd name="connsiteY4" fmla="*/ 849615 h 864384"/>
                <a:gd name="connsiteX5" fmla="*/ 0 w 1527346"/>
                <a:gd name="connsiteY5" fmla="*/ 14767 h 864384"/>
                <a:gd name="connsiteX0" fmla="*/ 0 w 1552816"/>
                <a:gd name="connsiteY0" fmla="*/ 14767 h 864384"/>
                <a:gd name="connsiteX1" fmla="*/ 942172 w 1552816"/>
                <a:gd name="connsiteY1" fmla="*/ 0 h 864384"/>
                <a:gd name="connsiteX2" fmla="*/ 1552816 w 1552816"/>
                <a:gd name="connsiteY2" fmla="*/ 476995 h 864384"/>
                <a:gd name="connsiteX3" fmla="*/ 923818 w 1552816"/>
                <a:gd name="connsiteY3" fmla="*/ 864384 h 864384"/>
                <a:gd name="connsiteX4" fmla="*/ 69013 w 1552816"/>
                <a:gd name="connsiteY4" fmla="*/ 849615 h 864384"/>
                <a:gd name="connsiteX5" fmla="*/ 0 w 1552816"/>
                <a:gd name="connsiteY5" fmla="*/ 14767 h 86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816" h="864384">
                  <a:moveTo>
                    <a:pt x="0" y="14767"/>
                  </a:moveTo>
                  <a:lnTo>
                    <a:pt x="942172" y="0"/>
                  </a:lnTo>
                  <a:lnTo>
                    <a:pt x="1552816" y="476995"/>
                  </a:lnTo>
                  <a:lnTo>
                    <a:pt x="923818" y="864384"/>
                  </a:lnTo>
                  <a:lnTo>
                    <a:pt x="69013" y="849615"/>
                  </a:lnTo>
                  <a:lnTo>
                    <a:pt x="0" y="14767"/>
                  </a:lnTo>
                  <a:close/>
                </a:path>
              </a:pathLst>
            </a:custGeom>
            <a:solidFill>
              <a:schemeClr val="bg2"/>
            </a:solidFill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2008819-F4E4-44C3-86B5-2452C1151111}"/>
                </a:ext>
              </a:extLst>
            </p:cNvPr>
            <p:cNvSpPr/>
            <p:nvPr/>
          </p:nvSpPr>
          <p:spPr>
            <a:xfrm>
              <a:off x="11295795" y="5631378"/>
              <a:ext cx="401422" cy="4064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E18B2AE-D063-4666-BE99-B7C1D585FD41}"/>
                </a:ext>
              </a:extLst>
            </p:cNvPr>
            <p:cNvSpPr/>
            <p:nvPr/>
          </p:nvSpPr>
          <p:spPr>
            <a:xfrm>
              <a:off x="9711790" y="5491269"/>
              <a:ext cx="531719" cy="90504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762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76">
              <a:extLst>
                <a:ext uri="{FF2B5EF4-FFF2-40B4-BE49-F238E27FC236}">
                  <a16:creationId xmlns:a16="http://schemas.microsoft.com/office/drawing/2014/main" id="{86B79D36-AC9F-4FCA-9544-BA30773F3709}"/>
                </a:ext>
              </a:extLst>
            </p:cNvPr>
            <p:cNvSpPr/>
            <p:nvPr/>
          </p:nvSpPr>
          <p:spPr>
            <a:xfrm>
              <a:off x="9739975" y="5491269"/>
              <a:ext cx="424822" cy="905044"/>
            </a:xfrm>
            <a:custGeom>
              <a:avLst/>
              <a:gdLst>
                <a:gd name="connsiteX0" fmla="*/ 0 w 424822"/>
                <a:gd name="connsiteY0" fmla="*/ 0 h 905044"/>
                <a:gd name="connsiteX1" fmla="*/ 424822 w 424822"/>
                <a:gd name="connsiteY1" fmla="*/ 0 h 905044"/>
                <a:gd name="connsiteX2" fmla="*/ 424822 w 424822"/>
                <a:gd name="connsiteY2" fmla="*/ 905044 h 905044"/>
                <a:gd name="connsiteX3" fmla="*/ 0 w 424822"/>
                <a:gd name="connsiteY3" fmla="*/ 905044 h 905044"/>
                <a:gd name="connsiteX4" fmla="*/ 0 w 424822"/>
                <a:gd name="connsiteY4" fmla="*/ 0 h 905044"/>
                <a:gd name="connsiteX0" fmla="*/ 0 w 424822"/>
                <a:gd name="connsiteY0" fmla="*/ 0 h 905044"/>
                <a:gd name="connsiteX1" fmla="*/ 424822 w 424822"/>
                <a:gd name="connsiteY1" fmla="*/ 116115 h 905044"/>
                <a:gd name="connsiteX2" fmla="*/ 424822 w 424822"/>
                <a:gd name="connsiteY2" fmla="*/ 905044 h 905044"/>
                <a:gd name="connsiteX3" fmla="*/ 0 w 424822"/>
                <a:gd name="connsiteY3" fmla="*/ 905044 h 905044"/>
                <a:gd name="connsiteX4" fmla="*/ 0 w 424822"/>
                <a:gd name="connsiteY4" fmla="*/ 0 h 905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822" h="905044">
                  <a:moveTo>
                    <a:pt x="0" y="0"/>
                  </a:moveTo>
                  <a:lnTo>
                    <a:pt x="424822" y="116115"/>
                  </a:lnTo>
                  <a:lnTo>
                    <a:pt x="424822" y="905044"/>
                  </a:lnTo>
                  <a:lnTo>
                    <a:pt x="0" y="905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77">
              <a:extLst>
                <a:ext uri="{FF2B5EF4-FFF2-40B4-BE49-F238E27FC236}">
                  <a16:creationId xmlns:a16="http://schemas.microsoft.com/office/drawing/2014/main" id="{CB054615-E0C5-4BAD-A0E3-D2E54799E050}"/>
                </a:ext>
              </a:extLst>
            </p:cNvPr>
            <p:cNvSpPr/>
            <p:nvPr/>
          </p:nvSpPr>
          <p:spPr>
            <a:xfrm>
              <a:off x="8897589" y="6396313"/>
              <a:ext cx="2195006" cy="175282"/>
            </a:xfrm>
            <a:custGeom>
              <a:avLst/>
              <a:gdLst>
                <a:gd name="connsiteX0" fmla="*/ 0 w 2238549"/>
                <a:gd name="connsiteY0" fmla="*/ 0 h 175282"/>
                <a:gd name="connsiteX1" fmla="*/ 2238549 w 2238549"/>
                <a:gd name="connsiteY1" fmla="*/ 0 h 175282"/>
                <a:gd name="connsiteX2" fmla="*/ 2238549 w 2238549"/>
                <a:gd name="connsiteY2" fmla="*/ 175282 h 175282"/>
                <a:gd name="connsiteX3" fmla="*/ 0 w 2238549"/>
                <a:gd name="connsiteY3" fmla="*/ 175282 h 175282"/>
                <a:gd name="connsiteX4" fmla="*/ 0 w 2238549"/>
                <a:gd name="connsiteY4" fmla="*/ 0 h 175282"/>
                <a:gd name="connsiteX0" fmla="*/ 43543 w 2238549"/>
                <a:gd name="connsiteY0" fmla="*/ 0 h 175282"/>
                <a:gd name="connsiteX1" fmla="*/ 2238549 w 2238549"/>
                <a:gd name="connsiteY1" fmla="*/ 0 h 175282"/>
                <a:gd name="connsiteX2" fmla="*/ 2238549 w 2238549"/>
                <a:gd name="connsiteY2" fmla="*/ 175282 h 175282"/>
                <a:gd name="connsiteX3" fmla="*/ 0 w 2238549"/>
                <a:gd name="connsiteY3" fmla="*/ 175282 h 175282"/>
                <a:gd name="connsiteX4" fmla="*/ 43543 w 2238549"/>
                <a:gd name="connsiteY4" fmla="*/ 0 h 175282"/>
                <a:gd name="connsiteX0" fmla="*/ 0 w 2195006"/>
                <a:gd name="connsiteY0" fmla="*/ 0 h 189796"/>
                <a:gd name="connsiteX1" fmla="*/ 2195006 w 2195006"/>
                <a:gd name="connsiteY1" fmla="*/ 0 h 189796"/>
                <a:gd name="connsiteX2" fmla="*/ 2195006 w 2195006"/>
                <a:gd name="connsiteY2" fmla="*/ 175282 h 189796"/>
                <a:gd name="connsiteX3" fmla="*/ 0 w 2195006"/>
                <a:gd name="connsiteY3" fmla="*/ 189796 h 189796"/>
                <a:gd name="connsiteX4" fmla="*/ 0 w 2195006"/>
                <a:gd name="connsiteY4" fmla="*/ 0 h 189796"/>
                <a:gd name="connsiteX0" fmla="*/ 0 w 2195006"/>
                <a:gd name="connsiteY0" fmla="*/ 0 h 175282"/>
                <a:gd name="connsiteX1" fmla="*/ 2195006 w 2195006"/>
                <a:gd name="connsiteY1" fmla="*/ 0 h 175282"/>
                <a:gd name="connsiteX2" fmla="*/ 2195006 w 2195006"/>
                <a:gd name="connsiteY2" fmla="*/ 175282 h 175282"/>
                <a:gd name="connsiteX3" fmla="*/ 0 w 2195006"/>
                <a:gd name="connsiteY3" fmla="*/ 160767 h 175282"/>
                <a:gd name="connsiteX4" fmla="*/ 0 w 2195006"/>
                <a:gd name="connsiteY4" fmla="*/ 0 h 17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5006" h="175282">
                  <a:moveTo>
                    <a:pt x="0" y="0"/>
                  </a:moveTo>
                  <a:lnTo>
                    <a:pt x="2195006" y="0"/>
                  </a:lnTo>
                  <a:lnTo>
                    <a:pt x="2195006" y="175282"/>
                  </a:lnTo>
                  <a:lnTo>
                    <a:pt x="0" y="160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229548C-897F-407F-8359-2EA32D0721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13514" r="100000">
                        <a14:foregroundMark x1="58301" y1="4639" x2="59073" y2="10309"/>
                        <a14:foregroundMark x1="60232" y1="11340" x2="60232" y2="11340"/>
                        <a14:foregroundMark x1="64093" y1="14433" x2="64093" y2="14433"/>
                        <a14:foregroundMark x1="65637" y1="19588" x2="65637" y2="19588"/>
                        <a14:foregroundMark x1="64093" y1="23196" x2="64093" y2="23196"/>
                        <a14:foregroundMark x1="61390" y1="27835" x2="61390" y2="27835"/>
                        <a14:foregroundMark x1="56757" y1="31443" x2="56757" y2="31443"/>
                        <a14:foregroundMark x1="54826" y1="35567" x2="54826" y2="35567"/>
                        <a14:foregroundMark x1="56371" y1="41237" x2="56371" y2="41237"/>
                        <a14:foregroundMark x1="59073" y1="45361" x2="59073" y2="45361"/>
                        <a14:foregroundMark x1="61776" y1="51546" x2="61776" y2="51546"/>
                        <a14:foregroundMark x1="64865" y1="56701" x2="64865" y2="56701"/>
                        <a14:foregroundMark x1="67181" y1="58247" x2="67181" y2="58247"/>
                        <a14:foregroundMark x1="66023" y1="67010" x2="66023" y2="67010"/>
                        <a14:foregroundMark x1="59846" y1="76289" x2="59846" y2="76289"/>
                        <a14:foregroundMark x1="52896" y1="84021" x2="52896" y2="84021"/>
                        <a14:foregroundMark x1="49807" y1="88144" x2="49807" y2="88144"/>
                        <a14:foregroundMark x1="47490" y1="86598" x2="47490" y2="86598"/>
                        <a14:foregroundMark x1="45560" y1="83505" x2="45560" y2="83505"/>
                        <a14:foregroundMark x1="42857" y1="80412" x2="42857" y2="80412"/>
                        <a14:foregroundMark x1="38224" y1="77320" x2="38224" y2="78351"/>
                        <a14:foregroundMark x1="40154" y1="87113" x2="40154" y2="87113"/>
                        <a14:foregroundMark x1="41699" y1="92784" x2="41699" y2="92784"/>
                        <a14:foregroundMark x1="45174" y1="98454" x2="45174" y2="98454"/>
                        <a14:foregroundMark x1="50193" y1="98969" x2="50193" y2="98969"/>
                        <a14:foregroundMark x1="59073" y1="5670" x2="59073" y2="5670"/>
                        <a14:foregroundMark x1="59459" y1="3608" x2="59846" y2="4124"/>
                        <a14:foregroundMark x1="63320" y1="4639" x2="63707" y2="4639"/>
                        <a14:foregroundMark x1="79923" y1="6186" x2="79923" y2="6186"/>
                        <a14:foregroundMark x1="79537" y1="4124" x2="79537" y2="4124"/>
                        <a14:foregroundMark x1="39382" y1="81959" x2="39382" y2="81959"/>
                        <a14:foregroundMark x1="39768" y1="85052" x2="39768" y2="85052"/>
                        <a14:foregroundMark x1="37838" y1="88144" x2="37838" y2="88144"/>
                        <a14:foregroundMark x1="39768" y1="78351" x2="39768" y2="78351"/>
                        <a14:foregroundMark x1="38610" y1="77320" x2="38610" y2="77320"/>
                        <a14:foregroundMark x1="40154" y1="75773" x2="40154" y2="75773"/>
                        <a14:foregroundMark x1="13514" y1="69588" x2="13514" y2="69588"/>
                        <a14:foregroundMark x1="83012" y1="49485" x2="83012" y2="49485"/>
                        <a14:foregroundMark x1="81467" y1="50515" x2="81467" y2="50515"/>
                        <a14:foregroundMark x1="93436" y1="25773" x2="93436" y2="25773"/>
                        <a14:foregroundMark x1="91120" y1="5155" x2="91120" y2="5155"/>
                        <a14:foregroundMark x1="96139" y1="12887" x2="96139" y2="12887"/>
                        <a14:foregroundMark x1="93050" y1="43299" x2="93050" y2="43299"/>
                        <a14:foregroundMark x1="84170" y1="45876" x2="84170" y2="45876"/>
                        <a14:foregroundMark x1="94981" y1="34536" x2="94981" y2="34536"/>
                        <a14:foregroundMark x1="94981" y1="42268" x2="94981" y2="42268"/>
                        <a14:foregroundMark x1="96139" y1="82474" x2="96139" y2="82474"/>
                        <a14:foregroundMark x1="70270" y1="97423" x2="70270" y2="97423"/>
                        <a14:foregroundMark x1="64479" y1="80412" x2="64479" y2="804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51" b="-443"/>
          <a:stretch/>
        </p:blipFill>
        <p:spPr>
          <a:xfrm>
            <a:off x="10839798" y="5251270"/>
            <a:ext cx="1133998" cy="1268677"/>
          </a:xfrm>
          <a:custGeom>
            <a:avLst/>
            <a:gdLst>
              <a:gd name="connsiteX0" fmla="*/ 0 w 4591513"/>
              <a:gd name="connsiteY0" fmla="*/ 5022513 h 5136822"/>
              <a:gd name="connsiteX1" fmla="*/ 43234 w 4591513"/>
              <a:gd name="connsiteY1" fmla="*/ 5035543 h 5136822"/>
              <a:gd name="connsiteX2" fmla="*/ 168673 w 4591513"/>
              <a:gd name="connsiteY2" fmla="*/ 5063862 h 5136822"/>
              <a:gd name="connsiteX3" fmla="*/ 312364 w 4591513"/>
              <a:gd name="connsiteY3" fmla="*/ 5089988 h 5136822"/>
              <a:gd name="connsiteX4" fmla="*/ 429930 w 4591513"/>
              <a:gd name="connsiteY4" fmla="*/ 5116113 h 5136822"/>
              <a:gd name="connsiteX5" fmla="*/ 546312 w 4591513"/>
              <a:gd name="connsiteY5" fmla="*/ 5136822 h 5136822"/>
              <a:gd name="connsiteX6" fmla="*/ 0 w 4591513"/>
              <a:gd name="connsiteY6" fmla="*/ 5136822 h 5136822"/>
              <a:gd name="connsiteX7" fmla="*/ 943009 w 4591513"/>
              <a:gd name="connsiteY7" fmla="*/ 4297870 h 5136822"/>
              <a:gd name="connsiteX8" fmla="*/ 944298 w 4591513"/>
              <a:gd name="connsiteY8" fmla="*/ 4299597 h 5136822"/>
              <a:gd name="connsiteX9" fmla="*/ 943360 w 4591513"/>
              <a:gd name="connsiteY9" fmla="*/ 4298379 h 5136822"/>
              <a:gd name="connsiteX10" fmla="*/ 3030264 w 4591513"/>
              <a:gd name="connsiteY10" fmla="*/ 436568 h 5136822"/>
              <a:gd name="connsiteX11" fmla="*/ 2781244 w 4591513"/>
              <a:gd name="connsiteY11" fmla="*/ 452673 h 5136822"/>
              <a:gd name="connsiteX12" fmla="*/ 2702867 w 4591513"/>
              <a:gd name="connsiteY12" fmla="*/ 531051 h 5136822"/>
              <a:gd name="connsiteX13" fmla="*/ 2715930 w 4591513"/>
              <a:gd name="connsiteY13" fmla="*/ 818433 h 5136822"/>
              <a:gd name="connsiteX14" fmla="*/ 2742056 w 4591513"/>
              <a:gd name="connsiteY14" fmla="*/ 870685 h 5136822"/>
              <a:gd name="connsiteX15" fmla="*/ 2755119 w 4591513"/>
              <a:gd name="connsiteY15" fmla="*/ 909873 h 5136822"/>
              <a:gd name="connsiteX16" fmla="*/ 2768182 w 4591513"/>
              <a:gd name="connsiteY16" fmla="*/ 1105816 h 5136822"/>
              <a:gd name="connsiteX17" fmla="*/ 2781244 w 4591513"/>
              <a:gd name="connsiteY17" fmla="*/ 1145005 h 5136822"/>
              <a:gd name="connsiteX18" fmla="*/ 2794307 w 4591513"/>
              <a:gd name="connsiteY18" fmla="*/ 1249508 h 5136822"/>
              <a:gd name="connsiteX19" fmla="*/ 2781244 w 4591513"/>
              <a:gd name="connsiteY19" fmla="*/ 1380136 h 5136822"/>
              <a:gd name="connsiteX20" fmla="*/ 2702867 w 4591513"/>
              <a:gd name="connsiteY20" fmla="*/ 1445451 h 5136822"/>
              <a:gd name="connsiteX21" fmla="*/ 2663679 w 4591513"/>
              <a:gd name="connsiteY21" fmla="*/ 1484639 h 5136822"/>
              <a:gd name="connsiteX22" fmla="*/ 2572239 w 4591513"/>
              <a:gd name="connsiteY22" fmla="*/ 1563016 h 5136822"/>
              <a:gd name="connsiteX23" fmla="*/ 2546113 w 4591513"/>
              <a:gd name="connsiteY23" fmla="*/ 1602205 h 5136822"/>
              <a:gd name="connsiteX24" fmla="*/ 2506924 w 4591513"/>
              <a:gd name="connsiteY24" fmla="*/ 1615268 h 5136822"/>
              <a:gd name="connsiteX25" fmla="*/ 2428547 w 4591513"/>
              <a:gd name="connsiteY25" fmla="*/ 1680582 h 5136822"/>
              <a:gd name="connsiteX26" fmla="*/ 2389359 w 4591513"/>
              <a:gd name="connsiteY26" fmla="*/ 1693645 h 5136822"/>
              <a:gd name="connsiteX27" fmla="*/ 2350170 w 4591513"/>
              <a:gd name="connsiteY27" fmla="*/ 1719771 h 5136822"/>
              <a:gd name="connsiteX28" fmla="*/ 2350170 w 4591513"/>
              <a:gd name="connsiteY28" fmla="*/ 1850399 h 5136822"/>
              <a:gd name="connsiteX29" fmla="*/ 2428547 w 4591513"/>
              <a:gd name="connsiteY29" fmla="*/ 1876525 h 5136822"/>
              <a:gd name="connsiteX30" fmla="*/ 2467736 w 4591513"/>
              <a:gd name="connsiteY30" fmla="*/ 1889588 h 5136822"/>
              <a:gd name="connsiteX31" fmla="*/ 2559176 w 4591513"/>
              <a:gd name="connsiteY31" fmla="*/ 1915713 h 5136822"/>
              <a:gd name="connsiteX32" fmla="*/ 2676742 w 4591513"/>
              <a:gd name="connsiteY32" fmla="*/ 2007153 h 5136822"/>
              <a:gd name="connsiteX33" fmla="*/ 2768182 w 4591513"/>
              <a:gd name="connsiteY33" fmla="*/ 2124719 h 5136822"/>
              <a:gd name="connsiteX34" fmla="*/ 2846559 w 4591513"/>
              <a:gd name="connsiteY34" fmla="*/ 2176971 h 5136822"/>
              <a:gd name="connsiteX35" fmla="*/ 2924936 w 4591513"/>
              <a:gd name="connsiteY35" fmla="*/ 2163908 h 5136822"/>
              <a:gd name="connsiteX36" fmla="*/ 2937999 w 4591513"/>
              <a:gd name="connsiteY36" fmla="*/ 2111656 h 5136822"/>
              <a:gd name="connsiteX37" fmla="*/ 2951062 w 4591513"/>
              <a:gd name="connsiteY37" fmla="*/ 2072468 h 5136822"/>
              <a:gd name="connsiteX38" fmla="*/ 2937999 w 4591513"/>
              <a:gd name="connsiteY38" fmla="*/ 1824273 h 5136822"/>
              <a:gd name="connsiteX39" fmla="*/ 2924936 w 4591513"/>
              <a:gd name="connsiteY39" fmla="*/ 1745896 h 5136822"/>
              <a:gd name="connsiteX40" fmla="*/ 2937999 w 4591513"/>
              <a:gd name="connsiteY40" fmla="*/ 1406262 h 5136822"/>
              <a:gd name="connsiteX41" fmla="*/ 2964124 w 4591513"/>
              <a:gd name="connsiteY41" fmla="*/ 1354011 h 5136822"/>
              <a:gd name="connsiteX42" fmla="*/ 3003313 w 4591513"/>
              <a:gd name="connsiteY42" fmla="*/ 1288696 h 5136822"/>
              <a:gd name="connsiteX43" fmla="*/ 3133942 w 4591513"/>
              <a:gd name="connsiteY43" fmla="*/ 1171131 h 5136822"/>
              <a:gd name="connsiteX44" fmla="*/ 3160067 w 4591513"/>
              <a:gd name="connsiteY44" fmla="*/ 1131942 h 5136822"/>
              <a:gd name="connsiteX45" fmla="*/ 3120879 w 4591513"/>
              <a:gd name="connsiteY45" fmla="*/ 1001313 h 5136822"/>
              <a:gd name="connsiteX46" fmla="*/ 3068627 w 4591513"/>
              <a:gd name="connsiteY46" fmla="*/ 988251 h 5136822"/>
              <a:gd name="connsiteX47" fmla="*/ 2990250 w 4591513"/>
              <a:gd name="connsiteY47" fmla="*/ 962125 h 5136822"/>
              <a:gd name="connsiteX48" fmla="*/ 2951062 w 4591513"/>
              <a:gd name="connsiteY48" fmla="*/ 935999 h 5136822"/>
              <a:gd name="connsiteX49" fmla="*/ 2937999 w 4591513"/>
              <a:gd name="connsiteY49" fmla="*/ 779245 h 5136822"/>
              <a:gd name="connsiteX50" fmla="*/ 2990250 w 4591513"/>
              <a:gd name="connsiteY50" fmla="*/ 726993 h 5136822"/>
              <a:gd name="connsiteX51" fmla="*/ 3369073 w 4591513"/>
              <a:gd name="connsiteY51" fmla="*/ 713931 h 5136822"/>
              <a:gd name="connsiteX52" fmla="*/ 3356010 w 4591513"/>
              <a:gd name="connsiteY52" fmla="*/ 557176 h 5136822"/>
              <a:gd name="connsiteX53" fmla="*/ 3342947 w 4591513"/>
              <a:gd name="connsiteY53" fmla="*/ 504925 h 5136822"/>
              <a:gd name="connsiteX54" fmla="*/ 3225382 w 4591513"/>
              <a:gd name="connsiteY54" fmla="*/ 452673 h 5136822"/>
              <a:gd name="connsiteX55" fmla="*/ 3225382 w 4591513"/>
              <a:gd name="connsiteY55" fmla="*/ 439611 h 5136822"/>
              <a:gd name="connsiteX56" fmla="*/ 3030264 w 4591513"/>
              <a:gd name="connsiteY56" fmla="*/ 436568 h 5136822"/>
              <a:gd name="connsiteX57" fmla="*/ 1879907 w 4591513"/>
              <a:gd name="connsiteY57" fmla="*/ 8536 h 5136822"/>
              <a:gd name="connsiteX58" fmla="*/ 1904054 w 4591513"/>
              <a:gd name="connsiteY58" fmla="*/ 8536 h 5136822"/>
              <a:gd name="connsiteX59" fmla="*/ 1896376 w 4591513"/>
              <a:gd name="connsiteY59" fmla="*/ 8722 h 5136822"/>
              <a:gd name="connsiteX60" fmla="*/ 1879907 w 4591513"/>
              <a:gd name="connsiteY60" fmla="*/ 8536 h 5136822"/>
              <a:gd name="connsiteX61" fmla="*/ 1915651 w 4591513"/>
              <a:gd name="connsiteY61" fmla="*/ 0 h 5136822"/>
              <a:gd name="connsiteX62" fmla="*/ 4591513 w 4591513"/>
              <a:gd name="connsiteY62" fmla="*/ 0 h 5136822"/>
              <a:gd name="connsiteX63" fmla="*/ 4591513 w 4591513"/>
              <a:gd name="connsiteY63" fmla="*/ 5136822 h 5136822"/>
              <a:gd name="connsiteX64" fmla="*/ 2809101 w 4591513"/>
              <a:gd name="connsiteY64" fmla="*/ 5136822 h 5136822"/>
              <a:gd name="connsiteX65" fmla="*/ 2830533 w 4591513"/>
              <a:gd name="connsiteY65" fmla="*/ 5080538 h 5136822"/>
              <a:gd name="connsiteX66" fmla="*/ 2833496 w 4591513"/>
              <a:gd name="connsiteY66" fmla="*/ 5037736 h 5136822"/>
              <a:gd name="connsiteX67" fmla="*/ 2728993 w 4591513"/>
              <a:gd name="connsiteY67" fmla="*/ 5024673 h 5136822"/>
              <a:gd name="connsiteX68" fmla="*/ 2624490 w 4591513"/>
              <a:gd name="connsiteY68" fmla="*/ 5050799 h 5136822"/>
              <a:gd name="connsiteX69" fmla="*/ 2585302 w 4591513"/>
              <a:gd name="connsiteY69" fmla="*/ 5063862 h 5136822"/>
              <a:gd name="connsiteX70" fmla="*/ 2519987 w 4591513"/>
              <a:gd name="connsiteY70" fmla="*/ 5076925 h 5136822"/>
              <a:gd name="connsiteX71" fmla="*/ 2467736 w 4591513"/>
              <a:gd name="connsiteY71" fmla="*/ 5089988 h 5136822"/>
              <a:gd name="connsiteX72" fmla="*/ 2232604 w 4591513"/>
              <a:gd name="connsiteY72" fmla="*/ 5089988 h 5136822"/>
              <a:gd name="connsiteX73" fmla="*/ 2180353 w 4591513"/>
              <a:gd name="connsiteY73" fmla="*/ 5011611 h 5136822"/>
              <a:gd name="connsiteX74" fmla="*/ 2115039 w 4591513"/>
              <a:gd name="connsiteY74" fmla="*/ 5024673 h 5136822"/>
              <a:gd name="connsiteX75" fmla="*/ 2023599 w 4591513"/>
              <a:gd name="connsiteY75" fmla="*/ 5089988 h 5136822"/>
              <a:gd name="connsiteX76" fmla="*/ 1971347 w 4591513"/>
              <a:gd name="connsiteY76" fmla="*/ 5076925 h 5136822"/>
              <a:gd name="connsiteX77" fmla="*/ 1932159 w 4591513"/>
              <a:gd name="connsiteY77" fmla="*/ 5063862 h 5136822"/>
              <a:gd name="connsiteX78" fmla="*/ 1866844 w 4591513"/>
              <a:gd name="connsiteY78" fmla="*/ 5050799 h 5136822"/>
              <a:gd name="connsiteX79" fmla="*/ 1788467 w 4591513"/>
              <a:gd name="connsiteY79" fmla="*/ 5024673 h 5136822"/>
              <a:gd name="connsiteX80" fmla="*/ 1683964 w 4591513"/>
              <a:gd name="connsiteY80" fmla="*/ 5011611 h 5136822"/>
              <a:gd name="connsiteX81" fmla="*/ 1004696 w 4591513"/>
              <a:gd name="connsiteY81" fmla="*/ 4998548 h 5136822"/>
              <a:gd name="connsiteX82" fmla="*/ 952444 w 4591513"/>
              <a:gd name="connsiteY82" fmla="*/ 4972422 h 5136822"/>
              <a:gd name="connsiteX83" fmla="*/ 900193 w 4591513"/>
              <a:gd name="connsiteY83" fmla="*/ 4959359 h 5136822"/>
              <a:gd name="connsiteX84" fmla="*/ 834879 w 4591513"/>
              <a:gd name="connsiteY84" fmla="*/ 4933233 h 5136822"/>
              <a:gd name="connsiteX85" fmla="*/ 782627 w 4591513"/>
              <a:gd name="connsiteY85" fmla="*/ 4920171 h 5136822"/>
              <a:gd name="connsiteX86" fmla="*/ 743439 w 4591513"/>
              <a:gd name="connsiteY86" fmla="*/ 4867919 h 5136822"/>
              <a:gd name="connsiteX87" fmla="*/ 625873 w 4591513"/>
              <a:gd name="connsiteY87" fmla="*/ 4789542 h 5136822"/>
              <a:gd name="connsiteX88" fmla="*/ 599747 w 4591513"/>
              <a:gd name="connsiteY88" fmla="*/ 4750353 h 5136822"/>
              <a:gd name="connsiteX89" fmla="*/ 521370 w 4591513"/>
              <a:gd name="connsiteY89" fmla="*/ 4671976 h 5136822"/>
              <a:gd name="connsiteX90" fmla="*/ 482182 w 4591513"/>
              <a:gd name="connsiteY90" fmla="*/ 4658913 h 5136822"/>
              <a:gd name="connsiteX91" fmla="*/ 442993 w 4591513"/>
              <a:gd name="connsiteY91" fmla="*/ 4554411 h 5136822"/>
              <a:gd name="connsiteX92" fmla="*/ 429930 w 4591513"/>
              <a:gd name="connsiteY92" fmla="*/ 4515222 h 5136822"/>
              <a:gd name="connsiteX93" fmla="*/ 403804 w 4591513"/>
              <a:gd name="connsiteY93" fmla="*/ 4462971 h 5136822"/>
              <a:gd name="connsiteX94" fmla="*/ 390742 w 4591513"/>
              <a:gd name="connsiteY94" fmla="*/ 4123336 h 5136822"/>
              <a:gd name="connsiteX95" fmla="*/ 403804 w 4591513"/>
              <a:gd name="connsiteY95" fmla="*/ 4058022 h 5136822"/>
              <a:gd name="connsiteX96" fmla="*/ 469119 w 4591513"/>
              <a:gd name="connsiteY96" fmla="*/ 3953519 h 5136822"/>
              <a:gd name="connsiteX97" fmla="*/ 573622 w 4591513"/>
              <a:gd name="connsiteY97" fmla="*/ 3927393 h 5136822"/>
              <a:gd name="connsiteX98" fmla="*/ 638936 w 4591513"/>
              <a:gd name="connsiteY98" fmla="*/ 3953519 h 5136822"/>
              <a:gd name="connsiteX99" fmla="*/ 717313 w 4591513"/>
              <a:gd name="connsiteY99" fmla="*/ 3979645 h 5136822"/>
              <a:gd name="connsiteX100" fmla="*/ 756502 w 4591513"/>
              <a:gd name="connsiteY100" fmla="*/ 4005771 h 5136822"/>
              <a:gd name="connsiteX101" fmla="*/ 769564 w 4591513"/>
              <a:gd name="connsiteY101" fmla="*/ 4058022 h 5136822"/>
              <a:gd name="connsiteX102" fmla="*/ 900193 w 4591513"/>
              <a:gd name="connsiteY102" fmla="*/ 4201713 h 5136822"/>
              <a:gd name="connsiteX103" fmla="*/ 913256 w 4591513"/>
              <a:gd name="connsiteY103" fmla="*/ 4253965 h 5136822"/>
              <a:gd name="connsiteX104" fmla="*/ 934218 w 4591513"/>
              <a:gd name="connsiteY104" fmla="*/ 4285140 h 5136822"/>
              <a:gd name="connsiteX105" fmla="*/ 943009 w 4591513"/>
              <a:gd name="connsiteY105" fmla="*/ 4297870 h 5136822"/>
              <a:gd name="connsiteX106" fmla="*/ 940647 w 4591513"/>
              <a:gd name="connsiteY106" fmla="*/ 4294707 h 5136822"/>
              <a:gd name="connsiteX107" fmla="*/ 952444 w 4591513"/>
              <a:gd name="connsiteY107" fmla="*/ 4332342 h 5136822"/>
              <a:gd name="connsiteX108" fmla="*/ 991633 w 4591513"/>
              <a:gd name="connsiteY108" fmla="*/ 4410719 h 5136822"/>
              <a:gd name="connsiteX109" fmla="*/ 1083073 w 4591513"/>
              <a:gd name="connsiteY109" fmla="*/ 4554411 h 5136822"/>
              <a:gd name="connsiteX110" fmla="*/ 1096136 w 4591513"/>
              <a:gd name="connsiteY110" fmla="*/ 4606662 h 5136822"/>
              <a:gd name="connsiteX111" fmla="*/ 1122262 w 4591513"/>
              <a:gd name="connsiteY111" fmla="*/ 4698102 h 5136822"/>
              <a:gd name="connsiteX112" fmla="*/ 1187576 w 4591513"/>
              <a:gd name="connsiteY112" fmla="*/ 4737291 h 5136822"/>
              <a:gd name="connsiteX113" fmla="*/ 1200639 w 4591513"/>
              <a:gd name="connsiteY113" fmla="*/ 4671976 h 5136822"/>
              <a:gd name="connsiteX114" fmla="*/ 1187576 w 4591513"/>
              <a:gd name="connsiteY114" fmla="*/ 4462971 h 5136822"/>
              <a:gd name="connsiteX115" fmla="*/ 1239827 w 4591513"/>
              <a:gd name="connsiteY115" fmla="*/ 4306216 h 5136822"/>
              <a:gd name="connsiteX116" fmla="*/ 1279016 w 4591513"/>
              <a:gd name="connsiteY116" fmla="*/ 4293153 h 5136822"/>
              <a:gd name="connsiteX117" fmla="*/ 1331267 w 4591513"/>
              <a:gd name="connsiteY117" fmla="*/ 4319279 h 5136822"/>
              <a:gd name="connsiteX118" fmla="*/ 1396582 w 4591513"/>
              <a:gd name="connsiteY118" fmla="*/ 4345405 h 5136822"/>
              <a:gd name="connsiteX119" fmla="*/ 1435770 w 4591513"/>
              <a:gd name="connsiteY119" fmla="*/ 4371531 h 5136822"/>
              <a:gd name="connsiteX120" fmla="*/ 1527210 w 4591513"/>
              <a:gd name="connsiteY120" fmla="*/ 4384593 h 5136822"/>
              <a:gd name="connsiteX121" fmla="*/ 1540273 w 4591513"/>
              <a:gd name="connsiteY121" fmla="*/ 4201713 h 5136822"/>
              <a:gd name="connsiteX122" fmla="*/ 1566399 w 4591513"/>
              <a:gd name="connsiteY122" fmla="*/ 4044959 h 5136822"/>
              <a:gd name="connsiteX123" fmla="*/ 1644776 w 4591513"/>
              <a:gd name="connsiteY123" fmla="*/ 3992708 h 5136822"/>
              <a:gd name="connsiteX124" fmla="*/ 1710090 w 4591513"/>
              <a:gd name="connsiteY124" fmla="*/ 4018833 h 5136822"/>
              <a:gd name="connsiteX125" fmla="*/ 1762342 w 4591513"/>
              <a:gd name="connsiteY125" fmla="*/ 4110273 h 5136822"/>
              <a:gd name="connsiteX126" fmla="*/ 1775404 w 4591513"/>
              <a:gd name="connsiteY126" fmla="*/ 4044959 h 5136822"/>
              <a:gd name="connsiteX127" fmla="*/ 1788467 w 4591513"/>
              <a:gd name="connsiteY127" fmla="*/ 4005771 h 5136822"/>
              <a:gd name="connsiteX128" fmla="*/ 1814593 w 4591513"/>
              <a:gd name="connsiteY128" fmla="*/ 3888205 h 5136822"/>
              <a:gd name="connsiteX129" fmla="*/ 1853782 w 4591513"/>
              <a:gd name="connsiteY129" fmla="*/ 3875142 h 5136822"/>
              <a:gd name="connsiteX130" fmla="*/ 1866844 w 4591513"/>
              <a:gd name="connsiteY130" fmla="*/ 3835953 h 5136822"/>
              <a:gd name="connsiteX131" fmla="*/ 1919096 w 4591513"/>
              <a:gd name="connsiteY131" fmla="*/ 3731451 h 5136822"/>
              <a:gd name="connsiteX132" fmla="*/ 1997473 w 4591513"/>
              <a:gd name="connsiteY132" fmla="*/ 3640011 h 5136822"/>
              <a:gd name="connsiteX133" fmla="*/ 2036662 w 4591513"/>
              <a:gd name="connsiteY133" fmla="*/ 3613885 h 5136822"/>
              <a:gd name="connsiteX134" fmla="*/ 2088913 w 4591513"/>
              <a:gd name="connsiteY134" fmla="*/ 3600822 h 5136822"/>
              <a:gd name="connsiteX135" fmla="*/ 2115039 w 4591513"/>
              <a:gd name="connsiteY135" fmla="*/ 3679199 h 5136822"/>
              <a:gd name="connsiteX136" fmla="*/ 2141164 w 4591513"/>
              <a:gd name="connsiteY136" fmla="*/ 3849016 h 5136822"/>
              <a:gd name="connsiteX137" fmla="*/ 2154227 w 4591513"/>
              <a:gd name="connsiteY137" fmla="*/ 3901268 h 5136822"/>
              <a:gd name="connsiteX138" fmla="*/ 2245667 w 4591513"/>
              <a:gd name="connsiteY138" fmla="*/ 3927393 h 5136822"/>
              <a:gd name="connsiteX139" fmla="*/ 2310982 w 4591513"/>
              <a:gd name="connsiteY139" fmla="*/ 3901268 h 5136822"/>
              <a:gd name="connsiteX140" fmla="*/ 2350170 w 4591513"/>
              <a:gd name="connsiteY140" fmla="*/ 3888205 h 5136822"/>
              <a:gd name="connsiteX141" fmla="*/ 2402422 w 4591513"/>
              <a:gd name="connsiteY141" fmla="*/ 3849016 h 5136822"/>
              <a:gd name="connsiteX142" fmla="*/ 2350170 w 4591513"/>
              <a:gd name="connsiteY142" fmla="*/ 3770639 h 5136822"/>
              <a:gd name="connsiteX143" fmla="*/ 2310982 w 4591513"/>
              <a:gd name="connsiteY143" fmla="*/ 3718388 h 5136822"/>
              <a:gd name="connsiteX144" fmla="*/ 2284856 w 4591513"/>
              <a:gd name="connsiteY144" fmla="*/ 3535508 h 5136822"/>
              <a:gd name="connsiteX145" fmla="*/ 2310982 w 4591513"/>
              <a:gd name="connsiteY145" fmla="*/ 3404879 h 5136822"/>
              <a:gd name="connsiteX146" fmla="*/ 2363233 w 4591513"/>
              <a:gd name="connsiteY146" fmla="*/ 3339565 h 5136822"/>
              <a:gd name="connsiteX147" fmla="*/ 2376296 w 4591513"/>
              <a:gd name="connsiteY147" fmla="*/ 3221999 h 5136822"/>
              <a:gd name="connsiteX148" fmla="*/ 2324044 w 4591513"/>
              <a:gd name="connsiteY148" fmla="*/ 3143622 h 5136822"/>
              <a:gd name="connsiteX149" fmla="*/ 2271793 w 4591513"/>
              <a:gd name="connsiteY149" fmla="*/ 3104433 h 5136822"/>
              <a:gd name="connsiteX150" fmla="*/ 2232604 w 4591513"/>
              <a:gd name="connsiteY150" fmla="*/ 3052182 h 5136822"/>
              <a:gd name="connsiteX151" fmla="*/ 2128102 w 4591513"/>
              <a:gd name="connsiteY151" fmla="*/ 2973805 h 5136822"/>
              <a:gd name="connsiteX152" fmla="*/ 2088913 w 4591513"/>
              <a:gd name="connsiteY152" fmla="*/ 2934616 h 5136822"/>
              <a:gd name="connsiteX153" fmla="*/ 2010536 w 4591513"/>
              <a:gd name="connsiteY153" fmla="*/ 2830113 h 5136822"/>
              <a:gd name="connsiteX154" fmla="*/ 1997473 w 4591513"/>
              <a:gd name="connsiteY154" fmla="*/ 2790925 h 5136822"/>
              <a:gd name="connsiteX155" fmla="*/ 1971347 w 4591513"/>
              <a:gd name="connsiteY155" fmla="*/ 2699485 h 5136822"/>
              <a:gd name="connsiteX156" fmla="*/ 1945222 w 4591513"/>
              <a:gd name="connsiteY156" fmla="*/ 2608045 h 5136822"/>
              <a:gd name="connsiteX157" fmla="*/ 1906033 w 4591513"/>
              <a:gd name="connsiteY157" fmla="*/ 2542731 h 5136822"/>
              <a:gd name="connsiteX158" fmla="*/ 1866844 w 4591513"/>
              <a:gd name="connsiteY158" fmla="*/ 2490479 h 5136822"/>
              <a:gd name="connsiteX159" fmla="*/ 1840719 w 4591513"/>
              <a:gd name="connsiteY159" fmla="*/ 2399039 h 5136822"/>
              <a:gd name="connsiteX160" fmla="*/ 1710090 w 4591513"/>
              <a:gd name="connsiteY160" fmla="*/ 2281473 h 5136822"/>
              <a:gd name="connsiteX161" fmla="*/ 1670902 w 4591513"/>
              <a:gd name="connsiteY161" fmla="*/ 2255348 h 5136822"/>
              <a:gd name="connsiteX162" fmla="*/ 1644776 w 4591513"/>
              <a:gd name="connsiteY162" fmla="*/ 2216159 h 5136822"/>
              <a:gd name="connsiteX163" fmla="*/ 1514147 w 4591513"/>
              <a:gd name="connsiteY163" fmla="*/ 2111656 h 5136822"/>
              <a:gd name="connsiteX164" fmla="*/ 1488022 w 4591513"/>
              <a:gd name="connsiteY164" fmla="*/ 1915713 h 5136822"/>
              <a:gd name="connsiteX165" fmla="*/ 1514147 w 4591513"/>
              <a:gd name="connsiteY165" fmla="*/ 1850399 h 5136822"/>
              <a:gd name="connsiteX166" fmla="*/ 1540273 w 4591513"/>
              <a:gd name="connsiteY166" fmla="*/ 1772022 h 5136822"/>
              <a:gd name="connsiteX167" fmla="*/ 1566399 w 4591513"/>
              <a:gd name="connsiteY167" fmla="*/ 1732833 h 5136822"/>
              <a:gd name="connsiteX168" fmla="*/ 1579462 w 4591513"/>
              <a:gd name="connsiteY168" fmla="*/ 1628331 h 5136822"/>
              <a:gd name="connsiteX169" fmla="*/ 1605587 w 4591513"/>
              <a:gd name="connsiteY169" fmla="*/ 1576079 h 5136822"/>
              <a:gd name="connsiteX170" fmla="*/ 1657839 w 4591513"/>
              <a:gd name="connsiteY170" fmla="*/ 1484639 h 5136822"/>
              <a:gd name="connsiteX171" fmla="*/ 1723153 w 4591513"/>
              <a:gd name="connsiteY171" fmla="*/ 1445451 h 5136822"/>
              <a:gd name="connsiteX172" fmla="*/ 1814593 w 4591513"/>
              <a:gd name="connsiteY172" fmla="*/ 1406262 h 5136822"/>
              <a:gd name="connsiteX173" fmla="*/ 1971347 w 4591513"/>
              <a:gd name="connsiteY173" fmla="*/ 1354011 h 5136822"/>
              <a:gd name="connsiteX174" fmla="*/ 2036662 w 4591513"/>
              <a:gd name="connsiteY174" fmla="*/ 1314822 h 5136822"/>
              <a:gd name="connsiteX175" fmla="*/ 2075850 w 4591513"/>
              <a:gd name="connsiteY175" fmla="*/ 1301759 h 5136822"/>
              <a:gd name="connsiteX176" fmla="*/ 2167290 w 4591513"/>
              <a:gd name="connsiteY176" fmla="*/ 1249508 h 5136822"/>
              <a:gd name="connsiteX177" fmla="*/ 2219542 w 4591513"/>
              <a:gd name="connsiteY177" fmla="*/ 1236445 h 5136822"/>
              <a:gd name="connsiteX178" fmla="*/ 2258730 w 4591513"/>
              <a:gd name="connsiteY178" fmla="*/ 1197256 h 5136822"/>
              <a:gd name="connsiteX179" fmla="*/ 2297919 w 4591513"/>
              <a:gd name="connsiteY179" fmla="*/ 1027439 h 5136822"/>
              <a:gd name="connsiteX180" fmla="*/ 2284856 w 4591513"/>
              <a:gd name="connsiteY180" fmla="*/ 975188 h 5136822"/>
              <a:gd name="connsiteX181" fmla="*/ 2258730 w 4591513"/>
              <a:gd name="connsiteY181" fmla="*/ 857622 h 5136822"/>
              <a:gd name="connsiteX182" fmla="*/ 2232604 w 4591513"/>
              <a:gd name="connsiteY182" fmla="*/ 818433 h 5136822"/>
              <a:gd name="connsiteX183" fmla="*/ 2193416 w 4591513"/>
              <a:gd name="connsiteY183" fmla="*/ 779245 h 5136822"/>
              <a:gd name="connsiteX184" fmla="*/ 2180353 w 4591513"/>
              <a:gd name="connsiteY184" fmla="*/ 740056 h 5136822"/>
              <a:gd name="connsiteX185" fmla="*/ 2101976 w 4591513"/>
              <a:gd name="connsiteY185" fmla="*/ 687805 h 5136822"/>
              <a:gd name="connsiteX186" fmla="*/ 2010536 w 4591513"/>
              <a:gd name="connsiteY186" fmla="*/ 661679 h 5136822"/>
              <a:gd name="connsiteX187" fmla="*/ 1971347 w 4591513"/>
              <a:gd name="connsiteY187" fmla="*/ 648616 h 5136822"/>
              <a:gd name="connsiteX188" fmla="*/ 1919096 w 4591513"/>
              <a:gd name="connsiteY188" fmla="*/ 635553 h 5136822"/>
              <a:gd name="connsiteX189" fmla="*/ 1879907 w 4591513"/>
              <a:gd name="connsiteY189" fmla="*/ 609428 h 5136822"/>
              <a:gd name="connsiteX190" fmla="*/ 1827656 w 4591513"/>
              <a:gd name="connsiteY190" fmla="*/ 583302 h 5136822"/>
              <a:gd name="connsiteX191" fmla="*/ 1736216 w 4591513"/>
              <a:gd name="connsiteY191" fmla="*/ 517988 h 5136822"/>
              <a:gd name="connsiteX192" fmla="*/ 1683964 w 4591513"/>
              <a:gd name="connsiteY192" fmla="*/ 491862 h 5136822"/>
              <a:gd name="connsiteX193" fmla="*/ 1657839 w 4591513"/>
              <a:gd name="connsiteY193" fmla="*/ 413485 h 5136822"/>
              <a:gd name="connsiteX194" fmla="*/ 1618650 w 4591513"/>
              <a:gd name="connsiteY194" fmla="*/ 308982 h 5136822"/>
              <a:gd name="connsiteX195" fmla="*/ 1683964 w 4591513"/>
              <a:gd name="connsiteY195" fmla="*/ 204479 h 5136822"/>
              <a:gd name="connsiteX196" fmla="*/ 1697027 w 4591513"/>
              <a:gd name="connsiteY196" fmla="*/ 165291 h 5136822"/>
              <a:gd name="connsiteX197" fmla="*/ 1736216 w 4591513"/>
              <a:gd name="connsiteY197" fmla="*/ 139165 h 5136822"/>
              <a:gd name="connsiteX198" fmla="*/ 1775404 w 4591513"/>
              <a:gd name="connsiteY198" fmla="*/ 99976 h 5136822"/>
              <a:gd name="connsiteX199" fmla="*/ 1827656 w 4591513"/>
              <a:gd name="connsiteY199" fmla="*/ 73851 h 5136822"/>
              <a:gd name="connsiteX200" fmla="*/ 1866844 w 4591513"/>
              <a:gd name="connsiteY200" fmla="*/ 47725 h 5136822"/>
              <a:gd name="connsiteX201" fmla="*/ 1932159 w 4591513"/>
              <a:gd name="connsiteY201" fmla="*/ 8536 h 5136822"/>
              <a:gd name="connsiteX202" fmla="*/ 1904054 w 4591513"/>
              <a:gd name="connsiteY202" fmla="*/ 8536 h 5136822"/>
              <a:gd name="connsiteX203" fmla="*/ 1906650 w 4591513"/>
              <a:gd name="connsiteY203" fmla="*/ 8473 h 5136822"/>
              <a:gd name="connsiteX204" fmla="*/ 1915328 w 4591513"/>
              <a:gd name="connsiteY204" fmla="*/ 1837 h 5136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4591513" h="5136822">
                <a:moveTo>
                  <a:pt x="0" y="5022513"/>
                </a:moveTo>
                <a:lnTo>
                  <a:pt x="43234" y="5035543"/>
                </a:lnTo>
                <a:cubicBezTo>
                  <a:pt x="84903" y="5045566"/>
                  <a:pt x="127018" y="5054143"/>
                  <a:pt x="168673" y="5063862"/>
                </a:cubicBezTo>
                <a:cubicBezTo>
                  <a:pt x="216082" y="5074924"/>
                  <a:pt x="264627" y="5080441"/>
                  <a:pt x="312364" y="5089988"/>
                </a:cubicBezTo>
                <a:cubicBezTo>
                  <a:pt x="351729" y="5097861"/>
                  <a:pt x="390741" y="5107405"/>
                  <a:pt x="429930" y="5116113"/>
                </a:cubicBezTo>
                <a:lnTo>
                  <a:pt x="546312" y="5136822"/>
                </a:lnTo>
                <a:lnTo>
                  <a:pt x="0" y="5136822"/>
                </a:lnTo>
                <a:close/>
                <a:moveTo>
                  <a:pt x="943009" y="4297870"/>
                </a:moveTo>
                <a:lnTo>
                  <a:pt x="944298" y="4299597"/>
                </a:lnTo>
                <a:cubicBezTo>
                  <a:pt x="944951" y="4300537"/>
                  <a:pt x="944840" y="4300460"/>
                  <a:pt x="943360" y="4298379"/>
                </a:cubicBezTo>
                <a:close/>
                <a:moveTo>
                  <a:pt x="3030264" y="436568"/>
                </a:moveTo>
                <a:cubicBezTo>
                  <a:pt x="2946719" y="436642"/>
                  <a:pt x="2854190" y="439908"/>
                  <a:pt x="2781244" y="452673"/>
                </a:cubicBezTo>
                <a:cubicBezTo>
                  <a:pt x="2744850" y="459042"/>
                  <a:pt x="2702867" y="531051"/>
                  <a:pt x="2702867" y="531051"/>
                </a:cubicBezTo>
                <a:cubicBezTo>
                  <a:pt x="2707221" y="626845"/>
                  <a:pt x="2704938" y="723172"/>
                  <a:pt x="2715930" y="818433"/>
                </a:cubicBezTo>
                <a:cubicBezTo>
                  <a:pt x="2718162" y="837778"/>
                  <a:pt x="2734385" y="852786"/>
                  <a:pt x="2742056" y="870685"/>
                </a:cubicBezTo>
                <a:cubicBezTo>
                  <a:pt x="2747480" y="883341"/>
                  <a:pt x="2750765" y="896810"/>
                  <a:pt x="2755119" y="909873"/>
                </a:cubicBezTo>
                <a:cubicBezTo>
                  <a:pt x="2759473" y="975187"/>
                  <a:pt x="2760953" y="1040757"/>
                  <a:pt x="2768182" y="1105816"/>
                </a:cubicBezTo>
                <a:cubicBezTo>
                  <a:pt x="2769703" y="1119501"/>
                  <a:pt x="2778781" y="1131458"/>
                  <a:pt x="2781244" y="1145005"/>
                </a:cubicBezTo>
                <a:cubicBezTo>
                  <a:pt x="2787524" y="1179544"/>
                  <a:pt x="2789953" y="1214674"/>
                  <a:pt x="2794307" y="1249508"/>
                </a:cubicBezTo>
                <a:cubicBezTo>
                  <a:pt x="2789953" y="1293051"/>
                  <a:pt x="2791084" y="1337497"/>
                  <a:pt x="2781244" y="1380136"/>
                </a:cubicBezTo>
                <a:cubicBezTo>
                  <a:pt x="2770062" y="1428592"/>
                  <a:pt x="2737229" y="1420907"/>
                  <a:pt x="2702867" y="1445451"/>
                </a:cubicBezTo>
                <a:cubicBezTo>
                  <a:pt x="2687835" y="1456188"/>
                  <a:pt x="2677705" y="1472617"/>
                  <a:pt x="2663679" y="1484639"/>
                </a:cubicBezTo>
                <a:cubicBezTo>
                  <a:pt x="2613227" y="1527884"/>
                  <a:pt x="2612755" y="1514397"/>
                  <a:pt x="2572239" y="1563016"/>
                </a:cubicBezTo>
                <a:cubicBezTo>
                  <a:pt x="2562188" y="1575077"/>
                  <a:pt x="2558372" y="1592397"/>
                  <a:pt x="2546113" y="1602205"/>
                </a:cubicBezTo>
                <a:cubicBezTo>
                  <a:pt x="2535361" y="1610807"/>
                  <a:pt x="2519240" y="1609110"/>
                  <a:pt x="2506924" y="1615268"/>
                </a:cubicBezTo>
                <a:cubicBezTo>
                  <a:pt x="2421454" y="1658002"/>
                  <a:pt x="2515211" y="1622805"/>
                  <a:pt x="2428547" y="1680582"/>
                </a:cubicBezTo>
                <a:cubicBezTo>
                  <a:pt x="2417090" y="1688220"/>
                  <a:pt x="2401675" y="1687487"/>
                  <a:pt x="2389359" y="1693645"/>
                </a:cubicBezTo>
                <a:cubicBezTo>
                  <a:pt x="2375317" y="1700666"/>
                  <a:pt x="2363233" y="1711062"/>
                  <a:pt x="2350170" y="1719771"/>
                </a:cubicBezTo>
                <a:cubicBezTo>
                  <a:pt x="2340935" y="1756710"/>
                  <a:pt x="2319031" y="1814811"/>
                  <a:pt x="2350170" y="1850399"/>
                </a:cubicBezTo>
                <a:cubicBezTo>
                  <a:pt x="2368304" y="1871124"/>
                  <a:pt x="2402421" y="1867816"/>
                  <a:pt x="2428547" y="1876525"/>
                </a:cubicBezTo>
                <a:cubicBezTo>
                  <a:pt x="2441610" y="1880879"/>
                  <a:pt x="2454378" y="1886248"/>
                  <a:pt x="2467736" y="1889588"/>
                </a:cubicBezTo>
                <a:cubicBezTo>
                  <a:pt x="2533345" y="1905991"/>
                  <a:pt x="2502955" y="1896974"/>
                  <a:pt x="2559176" y="1915713"/>
                </a:cubicBezTo>
                <a:cubicBezTo>
                  <a:pt x="2598365" y="1946193"/>
                  <a:pt x="2661043" y="1960054"/>
                  <a:pt x="2676742" y="2007153"/>
                </a:cubicBezTo>
                <a:cubicBezTo>
                  <a:pt x="2696797" y="2067321"/>
                  <a:pt x="2692653" y="2074366"/>
                  <a:pt x="2768182" y="2124719"/>
                </a:cubicBezTo>
                <a:lnTo>
                  <a:pt x="2846559" y="2176971"/>
                </a:lnTo>
                <a:cubicBezTo>
                  <a:pt x="2872685" y="2172617"/>
                  <a:pt x="2903383" y="2179303"/>
                  <a:pt x="2924936" y="2163908"/>
                </a:cubicBezTo>
                <a:cubicBezTo>
                  <a:pt x="2939545" y="2153473"/>
                  <a:pt x="2933067" y="2128919"/>
                  <a:pt x="2937999" y="2111656"/>
                </a:cubicBezTo>
                <a:cubicBezTo>
                  <a:pt x="2941782" y="2098417"/>
                  <a:pt x="2946708" y="2085531"/>
                  <a:pt x="2951062" y="2072468"/>
                </a:cubicBezTo>
                <a:cubicBezTo>
                  <a:pt x="2946708" y="1989736"/>
                  <a:pt x="2944606" y="1906855"/>
                  <a:pt x="2937999" y="1824273"/>
                </a:cubicBezTo>
                <a:cubicBezTo>
                  <a:pt x="2935887" y="1797871"/>
                  <a:pt x="2924936" y="1772382"/>
                  <a:pt x="2924936" y="1745896"/>
                </a:cubicBezTo>
                <a:cubicBezTo>
                  <a:pt x="2924936" y="1632601"/>
                  <a:pt x="2926726" y="1518995"/>
                  <a:pt x="2937999" y="1406262"/>
                </a:cubicBezTo>
                <a:cubicBezTo>
                  <a:pt x="2939937" y="1386886"/>
                  <a:pt x="2954667" y="1371033"/>
                  <a:pt x="2964124" y="1354011"/>
                </a:cubicBezTo>
                <a:cubicBezTo>
                  <a:pt x="2976454" y="1331816"/>
                  <a:pt x="2987235" y="1308347"/>
                  <a:pt x="3003313" y="1288696"/>
                </a:cubicBezTo>
                <a:cubicBezTo>
                  <a:pt x="3052958" y="1228018"/>
                  <a:pt x="3078134" y="1212986"/>
                  <a:pt x="3133942" y="1171131"/>
                </a:cubicBezTo>
                <a:cubicBezTo>
                  <a:pt x="3142650" y="1158068"/>
                  <a:pt x="3158505" y="1147564"/>
                  <a:pt x="3160067" y="1131942"/>
                </a:cubicBezTo>
                <a:cubicBezTo>
                  <a:pt x="3162521" y="1107398"/>
                  <a:pt x="3155038" y="1024086"/>
                  <a:pt x="3120879" y="1001313"/>
                </a:cubicBezTo>
                <a:cubicBezTo>
                  <a:pt x="3105941" y="991354"/>
                  <a:pt x="3085823" y="993410"/>
                  <a:pt x="3068627" y="988251"/>
                </a:cubicBezTo>
                <a:cubicBezTo>
                  <a:pt x="3042249" y="980338"/>
                  <a:pt x="2990250" y="962125"/>
                  <a:pt x="2990250" y="962125"/>
                </a:cubicBezTo>
                <a:cubicBezTo>
                  <a:pt x="2977187" y="953416"/>
                  <a:pt x="2962163" y="947100"/>
                  <a:pt x="2951062" y="935999"/>
                </a:cubicBezTo>
                <a:cubicBezTo>
                  <a:pt x="2906872" y="891809"/>
                  <a:pt x="2913639" y="842581"/>
                  <a:pt x="2937999" y="779245"/>
                </a:cubicBezTo>
                <a:cubicBezTo>
                  <a:pt x="2946841" y="756255"/>
                  <a:pt x="2965896" y="730683"/>
                  <a:pt x="2990250" y="726993"/>
                </a:cubicBezTo>
                <a:cubicBezTo>
                  <a:pt x="3115174" y="708065"/>
                  <a:pt x="3242799" y="718285"/>
                  <a:pt x="3369073" y="713931"/>
                </a:cubicBezTo>
                <a:cubicBezTo>
                  <a:pt x="3364719" y="661679"/>
                  <a:pt x="3362514" y="609204"/>
                  <a:pt x="3356010" y="557176"/>
                </a:cubicBezTo>
                <a:cubicBezTo>
                  <a:pt x="3353783" y="539362"/>
                  <a:pt x="3354440" y="518717"/>
                  <a:pt x="3342947" y="504925"/>
                </a:cubicBezTo>
                <a:cubicBezTo>
                  <a:pt x="3333053" y="493052"/>
                  <a:pt x="3232516" y="456240"/>
                  <a:pt x="3225382" y="452673"/>
                </a:cubicBezTo>
                <a:cubicBezTo>
                  <a:pt x="3211340" y="445652"/>
                  <a:pt x="3299405" y="439611"/>
                  <a:pt x="3225382" y="439611"/>
                </a:cubicBezTo>
                <a:cubicBezTo>
                  <a:pt x="3188370" y="439611"/>
                  <a:pt x="3113809" y="436494"/>
                  <a:pt x="3030264" y="436568"/>
                </a:cubicBezTo>
                <a:close/>
                <a:moveTo>
                  <a:pt x="1879907" y="8536"/>
                </a:moveTo>
                <a:lnTo>
                  <a:pt x="1904054" y="8536"/>
                </a:lnTo>
                <a:lnTo>
                  <a:pt x="1896376" y="8722"/>
                </a:lnTo>
                <a:cubicBezTo>
                  <a:pt x="1892012" y="8665"/>
                  <a:pt x="1886615" y="8536"/>
                  <a:pt x="1879907" y="8536"/>
                </a:cubicBezTo>
                <a:close/>
                <a:moveTo>
                  <a:pt x="1915651" y="0"/>
                </a:moveTo>
                <a:lnTo>
                  <a:pt x="4591513" y="0"/>
                </a:lnTo>
                <a:lnTo>
                  <a:pt x="4591513" y="5136822"/>
                </a:lnTo>
                <a:lnTo>
                  <a:pt x="2809101" y="5136822"/>
                </a:lnTo>
                <a:lnTo>
                  <a:pt x="2830533" y="5080538"/>
                </a:lnTo>
                <a:cubicBezTo>
                  <a:pt x="2836275" y="5060636"/>
                  <a:pt x="2838232" y="5044841"/>
                  <a:pt x="2833496" y="5037736"/>
                </a:cubicBezTo>
                <a:cubicBezTo>
                  <a:pt x="2814023" y="5008526"/>
                  <a:pt x="2763827" y="5029027"/>
                  <a:pt x="2728993" y="5024673"/>
                </a:cubicBezTo>
                <a:cubicBezTo>
                  <a:pt x="2694159" y="5033382"/>
                  <a:pt x="2659131" y="5041351"/>
                  <a:pt x="2624490" y="5050799"/>
                </a:cubicBezTo>
                <a:cubicBezTo>
                  <a:pt x="2611206" y="5054422"/>
                  <a:pt x="2598660" y="5060522"/>
                  <a:pt x="2585302" y="5063862"/>
                </a:cubicBezTo>
                <a:cubicBezTo>
                  <a:pt x="2563762" y="5069247"/>
                  <a:pt x="2541661" y="5072108"/>
                  <a:pt x="2519987" y="5076925"/>
                </a:cubicBezTo>
                <a:cubicBezTo>
                  <a:pt x="2502461" y="5080820"/>
                  <a:pt x="2485153" y="5085634"/>
                  <a:pt x="2467736" y="5089988"/>
                </a:cubicBezTo>
                <a:cubicBezTo>
                  <a:pt x="2459933" y="5090638"/>
                  <a:pt x="2274125" y="5119052"/>
                  <a:pt x="2232604" y="5089988"/>
                </a:cubicBezTo>
                <a:cubicBezTo>
                  <a:pt x="2206881" y="5071982"/>
                  <a:pt x="2197770" y="5037737"/>
                  <a:pt x="2180353" y="5011611"/>
                </a:cubicBezTo>
                <a:cubicBezTo>
                  <a:pt x="2158582" y="5015965"/>
                  <a:pt x="2135828" y="5016877"/>
                  <a:pt x="2115039" y="5024673"/>
                </a:cubicBezTo>
                <a:cubicBezTo>
                  <a:pt x="2102303" y="5029449"/>
                  <a:pt x="2026606" y="5087733"/>
                  <a:pt x="2023599" y="5089988"/>
                </a:cubicBezTo>
                <a:cubicBezTo>
                  <a:pt x="2006182" y="5085634"/>
                  <a:pt x="1988610" y="5081857"/>
                  <a:pt x="1971347" y="5076925"/>
                </a:cubicBezTo>
                <a:cubicBezTo>
                  <a:pt x="1958108" y="5073142"/>
                  <a:pt x="1945517" y="5067202"/>
                  <a:pt x="1932159" y="5063862"/>
                </a:cubicBezTo>
                <a:cubicBezTo>
                  <a:pt x="1910619" y="5058477"/>
                  <a:pt x="1888616" y="5055153"/>
                  <a:pt x="1866844" y="5050799"/>
                </a:cubicBezTo>
                <a:cubicBezTo>
                  <a:pt x="1839840" y="5045398"/>
                  <a:pt x="1815395" y="5030443"/>
                  <a:pt x="1788467" y="5024673"/>
                </a:cubicBezTo>
                <a:cubicBezTo>
                  <a:pt x="1754141" y="5017318"/>
                  <a:pt x="1718798" y="5015965"/>
                  <a:pt x="1683964" y="5011611"/>
                </a:cubicBezTo>
                <a:cubicBezTo>
                  <a:pt x="1457541" y="5007257"/>
                  <a:pt x="1230836" y="5010663"/>
                  <a:pt x="1004696" y="4998548"/>
                </a:cubicBezTo>
                <a:cubicBezTo>
                  <a:pt x="985251" y="4997506"/>
                  <a:pt x="970677" y="4979260"/>
                  <a:pt x="952444" y="4972422"/>
                </a:cubicBezTo>
                <a:cubicBezTo>
                  <a:pt x="935634" y="4966118"/>
                  <a:pt x="917225" y="4965036"/>
                  <a:pt x="900193" y="4959359"/>
                </a:cubicBezTo>
                <a:cubicBezTo>
                  <a:pt x="877948" y="4951944"/>
                  <a:pt x="857124" y="4940648"/>
                  <a:pt x="834879" y="4933233"/>
                </a:cubicBezTo>
                <a:cubicBezTo>
                  <a:pt x="817847" y="4927556"/>
                  <a:pt x="797236" y="4930606"/>
                  <a:pt x="782627" y="4920171"/>
                </a:cubicBezTo>
                <a:cubicBezTo>
                  <a:pt x="764911" y="4907517"/>
                  <a:pt x="758834" y="4883314"/>
                  <a:pt x="743439" y="4867919"/>
                </a:cubicBezTo>
                <a:cubicBezTo>
                  <a:pt x="668245" y="4792725"/>
                  <a:pt x="712923" y="4864157"/>
                  <a:pt x="625873" y="4789542"/>
                </a:cubicBezTo>
                <a:cubicBezTo>
                  <a:pt x="613953" y="4779325"/>
                  <a:pt x="608456" y="4763416"/>
                  <a:pt x="599747" y="4750353"/>
                </a:cubicBezTo>
                <a:cubicBezTo>
                  <a:pt x="579252" y="4719611"/>
                  <a:pt x="547496" y="4698102"/>
                  <a:pt x="521370" y="4671976"/>
                </a:cubicBezTo>
                <a:cubicBezTo>
                  <a:pt x="508307" y="4667622"/>
                  <a:pt x="492934" y="4667515"/>
                  <a:pt x="482182" y="4658913"/>
                </a:cubicBezTo>
                <a:cubicBezTo>
                  <a:pt x="448582" y="4632033"/>
                  <a:pt x="452287" y="4591588"/>
                  <a:pt x="442993" y="4554411"/>
                </a:cubicBezTo>
                <a:cubicBezTo>
                  <a:pt x="439653" y="4541053"/>
                  <a:pt x="435354" y="4527878"/>
                  <a:pt x="429930" y="4515222"/>
                </a:cubicBezTo>
                <a:cubicBezTo>
                  <a:pt x="422259" y="4497324"/>
                  <a:pt x="405742" y="4482347"/>
                  <a:pt x="403804" y="4462971"/>
                </a:cubicBezTo>
                <a:cubicBezTo>
                  <a:pt x="392531" y="4350238"/>
                  <a:pt x="395096" y="4236548"/>
                  <a:pt x="390742" y="4123336"/>
                </a:cubicBezTo>
                <a:cubicBezTo>
                  <a:pt x="395096" y="4101565"/>
                  <a:pt x="398988" y="4079696"/>
                  <a:pt x="403804" y="4058022"/>
                </a:cubicBezTo>
                <a:cubicBezTo>
                  <a:pt x="414544" y="4009692"/>
                  <a:pt x="415556" y="3980301"/>
                  <a:pt x="469119" y="3953519"/>
                </a:cubicBezTo>
                <a:cubicBezTo>
                  <a:pt x="501235" y="3937461"/>
                  <a:pt x="538788" y="3936102"/>
                  <a:pt x="573622" y="3927393"/>
                </a:cubicBezTo>
                <a:cubicBezTo>
                  <a:pt x="595393" y="3936102"/>
                  <a:pt x="616899" y="3945506"/>
                  <a:pt x="638936" y="3953519"/>
                </a:cubicBezTo>
                <a:cubicBezTo>
                  <a:pt x="664817" y="3962930"/>
                  <a:pt x="692148" y="3968460"/>
                  <a:pt x="717313" y="3979645"/>
                </a:cubicBezTo>
                <a:cubicBezTo>
                  <a:pt x="731660" y="3986021"/>
                  <a:pt x="747793" y="3992708"/>
                  <a:pt x="756502" y="4005771"/>
                </a:cubicBezTo>
                <a:cubicBezTo>
                  <a:pt x="766460" y="4020709"/>
                  <a:pt x="765210" y="4040605"/>
                  <a:pt x="769564" y="4058022"/>
                </a:cubicBezTo>
                <a:cubicBezTo>
                  <a:pt x="838587" y="4109789"/>
                  <a:pt x="844878" y="4106888"/>
                  <a:pt x="900193" y="4201713"/>
                </a:cubicBezTo>
                <a:cubicBezTo>
                  <a:pt x="909239" y="4217221"/>
                  <a:pt x="908902" y="4236548"/>
                  <a:pt x="913256" y="4253965"/>
                </a:cubicBezTo>
                <a:cubicBezTo>
                  <a:pt x="922615" y="4268003"/>
                  <a:pt x="929401" y="4278066"/>
                  <a:pt x="934218" y="4285140"/>
                </a:cubicBezTo>
                <a:lnTo>
                  <a:pt x="943009" y="4297870"/>
                </a:lnTo>
                <a:lnTo>
                  <a:pt x="940647" y="4294707"/>
                </a:lnTo>
                <a:cubicBezTo>
                  <a:pt x="934325" y="4286743"/>
                  <a:pt x="925405" y="4278262"/>
                  <a:pt x="952444" y="4332342"/>
                </a:cubicBezTo>
                <a:cubicBezTo>
                  <a:pt x="1003094" y="4433644"/>
                  <a:pt x="958796" y="4312210"/>
                  <a:pt x="991633" y="4410719"/>
                </a:cubicBezTo>
                <a:cubicBezTo>
                  <a:pt x="1025196" y="4455470"/>
                  <a:pt x="1063132" y="4501236"/>
                  <a:pt x="1083073" y="4554411"/>
                </a:cubicBezTo>
                <a:cubicBezTo>
                  <a:pt x="1089377" y="4571221"/>
                  <a:pt x="1091412" y="4589342"/>
                  <a:pt x="1096136" y="4606662"/>
                </a:cubicBezTo>
                <a:cubicBezTo>
                  <a:pt x="1104477" y="4637245"/>
                  <a:pt x="1113553" y="4667622"/>
                  <a:pt x="1122262" y="4698102"/>
                </a:cubicBezTo>
                <a:cubicBezTo>
                  <a:pt x="1144033" y="4711165"/>
                  <a:pt x="1163489" y="4745320"/>
                  <a:pt x="1187576" y="4737291"/>
                </a:cubicBezTo>
                <a:cubicBezTo>
                  <a:pt x="1208639" y="4730270"/>
                  <a:pt x="1200639" y="4694179"/>
                  <a:pt x="1200639" y="4671976"/>
                </a:cubicBezTo>
                <a:cubicBezTo>
                  <a:pt x="1200639" y="4602172"/>
                  <a:pt x="1191930" y="4532639"/>
                  <a:pt x="1187576" y="4462971"/>
                </a:cubicBezTo>
                <a:cubicBezTo>
                  <a:pt x="1196561" y="4391092"/>
                  <a:pt x="1183780" y="4352923"/>
                  <a:pt x="1239827" y="4306216"/>
                </a:cubicBezTo>
                <a:cubicBezTo>
                  <a:pt x="1250405" y="4297401"/>
                  <a:pt x="1265953" y="4297507"/>
                  <a:pt x="1279016" y="4293153"/>
                </a:cubicBezTo>
                <a:cubicBezTo>
                  <a:pt x="1296433" y="4301862"/>
                  <a:pt x="1313472" y="4311370"/>
                  <a:pt x="1331267" y="4319279"/>
                </a:cubicBezTo>
                <a:cubicBezTo>
                  <a:pt x="1352695" y="4328803"/>
                  <a:pt x="1375609" y="4334918"/>
                  <a:pt x="1396582" y="4345405"/>
                </a:cubicBezTo>
                <a:cubicBezTo>
                  <a:pt x="1410624" y="4352426"/>
                  <a:pt x="1420733" y="4367020"/>
                  <a:pt x="1435770" y="4371531"/>
                </a:cubicBezTo>
                <a:cubicBezTo>
                  <a:pt x="1465261" y="4380378"/>
                  <a:pt x="1511073" y="4410815"/>
                  <a:pt x="1527210" y="4384593"/>
                </a:cubicBezTo>
                <a:cubicBezTo>
                  <a:pt x="1559240" y="4332544"/>
                  <a:pt x="1535919" y="4262673"/>
                  <a:pt x="1540273" y="4201713"/>
                </a:cubicBezTo>
                <a:cubicBezTo>
                  <a:pt x="1540273" y="4201713"/>
                  <a:pt x="1549648" y="4095213"/>
                  <a:pt x="1566399" y="4044959"/>
                </a:cubicBezTo>
                <a:cubicBezTo>
                  <a:pt x="1578630" y="4008266"/>
                  <a:pt x="1615412" y="4002496"/>
                  <a:pt x="1644776" y="3992708"/>
                </a:cubicBezTo>
                <a:cubicBezTo>
                  <a:pt x="1666547" y="4001416"/>
                  <a:pt x="1691009" y="4005204"/>
                  <a:pt x="1710090" y="4018833"/>
                </a:cubicBezTo>
                <a:cubicBezTo>
                  <a:pt x="1724450" y="4029090"/>
                  <a:pt x="1757186" y="4099961"/>
                  <a:pt x="1762342" y="4110273"/>
                </a:cubicBezTo>
                <a:cubicBezTo>
                  <a:pt x="1766696" y="4088502"/>
                  <a:pt x="1770019" y="4066499"/>
                  <a:pt x="1775404" y="4044959"/>
                </a:cubicBezTo>
                <a:cubicBezTo>
                  <a:pt x="1778743" y="4031601"/>
                  <a:pt x="1785127" y="4019129"/>
                  <a:pt x="1788467" y="4005771"/>
                </a:cubicBezTo>
                <a:cubicBezTo>
                  <a:pt x="1798204" y="3966825"/>
                  <a:pt x="1805884" y="3927394"/>
                  <a:pt x="1814593" y="3888205"/>
                </a:cubicBezTo>
                <a:cubicBezTo>
                  <a:pt x="1827656" y="3883851"/>
                  <a:pt x="1844046" y="3884879"/>
                  <a:pt x="1853782" y="3875142"/>
                </a:cubicBezTo>
                <a:cubicBezTo>
                  <a:pt x="1863518" y="3865405"/>
                  <a:pt x="1860686" y="3848269"/>
                  <a:pt x="1866844" y="3835953"/>
                </a:cubicBezTo>
                <a:cubicBezTo>
                  <a:pt x="1928545" y="3712549"/>
                  <a:pt x="1889637" y="3819826"/>
                  <a:pt x="1919096" y="3731451"/>
                </a:cubicBezTo>
                <a:cubicBezTo>
                  <a:pt x="1947929" y="3693006"/>
                  <a:pt x="1961081" y="3670338"/>
                  <a:pt x="1997473" y="3640011"/>
                </a:cubicBezTo>
                <a:cubicBezTo>
                  <a:pt x="2009534" y="3629960"/>
                  <a:pt x="2022232" y="3620070"/>
                  <a:pt x="2036662" y="3613885"/>
                </a:cubicBezTo>
                <a:cubicBezTo>
                  <a:pt x="2053163" y="3606813"/>
                  <a:pt x="2071496" y="3605176"/>
                  <a:pt x="2088913" y="3600822"/>
                </a:cubicBezTo>
                <a:cubicBezTo>
                  <a:pt x="2088913" y="3600822"/>
                  <a:pt x="2109366" y="3652251"/>
                  <a:pt x="2115039" y="3679199"/>
                </a:cubicBezTo>
                <a:cubicBezTo>
                  <a:pt x="2126837" y="3735242"/>
                  <a:pt x="2131211" y="3792616"/>
                  <a:pt x="2141164" y="3849016"/>
                </a:cubicBezTo>
                <a:cubicBezTo>
                  <a:pt x="2144284" y="3866696"/>
                  <a:pt x="2139864" y="3890496"/>
                  <a:pt x="2154227" y="3901268"/>
                </a:cubicBezTo>
                <a:cubicBezTo>
                  <a:pt x="2179587" y="3920288"/>
                  <a:pt x="2215187" y="3918685"/>
                  <a:pt x="2245667" y="3927393"/>
                </a:cubicBezTo>
                <a:cubicBezTo>
                  <a:pt x="2267439" y="3918685"/>
                  <a:pt x="2289026" y="3909501"/>
                  <a:pt x="2310982" y="3901268"/>
                </a:cubicBezTo>
                <a:cubicBezTo>
                  <a:pt x="2323875" y="3896433"/>
                  <a:pt x="2338215" y="3895037"/>
                  <a:pt x="2350170" y="3888205"/>
                </a:cubicBezTo>
                <a:cubicBezTo>
                  <a:pt x="2369073" y="3877403"/>
                  <a:pt x="2385005" y="3862079"/>
                  <a:pt x="2402422" y="3849016"/>
                </a:cubicBezTo>
                <a:cubicBezTo>
                  <a:pt x="2402422" y="3849016"/>
                  <a:pt x="2368176" y="3796362"/>
                  <a:pt x="2350170" y="3770639"/>
                </a:cubicBezTo>
                <a:cubicBezTo>
                  <a:pt x="2337685" y="3752803"/>
                  <a:pt x="2320718" y="3737861"/>
                  <a:pt x="2310982" y="3718388"/>
                </a:cubicBezTo>
                <a:cubicBezTo>
                  <a:pt x="2293225" y="3682873"/>
                  <a:pt x="2285278" y="3539728"/>
                  <a:pt x="2284856" y="3535508"/>
                </a:cubicBezTo>
                <a:cubicBezTo>
                  <a:pt x="2284856" y="3535508"/>
                  <a:pt x="2294490" y="3446108"/>
                  <a:pt x="2310982" y="3404879"/>
                </a:cubicBezTo>
                <a:cubicBezTo>
                  <a:pt x="2321337" y="3378992"/>
                  <a:pt x="2353856" y="3365822"/>
                  <a:pt x="2363233" y="3339565"/>
                </a:cubicBezTo>
                <a:cubicBezTo>
                  <a:pt x="2376495" y="3302432"/>
                  <a:pt x="2371942" y="3261188"/>
                  <a:pt x="2376296" y="3221999"/>
                </a:cubicBezTo>
                <a:cubicBezTo>
                  <a:pt x="2376296" y="3221999"/>
                  <a:pt x="2344905" y="3167090"/>
                  <a:pt x="2324044" y="3143622"/>
                </a:cubicBezTo>
                <a:cubicBezTo>
                  <a:pt x="2309580" y="3127350"/>
                  <a:pt x="2287188" y="3119828"/>
                  <a:pt x="2271793" y="3104433"/>
                </a:cubicBezTo>
                <a:cubicBezTo>
                  <a:pt x="2256398" y="3089038"/>
                  <a:pt x="2245667" y="3069599"/>
                  <a:pt x="2232604" y="3052182"/>
                </a:cubicBezTo>
                <a:cubicBezTo>
                  <a:pt x="2206478" y="3017348"/>
                  <a:pt x="2161802" y="3001378"/>
                  <a:pt x="2128102" y="2973805"/>
                </a:cubicBezTo>
                <a:cubicBezTo>
                  <a:pt x="2113804" y="2962107"/>
                  <a:pt x="2101976" y="2947679"/>
                  <a:pt x="2088913" y="2934616"/>
                </a:cubicBezTo>
                <a:cubicBezTo>
                  <a:pt x="2058124" y="2903827"/>
                  <a:pt x="2033913" y="2866848"/>
                  <a:pt x="2010536" y="2830113"/>
                </a:cubicBezTo>
                <a:cubicBezTo>
                  <a:pt x="2003144" y="2818496"/>
                  <a:pt x="2001430" y="2804114"/>
                  <a:pt x="1997473" y="2790925"/>
                </a:cubicBezTo>
                <a:cubicBezTo>
                  <a:pt x="1988364" y="2760562"/>
                  <a:pt x="1980456" y="2729848"/>
                  <a:pt x="1971347" y="2699485"/>
                </a:cubicBezTo>
                <a:cubicBezTo>
                  <a:pt x="1943241" y="2605799"/>
                  <a:pt x="1973835" y="2722502"/>
                  <a:pt x="1945222" y="2608045"/>
                </a:cubicBezTo>
                <a:cubicBezTo>
                  <a:pt x="1932159" y="2586274"/>
                  <a:pt x="1920117" y="2563856"/>
                  <a:pt x="1906033" y="2542731"/>
                </a:cubicBezTo>
                <a:cubicBezTo>
                  <a:pt x="1893956" y="2524616"/>
                  <a:pt x="1875853" y="2510299"/>
                  <a:pt x="1866844" y="2490479"/>
                </a:cubicBezTo>
                <a:cubicBezTo>
                  <a:pt x="1853727" y="2461621"/>
                  <a:pt x="1849427" y="2429519"/>
                  <a:pt x="1840719" y="2399039"/>
                </a:cubicBezTo>
                <a:cubicBezTo>
                  <a:pt x="1791681" y="2325484"/>
                  <a:pt x="1823709" y="2364105"/>
                  <a:pt x="1710090" y="2281473"/>
                </a:cubicBezTo>
                <a:cubicBezTo>
                  <a:pt x="1697393" y="2272239"/>
                  <a:pt x="1682003" y="2266449"/>
                  <a:pt x="1670902" y="2255348"/>
                </a:cubicBezTo>
                <a:cubicBezTo>
                  <a:pt x="1659801" y="2244247"/>
                  <a:pt x="1653485" y="2229222"/>
                  <a:pt x="1644776" y="2216159"/>
                </a:cubicBezTo>
                <a:cubicBezTo>
                  <a:pt x="1596616" y="2192079"/>
                  <a:pt x="1535828" y="2168570"/>
                  <a:pt x="1514147" y="2111656"/>
                </a:cubicBezTo>
                <a:cubicBezTo>
                  <a:pt x="1490690" y="2050080"/>
                  <a:pt x="1496730" y="1981027"/>
                  <a:pt x="1488022" y="1915713"/>
                </a:cubicBezTo>
                <a:lnTo>
                  <a:pt x="1514147" y="1850399"/>
                </a:lnTo>
                <a:cubicBezTo>
                  <a:pt x="1524374" y="1824830"/>
                  <a:pt x="1529088" y="1797187"/>
                  <a:pt x="1540273" y="1772022"/>
                </a:cubicBezTo>
                <a:cubicBezTo>
                  <a:pt x="1546649" y="1757675"/>
                  <a:pt x="1562268" y="1747980"/>
                  <a:pt x="1566399" y="1732833"/>
                </a:cubicBezTo>
                <a:cubicBezTo>
                  <a:pt x="1575636" y="1698965"/>
                  <a:pt x="1575108" y="1663165"/>
                  <a:pt x="1579462" y="1628331"/>
                </a:cubicBezTo>
                <a:cubicBezTo>
                  <a:pt x="1588170" y="1610914"/>
                  <a:pt x="1597916" y="1593978"/>
                  <a:pt x="1605587" y="1576079"/>
                </a:cubicBezTo>
                <a:cubicBezTo>
                  <a:pt x="1625221" y="1530266"/>
                  <a:pt x="1610885" y="1525724"/>
                  <a:pt x="1657839" y="1484639"/>
                </a:cubicBezTo>
                <a:cubicBezTo>
                  <a:pt x="1676947" y="1467920"/>
                  <a:pt x="1701382" y="1458514"/>
                  <a:pt x="1723153" y="1445451"/>
                </a:cubicBezTo>
                <a:cubicBezTo>
                  <a:pt x="1790635" y="1428580"/>
                  <a:pt x="1760466" y="1442347"/>
                  <a:pt x="1814593" y="1406262"/>
                </a:cubicBezTo>
                <a:cubicBezTo>
                  <a:pt x="1860420" y="1375710"/>
                  <a:pt x="1920418" y="1374982"/>
                  <a:pt x="1971347" y="1354011"/>
                </a:cubicBezTo>
                <a:cubicBezTo>
                  <a:pt x="1994824" y="1344344"/>
                  <a:pt x="2013953" y="1326177"/>
                  <a:pt x="2036662" y="1314822"/>
                </a:cubicBezTo>
                <a:cubicBezTo>
                  <a:pt x="2048978" y="1308664"/>
                  <a:pt x="2063194" y="1307183"/>
                  <a:pt x="2075850" y="1301759"/>
                </a:cubicBezTo>
                <a:cubicBezTo>
                  <a:pt x="2122256" y="1281871"/>
                  <a:pt x="2127933" y="1275746"/>
                  <a:pt x="2167290" y="1249508"/>
                </a:cubicBezTo>
                <a:cubicBezTo>
                  <a:pt x="2184707" y="1245154"/>
                  <a:pt x="2203954" y="1245352"/>
                  <a:pt x="2219542" y="1236445"/>
                </a:cubicBezTo>
                <a:cubicBezTo>
                  <a:pt x="2235582" y="1227279"/>
                  <a:pt x="2246903" y="1211448"/>
                  <a:pt x="2258730" y="1197256"/>
                </a:cubicBezTo>
                <a:cubicBezTo>
                  <a:pt x="2307412" y="1138837"/>
                  <a:pt x="2288082" y="1125804"/>
                  <a:pt x="2297919" y="1027439"/>
                </a:cubicBezTo>
                <a:cubicBezTo>
                  <a:pt x="2293565" y="1010022"/>
                  <a:pt x="2288751" y="992714"/>
                  <a:pt x="2284856" y="975188"/>
                </a:cubicBezTo>
                <a:cubicBezTo>
                  <a:pt x="2251688" y="825934"/>
                  <a:pt x="2290588" y="985050"/>
                  <a:pt x="2258730" y="857622"/>
                </a:cubicBezTo>
                <a:cubicBezTo>
                  <a:pt x="2250021" y="844559"/>
                  <a:pt x="2242655" y="830494"/>
                  <a:pt x="2232604" y="818433"/>
                </a:cubicBezTo>
                <a:cubicBezTo>
                  <a:pt x="2220778" y="804241"/>
                  <a:pt x="2203663" y="794616"/>
                  <a:pt x="2193416" y="779245"/>
                </a:cubicBezTo>
                <a:cubicBezTo>
                  <a:pt x="2185778" y="767788"/>
                  <a:pt x="2184707" y="753119"/>
                  <a:pt x="2180353" y="740056"/>
                </a:cubicBezTo>
                <a:cubicBezTo>
                  <a:pt x="2170424" y="710268"/>
                  <a:pt x="2128102" y="705222"/>
                  <a:pt x="2101976" y="687805"/>
                </a:cubicBezTo>
                <a:cubicBezTo>
                  <a:pt x="2008014" y="656484"/>
                  <a:pt x="2125354" y="694484"/>
                  <a:pt x="2010536" y="661679"/>
                </a:cubicBezTo>
                <a:cubicBezTo>
                  <a:pt x="1997296" y="657896"/>
                  <a:pt x="1984587" y="652399"/>
                  <a:pt x="1971347" y="648616"/>
                </a:cubicBezTo>
                <a:cubicBezTo>
                  <a:pt x="1954085" y="643684"/>
                  <a:pt x="1935597" y="642625"/>
                  <a:pt x="1919096" y="635553"/>
                </a:cubicBezTo>
                <a:cubicBezTo>
                  <a:pt x="1904666" y="629369"/>
                  <a:pt x="1893538" y="617217"/>
                  <a:pt x="1879907" y="609428"/>
                </a:cubicBezTo>
                <a:cubicBezTo>
                  <a:pt x="1863000" y="599767"/>
                  <a:pt x="1844563" y="592963"/>
                  <a:pt x="1827656" y="583302"/>
                </a:cubicBezTo>
                <a:cubicBezTo>
                  <a:pt x="1763166" y="546450"/>
                  <a:pt x="1810992" y="564723"/>
                  <a:pt x="1736216" y="517988"/>
                </a:cubicBezTo>
                <a:cubicBezTo>
                  <a:pt x="1719703" y="507667"/>
                  <a:pt x="1701381" y="500571"/>
                  <a:pt x="1683964" y="491862"/>
                </a:cubicBezTo>
                <a:cubicBezTo>
                  <a:pt x="1659333" y="479546"/>
                  <a:pt x="1669023" y="438650"/>
                  <a:pt x="1657839" y="413485"/>
                </a:cubicBezTo>
                <a:cubicBezTo>
                  <a:pt x="1608912" y="303399"/>
                  <a:pt x="1649620" y="463828"/>
                  <a:pt x="1618650" y="308982"/>
                </a:cubicBezTo>
                <a:cubicBezTo>
                  <a:pt x="1639376" y="277893"/>
                  <a:pt x="1668207" y="235992"/>
                  <a:pt x="1683964" y="204479"/>
                </a:cubicBezTo>
                <a:cubicBezTo>
                  <a:pt x="1690122" y="192163"/>
                  <a:pt x="1688425" y="176043"/>
                  <a:pt x="1697027" y="165291"/>
                </a:cubicBezTo>
                <a:cubicBezTo>
                  <a:pt x="1706835" y="153032"/>
                  <a:pt x="1724155" y="149216"/>
                  <a:pt x="1736216" y="139165"/>
                </a:cubicBezTo>
                <a:cubicBezTo>
                  <a:pt x="1750408" y="127338"/>
                  <a:pt x="1762341" y="113039"/>
                  <a:pt x="1775404" y="99976"/>
                </a:cubicBezTo>
                <a:cubicBezTo>
                  <a:pt x="1792821" y="91268"/>
                  <a:pt x="1810749" y="83512"/>
                  <a:pt x="1827656" y="73851"/>
                </a:cubicBezTo>
                <a:cubicBezTo>
                  <a:pt x="1841287" y="66062"/>
                  <a:pt x="1853531" y="56046"/>
                  <a:pt x="1866844" y="47725"/>
                </a:cubicBezTo>
                <a:cubicBezTo>
                  <a:pt x="1888375" y="34268"/>
                  <a:pt x="1910387" y="21599"/>
                  <a:pt x="1932159" y="8536"/>
                </a:cubicBezTo>
                <a:lnTo>
                  <a:pt x="1904054" y="8536"/>
                </a:lnTo>
                <a:lnTo>
                  <a:pt x="1906650" y="8473"/>
                </a:lnTo>
                <a:cubicBezTo>
                  <a:pt x="1911808" y="7894"/>
                  <a:pt x="1913955" y="6219"/>
                  <a:pt x="1915328" y="1837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127000"/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F3DD503-883F-4B61-8811-B1B6A1273883}"/>
              </a:ext>
            </a:extLst>
          </p:cNvPr>
          <p:cNvGrpSpPr/>
          <p:nvPr userDrawn="1"/>
        </p:nvGrpSpPr>
        <p:grpSpPr>
          <a:xfrm>
            <a:off x="11437300" y="247613"/>
            <a:ext cx="479889" cy="522385"/>
            <a:chOff x="1723651" y="739254"/>
            <a:chExt cx="4520452" cy="4920759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8EAC57-00F8-4BE1-8D07-C0B7607F8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651" y="739254"/>
              <a:ext cx="4520452" cy="4920759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967228-6A60-4F59-BCCF-49A1E19FB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0" b="6850"/>
            <a:stretch/>
          </p:blipFill>
          <p:spPr>
            <a:xfrm>
              <a:off x="2061297" y="1208799"/>
              <a:ext cx="3850988" cy="3988869"/>
            </a:xfrm>
            <a:prstGeom prst="ellipse">
              <a:avLst/>
            </a:prstGeom>
            <a:ln w="38100">
              <a:solidFill>
                <a:srgbClr val="FFC000"/>
              </a:solidFill>
            </a:ln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7DCDCAE-D971-443B-AF7E-36D15639FAEE}"/>
              </a:ext>
            </a:extLst>
          </p:cNvPr>
          <p:cNvGrpSpPr/>
          <p:nvPr userDrawn="1"/>
        </p:nvGrpSpPr>
        <p:grpSpPr>
          <a:xfrm>
            <a:off x="1567543" y="210455"/>
            <a:ext cx="1698170" cy="1132116"/>
            <a:chOff x="1567543" y="210455"/>
            <a:chExt cx="1698170" cy="1132116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1E230E4-E628-42A5-907E-CEB595E46839}"/>
                </a:ext>
              </a:extLst>
            </p:cNvPr>
            <p:cNvGrpSpPr/>
            <p:nvPr/>
          </p:nvGrpSpPr>
          <p:grpSpPr>
            <a:xfrm>
              <a:off x="1567543" y="653143"/>
              <a:ext cx="493486" cy="537028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31282C6-C965-4399-A64A-582D1D526F55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9218880-9249-4F80-BB91-91444900041B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C313F2C2-E445-4147-8792-FB3CAFE4FA72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DC125DC-99EB-413E-8F02-C36177C98FAA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F5FC6D9-9344-41F6-B960-530809FFAD81}"/>
                </a:ext>
              </a:extLst>
            </p:cNvPr>
            <p:cNvGrpSpPr/>
            <p:nvPr/>
          </p:nvGrpSpPr>
          <p:grpSpPr>
            <a:xfrm>
              <a:off x="2169885" y="805543"/>
              <a:ext cx="493486" cy="537028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849E7D5-4666-4070-9AC3-9E2E18B2CB04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02E26CE-FAEF-4D54-B4EC-6CDAFBEE3942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87F123C-7D59-48C9-A780-7F33A0EC39C1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8250DE32-647E-4441-9043-1EE003FCCC1D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F307465-DDF1-46F6-BF37-00D12E03B503}"/>
                </a:ext>
              </a:extLst>
            </p:cNvPr>
            <p:cNvGrpSpPr/>
            <p:nvPr/>
          </p:nvGrpSpPr>
          <p:grpSpPr>
            <a:xfrm>
              <a:off x="2772227" y="435429"/>
              <a:ext cx="493486" cy="537028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80BC0155-EF14-452C-9F0E-9BDF4D939A31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D8D1603-93AC-4351-8D88-7233F9E06386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EF7DD5C-F73B-44DD-B9BB-43EC4EF86A40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4D60A63-4110-4A78-B04E-659E0D2433AF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CC003CC-0B56-4BEB-AD96-D40ABF992E3F}"/>
                </a:ext>
              </a:extLst>
            </p:cNvPr>
            <p:cNvGrpSpPr/>
            <p:nvPr/>
          </p:nvGrpSpPr>
          <p:grpSpPr>
            <a:xfrm>
              <a:off x="2097313" y="210455"/>
              <a:ext cx="493486" cy="537028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DF9C34F-3B2F-45D8-8D9F-B65D67D4AFB6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A62AEE96-F621-4467-A9EE-ECAFC6C96B73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9089A70-0766-4DD8-B813-503E0D305F49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3AC3550-01A0-4C52-9FD4-08C90A437673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31E08CD-3BE1-4D8F-AFE3-58C7452F506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7642099" y="3768921"/>
            <a:ext cx="1919480" cy="290286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76B2713-E586-441B-B21E-D9CDC90CEDC0}"/>
              </a:ext>
            </a:extLst>
          </p:cNvPr>
          <p:cNvGrpSpPr/>
          <p:nvPr userDrawn="1"/>
        </p:nvGrpSpPr>
        <p:grpSpPr>
          <a:xfrm>
            <a:off x="6778957" y="263930"/>
            <a:ext cx="2311959" cy="1067587"/>
            <a:chOff x="6314719" y="263930"/>
            <a:chExt cx="2311959" cy="1067587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BA25EB2-E901-4445-AE6A-94CA812CB204}"/>
                </a:ext>
              </a:extLst>
            </p:cNvPr>
            <p:cNvGrpSpPr/>
            <p:nvPr userDrawn="1"/>
          </p:nvGrpSpPr>
          <p:grpSpPr>
            <a:xfrm>
              <a:off x="6314719" y="685029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A72E86A-9772-4549-9EED-0DE11DD9D588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35E099BF-FA3A-4415-8029-882FE6DCFE9D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8642C87-2F00-4F08-8F85-D38E764FF53B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D2F9CA1-CE52-4A82-974E-A0FF2345DE8B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B4474B2-9C3B-48F0-B0C1-6DE3F15E3600}"/>
                </a:ext>
              </a:extLst>
            </p:cNvPr>
            <p:cNvGrpSpPr/>
            <p:nvPr userDrawn="1"/>
          </p:nvGrpSpPr>
          <p:grpSpPr>
            <a:xfrm>
              <a:off x="6893894" y="810010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3536720-1182-4C24-A976-6F1CDBA576D9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C144C9A-AF14-4020-AF54-02E7AE1A7FAC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2D61DE0-A66E-4170-B657-5E5842C448E1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E18A976-B09A-4C34-9F75-43A98FDB17B7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F24ACE1-3DEB-44FC-B55B-72C624FACF89}"/>
                </a:ext>
              </a:extLst>
            </p:cNvPr>
            <p:cNvGrpSpPr/>
            <p:nvPr userDrawn="1"/>
          </p:nvGrpSpPr>
          <p:grpSpPr>
            <a:xfrm>
              <a:off x="7473070" y="506486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CA7451A-1AC5-4A84-8F0D-8FAF3C730889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BD2100C-9574-47C8-B733-4B9B64ECAECE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BFB0813-83EB-4462-BFAC-D803229C727F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0525264-9412-4A70-9125-571AB6CCF091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76CF374-AB90-4C12-B60D-CB3C41DDC591}"/>
                </a:ext>
              </a:extLst>
            </p:cNvPr>
            <p:cNvGrpSpPr/>
            <p:nvPr userDrawn="1"/>
          </p:nvGrpSpPr>
          <p:grpSpPr>
            <a:xfrm>
              <a:off x="6824114" y="321989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192F917B-2465-4ADF-A1D5-6FFF6316359A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4ECCE222-5EAC-4299-9049-CC70BB333A30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509B5E-0FEC-46EF-8F62-D185A9FA422E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C03833B-C3EA-4133-9D95-C9AFB6B0CEA0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723CCA3-E2D1-48A0-AAA7-606C5F043079}"/>
                </a:ext>
              </a:extLst>
            </p:cNvPr>
            <p:cNvGrpSpPr/>
            <p:nvPr userDrawn="1"/>
          </p:nvGrpSpPr>
          <p:grpSpPr>
            <a:xfrm>
              <a:off x="8152172" y="575987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1B7C48A-0AA2-4D24-BF3E-1AD25C448AA6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5100D45-F389-43BB-8BAA-4CE0A738ACC9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0EF818B-632C-407D-8FD0-635B07D89936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3B3A13E-67EF-4115-B3F4-8553B3C46C6D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9A5044C6-D47E-45F6-8ACD-42AD93C22B80}"/>
                </a:ext>
              </a:extLst>
            </p:cNvPr>
            <p:cNvGrpSpPr/>
            <p:nvPr userDrawn="1"/>
          </p:nvGrpSpPr>
          <p:grpSpPr>
            <a:xfrm>
              <a:off x="7753036" y="263930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4C5263D7-5963-4423-802B-1E3EE117F196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12DF6C0-E1B0-4E97-B470-BED894C66F97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377C159-9EF7-4CCC-BAB5-30E49FFE3957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EBD8BFC-3F34-4F07-8FED-119A1EC23196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10035A3-85D9-4347-A290-1C4D0A9E73A6}"/>
                </a:ext>
              </a:extLst>
            </p:cNvPr>
            <p:cNvGrpSpPr/>
            <p:nvPr userDrawn="1"/>
          </p:nvGrpSpPr>
          <p:grpSpPr>
            <a:xfrm>
              <a:off x="7494842" y="891110"/>
              <a:ext cx="474506" cy="440407"/>
              <a:chOff x="1567543" y="653143"/>
              <a:chExt cx="493486" cy="537028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1526DB4-83F9-4617-994D-DE97DCAC494A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49943" cy="537028"/>
              </a:xfrm>
              <a:custGeom>
                <a:avLst/>
                <a:gdLst>
                  <a:gd name="connsiteX0" fmla="*/ 0 w 449943"/>
                  <a:gd name="connsiteY0" fmla="*/ 43543 h 537028"/>
                  <a:gd name="connsiteX1" fmla="*/ 101600 w 449943"/>
                  <a:gd name="connsiteY1" fmla="*/ 0 h 537028"/>
                  <a:gd name="connsiteX2" fmla="*/ 232229 w 449943"/>
                  <a:gd name="connsiteY2" fmla="*/ 43543 h 537028"/>
                  <a:gd name="connsiteX3" fmla="*/ 261257 w 449943"/>
                  <a:gd name="connsiteY3" fmla="*/ 101600 h 537028"/>
                  <a:gd name="connsiteX4" fmla="*/ 261257 w 449943"/>
                  <a:gd name="connsiteY4" fmla="*/ 203200 h 537028"/>
                  <a:gd name="connsiteX5" fmla="*/ 261257 w 449943"/>
                  <a:gd name="connsiteY5" fmla="*/ 246743 h 537028"/>
                  <a:gd name="connsiteX6" fmla="*/ 304800 w 449943"/>
                  <a:gd name="connsiteY6" fmla="*/ 275771 h 537028"/>
                  <a:gd name="connsiteX7" fmla="*/ 362857 w 449943"/>
                  <a:gd name="connsiteY7" fmla="*/ 333828 h 537028"/>
                  <a:gd name="connsiteX8" fmla="*/ 435429 w 449943"/>
                  <a:gd name="connsiteY8" fmla="*/ 377371 h 537028"/>
                  <a:gd name="connsiteX9" fmla="*/ 449943 w 449943"/>
                  <a:gd name="connsiteY9" fmla="*/ 435428 h 537028"/>
                  <a:gd name="connsiteX10" fmla="*/ 435429 w 449943"/>
                  <a:gd name="connsiteY10" fmla="*/ 537028 h 53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9943" h="537028">
                    <a:moveTo>
                      <a:pt x="0" y="43543"/>
                    </a:moveTo>
                    <a:cubicBezTo>
                      <a:pt x="31447" y="21771"/>
                      <a:pt x="62895" y="0"/>
                      <a:pt x="101600" y="0"/>
                    </a:cubicBezTo>
                    <a:cubicBezTo>
                      <a:pt x="140305" y="0"/>
                      <a:pt x="232229" y="43543"/>
                      <a:pt x="232229" y="43543"/>
                    </a:cubicBezTo>
                    <a:cubicBezTo>
                      <a:pt x="258838" y="60476"/>
                      <a:pt x="256419" y="74991"/>
                      <a:pt x="261257" y="101600"/>
                    </a:cubicBezTo>
                    <a:cubicBezTo>
                      <a:pt x="266095" y="128210"/>
                      <a:pt x="261257" y="203200"/>
                      <a:pt x="261257" y="203200"/>
                    </a:cubicBezTo>
                    <a:lnTo>
                      <a:pt x="261257" y="246743"/>
                    </a:lnTo>
                    <a:cubicBezTo>
                      <a:pt x="268514" y="258838"/>
                      <a:pt x="304800" y="275771"/>
                      <a:pt x="304800" y="275771"/>
                    </a:cubicBezTo>
                    <a:cubicBezTo>
                      <a:pt x="321733" y="290285"/>
                      <a:pt x="341086" y="316895"/>
                      <a:pt x="362857" y="333828"/>
                    </a:cubicBezTo>
                    <a:cubicBezTo>
                      <a:pt x="384628" y="350761"/>
                      <a:pt x="435429" y="377371"/>
                      <a:pt x="435429" y="377371"/>
                    </a:cubicBezTo>
                    <a:cubicBezTo>
                      <a:pt x="449943" y="394304"/>
                      <a:pt x="449943" y="408819"/>
                      <a:pt x="449943" y="435428"/>
                    </a:cubicBezTo>
                    <a:cubicBezTo>
                      <a:pt x="449943" y="462037"/>
                      <a:pt x="442686" y="499532"/>
                      <a:pt x="435429" y="537028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FC85E409-24AD-47D0-B21A-23760AF704A8}"/>
                  </a:ext>
                </a:extLst>
              </p:cNvPr>
              <p:cNvSpPr/>
              <p:nvPr/>
            </p:nvSpPr>
            <p:spPr>
              <a:xfrm>
                <a:off x="1582057" y="653143"/>
                <a:ext cx="450362" cy="526814"/>
              </a:xfrm>
              <a:custGeom>
                <a:avLst/>
                <a:gdLst>
                  <a:gd name="connsiteX0" fmla="*/ 0 w 450362"/>
                  <a:gd name="connsiteY0" fmla="*/ 0 h 526814"/>
                  <a:gd name="connsiteX1" fmla="*/ 58057 w 450362"/>
                  <a:gd name="connsiteY1" fmla="*/ 58057 h 526814"/>
                  <a:gd name="connsiteX2" fmla="*/ 145143 w 450362"/>
                  <a:gd name="connsiteY2" fmla="*/ 101600 h 526814"/>
                  <a:gd name="connsiteX3" fmla="*/ 174172 w 450362"/>
                  <a:gd name="connsiteY3" fmla="*/ 159657 h 526814"/>
                  <a:gd name="connsiteX4" fmla="*/ 203200 w 450362"/>
                  <a:gd name="connsiteY4" fmla="*/ 203200 h 526814"/>
                  <a:gd name="connsiteX5" fmla="*/ 174172 w 450362"/>
                  <a:gd name="connsiteY5" fmla="*/ 232228 h 526814"/>
                  <a:gd name="connsiteX6" fmla="*/ 116114 w 450362"/>
                  <a:gd name="connsiteY6" fmla="*/ 246743 h 526814"/>
                  <a:gd name="connsiteX7" fmla="*/ 72572 w 450362"/>
                  <a:gd name="connsiteY7" fmla="*/ 290286 h 526814"/>
                  <a:gd name="connsiteX8" fmla="*/ 87086 w 450362"/>
                  <a:gd name="connsiteY8" fmla="*/ 290286 h 526814"/>
                  <a:gd name="connsiteX9" fmla="*/ 159657 w 450362"/>
                  <a:gd name="connsiteY9" fmla="*/ 319314 h 526814"/>
                  <a:gd name="connsiteX10" fmla="*/ 217714 w 450362"/>
                  <a:gd name="connsiteY10" fmla="*/ 333828 h 526814"/>
                  <a:gd name="connsiteX11" fmla="*/ 275772 w 450362"/>
                  <a:gd name="connsiteY11" fmla="*/ 333828 h 526814"/>
                  <a:gd name="connsiteX12" fmla="*/ 290286 w 450362"/>
                  <a:gd name="connsiteY12" fmla="*/ 362857 h 526814"/>
                  <a:gd name="connsiteX13" fmla="*/ 362857 w 450362"/>
                  <a:gd name="connsiteY13" fmla="*/ 420914 h 526814"/>
                  <a:gd name="connsiteX14" fmla="*/ 362857 w 450362"/>
                  <a:gd name="connsiteY14" fmla="*/ 464457 h 526814"/>
                  <a:gd name="connsiteX15" fmla="*/ 420914 w 450362"/>
                  <a:gd name="connsiteY15" fmla="*/ 522514 h 526814"/>
                  <a:gd name="connsiteX16" fmla="*/ 449943 w 450362"/>
                  <a:gd name="connsiteY16" fmla="*/ 522514 h 526814"/>
                  <a:gd name="connsiteX17" fmla="*/ 435429 w 450362"/>
                  <a:gd name="connsiteY17" fmla="*/ 508000 h 526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50362" h="526814">
                    <a:moveTo>
                      <a:pt x="0" y="0"/>
                    </a:moveTo>
                    <a:cubicBezTo>
                      <a:pt x="19352" y="19352"/>
                      <a:pt x="33867" y="41124"/>
                      <a:pt x="58057" y="58057"/>
                    </a:cubicBezTo>
                    <a:cubicBezTo>
                      <a:pt x="82247" y="74990"/>
                      <a:pt x="125791" y="84667"/>
                      <a:pt x="145143" y="101600"/>
                    </a:cubicBezTo>
                    <a:cubicBezTo>
                      <a:pt x="164495" y="118533"/>
                      <a:pt x="174172" y="159657"/>
                      <a:pt x="174172" y="159657"/>
                    </a:cubicBezTo>
                    <a:cubicBezTo>
                      <a:pt x="183848" y="176590"/>
                      <a:pt x="203200" y="203200"/>
                      <a:pt x="203200" y="203200"/>
                    </a:cubicBezTo>
                    <a:lnTo>
                      <a:pt x="174172" y="232228"/>
                    </a:lnTo>
                    <a:cubicBezTo>
                      <a:pt x="159658" y="239485"/>
                      <a:pt x="116114" y="246743"/>
                      <a:pt x="116114" y="246743"/>
                    </a:cubicBezTo>
                    <a:cubicBezTo>
                      <a:pt x="99181" y="256419"/>
                      <a:pt x="72572" y="290286"/>
                      <a:pt x="72572" y="290286"/>
                    </a:cubicBezTo>
                    <a:cubicBezTo>
                      <a:pt x="67734" y="297543"/>
                      <a:pt x="72572" y="285448"/>
                      <a:pt x="87086" y="290286"/>
                    </a:cubicBezTo>
                    <a:cubicBezTo>
                      <a:pt x="101600" y="295124"/>
                      <a:pt x="159657" y="319314"/>
                      <a:pt x="159657" y="319314"/>
                    </a:cubicBezTo>
                    <a:cubicBezTo>
                      <a:pt x="181428" y="326571"/>
                      <a:pt x="217714" y="333828"/>
                      <a:pt x="217714" y="333828"/>
                    </a:cubicBezTo>
                    <a:cubicBezTo>
                      <a:pt x="237066" y="336247"/>
                      <a:pt x="275772" y="333828"/>
                      <a:pt x="275772" y="333828"/>
                    </a:cubicBezTo>
                    <a:cubicBezTo>
                      <a:pt x="287867" y="338666"/>
                      <a:pt x="290286" y="362857"/>
                      <a:pt x="290286" y="362857"/>
                    </a:cubicBezTo>
                    <a:cubicBezTo>
                      <a:pt x="304800" y="377371"/>
                      <a:pt x="362857" y="420914"/>
                      <a:pt x="362857" y="420914"/>
                    </a:cubicBezTo>
                    <a:cubicBezTo>
                      <a:pt x="374952" y="437847"/>
                      <a:pt x="362857" y="464457"/>
                      <a:pt x="362857" y="464457"/>
                    </a:cubicBezTo>
                    <a:cubicBezTo>
                      <a:pt x="372533" y="481390"/>
                      <a:pt x="420914" y="522514"/>
                      <a:pt x="420914" y="522514"/>
                    </a:cubicBezTo>
                    <a:cubicBezTo>
                      <a:pt x="435428" y="532190"/>
                      <a:pt x="449943" y="522514"/>
                      <a:pt x="449943" y="522514"/>
                    </a:cubicBezTo>
                    <a:cubicBezTo>
                      <a:pt x="452362" y="520095"/>
                      <a:pt x="443895" y="514047"/>
                      <a:pt x="435429" y="508000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A5B7CBC0-6D20-4D5D-A167-B70F71D45AB6}"/>
                  </a:ext>
                </a:extLst>
              </p:cNvPr>
              <p:cNvSpPr/>
              <p:nvPr/>
            </p:nvSpPr>
            <p:spPr>
              <a:xfrm>
                <a:off x="1843314" y="822424"/>
                <a:ext cx="217715" cy="135519"/>
              </a:xfrm>
              <a:custGeom>
                <a:avLst/>
                <a:gdLst>
                  <a:gd name="connsiteX0" fmla="*/ 0 w 217715"/>
                  <a:gd name="connsiteY0" fmla="*/ 19405 h 135519"/>
                  <a:gd name="connsiteX1" fmla="*/ 58057 w 217715"/>
                  <a:gd name="connsiteY1" fmla="*/ 4890 h 135519"/>
                  <a:gd name="connsiteX2" fmla="*/ 116115 w 217715"/>
                  <a:gd name="connsiteY2" fmla="*/ 4890 h 135519"/>
                  <a:gd name="connsiteX3" fmla="*/ 174172 w 217715"/>
                  <a:gd name="connsiteY3" fmla="*/ 62947 h 135519"/>
                  <a:gd name="connsiteX4" fmla="*/ 217715 w 217715"/>
                  <a:gd name="connsiteY4" fmla="*/ 91976 h 135519"/>
                  <a:gd name="connsiteX5" fmla="*/ 217715 w 217715"/>
                  <a:gd name="connsiteY5" fmla="*/ 106490 h 135519"/>
                  <a:gd name="connsiteX6" fmla="*/ 188686 w 217715"/>
                  <a:gd name="connsiteY6" fmla="*/ 106490 h 135519"/>
                  <a:gd name="connsiteX7" fmla="*/ 145143 w 217715"/>
                  <a:gd name="connsiteY7" fmla="*/ 106490 h 135519"/>
                  <a:gd name="connsiteX8" fmla="*/ 101600 w 217715"/>
                  <a:gd name="connsiteY8" fmla="*/ 121005 h 135519"/>
                  <a:gd name="connsiteX9" fmla="*/ 29029 w 217715"/>
                  <a:gd name="connsiteY9" fmla="*/ 135519 h 13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715" h="135519">
                    <a:moveTo>
                      <a:pt x="0" y="19405"/>
                    </a:moveTo>
                    <a:lnTo>
                      <a:pt x="58057" y="4890"/>
                    </a:lnTo>
                    <a:cubicBezTo>
                      <a:pt x="77409" y="2471"/>
                      <a:pt x="96763" y="-4786"/>
                      <a:pt x="116115" y="4890"/>
                    </a:cubicBezTo>
                    <a:cubicBezTo>
                      <a:pt x="135467" y="14566"/>
                      <a:pt x="174172" y="62947"/>
                      <a:pt x="174172" y="62947"/>
                    </a:cubicBezTo>
                    <a:cubicBezTo>
                      <a:pt x="191105" y="77461"/>
                      <a:pt x="217715" y="91976"/>
                      <a:pt x="217715" y="91976"/>
                    </a:cubicBezTo>
                    <a:lnTo>
                      <a:pt x="217715" y="106490"/>
                    </a:lnTo>
                    <a:cubicBezTo>
                      <a:pt x="212877" y="108909"/>
                      <a:pt x="188686" y="106490"/>
                      <a:pt x="188686" y="106490"/>
                    </a:cubicBezTo>
                    <a:lnTo>
                      <a:pt x="145143" y="106490"/>
                    </a:lnTo>
                    <a:cubicBezTo>
                      <a:pt x="130629" y="108909"/>
                      <a:pt x="120952" y="116167"/>
                      <a:pt x="101600" y="121005"/>
                    </a:cubicBezTo>
                    <a:cubicBezTo>
                      <a:pt x="82248" y="125843"/>
                      <a:pt x="55638" y="130681"/>
                      <a:pt x="29029" y="135519"/>
                    </a:cubicBezTo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59DE630-B4EE-49CC-89A8-B8B02C4F9532}"/>
                  </a:ext>
                </a:extLst>
              </p:cNvPr>
              <p:cNvSpPr/>
              <p:nvPr/>
            </p:nvSpPr>
            <p:spPr>
              <a:xfrm>
                <a:off x="1567543" y="927754"/>
                <a:ext cx="130676" cy="132642"/>
              </a:xfrm>
              <a:custGeom>
                <a:avLst/>
                <a:gdLst>
                  <a:gd name="connsiteX0" fmla="*/ 130628 w 130676"/>
                  <a:gd name="connsiteY0" fmla="*/ 15675 h 132642"/>
                  <a:gd name="connsiteX1" fmla="*/ 43543 w 130676"/>
                  <a:gd name="connsiteY1" fmla="*/ 1160 h 132642"/>
                  <a:gd name="connsiteX2" fmla="*/ 0 w 130676"/>
                  <a:gd name="connsiteY2" fmla="*/ 1160 h 132642"/>
                  <a:gd name="connsiteX3" fmla="*/ 0 w 130676"/>
                  <a:gd name="connsiteY3" fmla="*/ 44703 h 132642"/>
                  <a:gd name="connsiteX4" fmla="*/ 29028 w 130676"/>
                  <a:gd name="connsiteY4" fmla="*/ 73732 h 132642"/>
                  <a:gd name="connsiteX5" fmla="*/ 0 w 130676"/>
                  <a:gd name="connsiteY5" fmla="*/ 88246 h 132642"/>
                  <a:gd name="connsiteX6" fmla="*/ 29028 w 130676"/>
                  <a:gd name="connsiteY6" fmla="*/ 131789 h 132642"/>
                  <a:gd name="connsiteX7" fmla="*/ 130628 w 130676"/>
                  <a:gd name="connsiteY7" fmla="*/ 15675 h 13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0676" h="132642">
                    <a:moveTo>
                      <a:pt x="130628" y="15675"/>
                    </a:moveTo>
                    <a:cubicBezTo>
                      <a:pt x="133047" y="-6096"/>
                      <a:pt x="43543" y="1160"/>
                      <a:pt x="43543" y="1160"/>
                    </a:cubicBezTo>
                    <a:cubicBezTo>
                      <a:pt x="21772" y="-1259"/>
                      <a:pt x="0" y="1160"/>
                      <a:pt x="0" y="1160"/>
                    </a:cubicBezTo>
                    <a:lnTo>
                      <a:pt x="0" y="44703"/>
                    </a:lnTo>
                    <a:cubicBezTo>
                      <a:pt x="4838" y="56798"/>
                      <a:pt x="29028" y="73732"/>
                      <a:pt x="29028" y="73732"/>
                    </a:cubicBezTo>
                    <a:cubicBezTo>
                      <a:pt x="29028" y="80989"/>
                      <a:pt x="0" y="88246"/>
                      <a:pt x="0" y="88246"/>
                    </a:cubicBezTo>
                    <a:cubicBezTo>
                      <a:pt x="0" y="97922"/>
                      <a:pt x="4838" y="139046"/>
                      <a:pt x="29028" y="131789"/>
                    </a:cubicBezTo>
                    <a:cubicBezTo>
                      <a:pt x="53218" y="124532"/>
                      <a:pt x="128209" y="37446"/>
                      <a:pt x="130628" y="15675"/>
                    </a:cubicBezTo>
                    <a:close/>
                  </a:path>
                </a:pathLst>
              </a:cu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9785AEA-E9D0-4372-9C3A-22490BEEA239}"/>
              </a:ext>
            </a:extLst>
          </p:cNvPr>
          <p:cNvSpPr txBox="1"/>
          <p:nvPr userDrawn="1"/>
        </p:nvSpPr>
        <p:spPr>
          <a:xfrm>
            <a:off x="2949264" y="2219174"/>
            <a:ext cx="329457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146050" h="279400" prst="angle"/>
              <a:bevelB w="247650" h="311150" prst="angle"/>
            </a:sp3d>
          </a:bodyPr>
          <a:lstStyle/>
          <a:p>
            <a:r>
              <a:rPr lang="en-US" sz="6600" b="1" dirty="0" err="1">
                <a:ln w="6350"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ln w="6350"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6350">
                  <a:solidFill>
                    <a:srgbClr val="FFC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n w="6350">
                <a:solidFill>
                  <a:srgbClr val="FFC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C210FE-AB0A-478E-87EB-B09349D8436D}"/>
              </a:ext>
            </a:extLst>
          </p:cNvPr>
          <p:cNvSpPr/>
          <p:nvPr userDrawn="1"/>
        </p:nvSpPr>
        <p:spPr>
          <a:xfrm>
            <a:off x="2294434" y="2414842"/>
            <a:ext cx="4442159" cy="1105426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90500" h="222250" prst="angle"/>
            <a:bevelB w="254000" h="4254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4A3D-78E6-48FA-9F45-83D59D04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193B-0CFD-48E8-AA97-E9E3D4235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EE63B-F138-4102-BD7F-2F209AD71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5F1BE-CB40-4265-862F-80739C6A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47045-5939-404B-B337-F9069EC0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1A74D-A3D5-4528-B8E6-15281A88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8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4D13-FB85-4416-A149-AF6CB981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F890-4E18-4B2B-BB00-1CD2CB06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82DA-CCB9-4561-89C8-FD54CC69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FA606-137E-436F-BB9A-E1F61795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C6C4-1EA5-40F0-B4CE-28198D31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35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5BDE-A599-4257-B425-FF91EE06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983C1-C857-4839-977C-42E21533D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9B72C-F32E-4D0A-B78F-F4466FC7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E96B2-18DC-495C-A1D2-AB923769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5F78-0787-4454-A9EF-C34BB757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9FC2D-C9A4-495A-B898-5079BE14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46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571E-387A-49A4-86C5-A5461AEB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36DD1-5535-48E8-93C8-CBB1A67B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6F2D-25C9-4FA0-8C6E-55DD241D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F622-1E49-4784-B5F2-6D90FECC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3C87A-A652-4054-B684-C2841FCC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11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8D506-2996-454E-A411-223393A52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B0CA0-F4B4-4DAA-A830-C40612DDD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3412-CD6C-45B5-B225-AC9CD980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CD5E-596C-4D00-A51B-3A64FF60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FFB0-06C5-4350-9F23-5BEBD785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29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7821-A261-44E7-BF9B-B6935B2BF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4534A-4523-480E-A389-40375A704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E446-DACB-4ADF-B131-3C56545D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71FEE-8A2B-412D-9FEA-38A66024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EE1C-32A1-4B9D-94FD-A54E02C7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2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4D13-FB85-4416-A149-AF6CB981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DF890-4E18-4B2B-BB00-1CD2CB064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382DA-CCB9-4561-89C8-FD54CC69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FA606-137E-436F-BB9A-E1F617950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5C6C4-1EA5-40F0-B4CE-28198D31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696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0AB0-F48C-4203-8E28-72BF5914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8F94A-A349-43AD-817B-85F7C3CB9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B54A4-5C5F-46CD-9FCB-B3D01522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723E-8555-4BBE-86A1-4EED32D3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D6F9E-E65D-42EE-A7B4-04D4D2D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9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5F1C-A802-4035-93EB-5D178887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59CB-7CCE-4B18-A821-EFB624D58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B7890-15CC-4AFD-BEA6-7CE46310F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DE4A2-1380-47ED-972D-A94BD1A4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9B690-8604-4D9B-B163-E45830FE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A6403-67EB-404E-A993-F1C0EB56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98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10D6-BC23-4889-AD2D-2249EF16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9D5FF-F59A-445A-BF12-E572703A1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622FE-182B-4F2F-8532-653D50CC1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98EAB-88F3-4ED2-AD12-AC253767C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B295A-B70F-48F8-A322-DA8770928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22F3B-C3BA-4A40-961B-657F2BD1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6E16A-DD3B-4AE0-85EC-88D71387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33C28-2888-4225-AC98-A784E37B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77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504B-59CE-4B28-B2A6-295C86F2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EA788-1CAC-470A-BE95-6111291E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D3CD1-93A2-4597-BB81-53D0993A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5BD42-76FD-4EA6-9B95-059BDB0A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13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20000"/>
                <a:lumOff val="80000"/>
              </a:schemeClr>
            </a:gs>
            <a:gs pos="73000">
              <a:schemeClr val="accent1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F9E2D6D-61F6-4EC5-BFEF-954A5F5A217C}"/>
              </a:ext>
            </a:extLst>
          </p:cNvPr>
          <p:cNvGrpSpPr/>
          <p:nvPr userDrawn="1"/>
        </p:nvGrpSpPr>
        <p:grpSpPr>
          <a:xfrm>
            <a:off x="265216" y="6187946"/>
            <a:ext cx="11669317" cy="461665"/>
            <a:chOff x="266756" y="4812915"/>
            <a:chExt cx="11767824" cy="8689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416D56-B464-4E29-8638-D713DDB7AF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88"/>
            <a:stretch/>
          </p:blipFill>
          <p:spPr>
            <a:xfrm>
              <a:off x="266756" y="4818740"/>
              <a:ext cx="5977288" cy="86308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18E2332-1AC7-4825-972E-4AA28758FA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43"/>
            <a:stretch/>
          </p:blipFill>
          <p:spPr>
            <a:xfrm flipH="1">
              <a:off x="6057293" y="4812915"/>
              <a:ext cx="5977287" cy="868914"/>
            </a:xfrm>
            <a:prstGeom prst="rect">
              <a:avLst/>
            </a:prstGeom>
          </p:spPr>
        </p:pic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2B17FF4D-F756-4189-B5A8-0BFA459BB9C7}"/>
              </a:ext>
            </a:extLst>
          </p:cNvPr>
          <p:cNvSpPr/>
          <p:nvPr userDrawn="1"/>
        </p:nvSpPr>
        <p:spPr>
          <a:xfrm>
            <a:off x="-13727" y="0"/>
            <a:ext cx="12192000" cy="6858000"/>
          </a:xfrm>
          <a:prstGeom prst="frame">
            <a:avLst>
              <a:gd name="adj1" fmla="val 180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DA8CCBF-7E9D-4EBD-BA63-414A1537CE3D}"/>
              </a:ext>
            </a:extLst>
          </p:cNvPr>
          <p:cNvSpPr/>
          <p:nvPr userDrawn="1"/>
        </p:nvSpPr>
        <p:spPr>
          <a:xfrm>
            <a:off x="199824" y="176130"/>
            <a:ext cx="11792352" cy="6505740"/>
          </a:xfrm>
          <a:prstGeom prst="frame">
            <a:avLst>
              <a:gd name="adj1" fmla="val 5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43967C-6C56-4899-8A61-7B918B5CE008}"/>
              </a:ext>
            </a:extLst>
          </p:cNvPr>
          <p:cNvSpPr/>
          <p:nvPr userDrawn="1"/>
        </p:nvSpPr>
        <p:spPr>
          <a:xfrm>
            <a:off x="393387" y="65315"/>
            <a:ext cx="492718" cy="5223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AC955-DEFB-4553-BDB5-290633907B16}"/>
              </a:ext>
            </a:extLst>
          </p:cNvPr>
          <p:cNvSpPr txBox="1"/>
          <p:nvPr userDrawn="1"/>
        </p:nvSpPr>
        <p:spPr>
          <a:xfrm>
            <a:off x="252648" y="6154609"/>
            <a:ext cx="300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Kazi Ashraful Islam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7748F2-8CB4-4B5C-9693-9030EBEE6EE7}"/>
              </a:ext>
            </a:extLst>
          </p:cNvPr>
          <p:cNvSpPr/>
          <p:nvPr userDrawn="1"/>
        </p:nvSpPr>
        <p:spPr>
          <a:xfrm>
            <a:off x="-4290" y="59290"/>
            <a:ext cx="586263" cy="5284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7E8F82-2661-4504-9942-27831D07B290}"/>
              </a:ext>
            </a:extLst>
          </p:cNvPr>
          <p:cNvSpPr/>
          <p:nvPr userDrawn="1"/>
        </p:nvSpPr>
        <p:spPr>
          <a:xfrm>
            <a:off x="89256" y="308317"/>
            <a:ext cx="492717" cy="5343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521A0D-0F15-4C1D-A115-85BDDBA7F2B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78117" y="6493346"/>
            <a:ext cx="165726" cy="139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AAA725-24CB-49A5-9634-A5D9607397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847525" y="6477000"/>
            <a:ext cx="180418" cy="144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5639E3-6D20-4497-B406-941847B46FB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636656" y="6493346"/>
            <a:ext cx="176591" cy="165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6122BC-FDCC-4BD2-81AF-86659C4E5F6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3633603" y="6559081"/>
            <a:ext cx="137401" cy="1286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FDF33B-A424-4D60-A1EC-DB1EA6C189E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117428" y="6492475"/>
            <a:ext cx="137402" cy="137402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374873BB-3400-43DA-B88F-D1B02664E016}"/>
              </a:ext>
            </a:extLst>
          </p:cNvPr>
          <p:cNvSpPr/>
          <p:nvPr userDrawn="1"/>
        </p:nvSpPr>
        <p:spPr>
          <a:xfrm flipH="1">
            <a:off x="4141556" y="6493345"/>
            <a:ext cx="110515" cy="128613"/>
          </a:xfrm>
          <a:prstGeom prst="cloud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B31AC0FF-02B6-4D50-97FA-80F864B692C5}"/>
              </a:ext>
            </a:extLst>
          </p:cNvPr>
          <p:cNvSpPr/>
          <p:nvPr userDrawn="1"/>
        </p:nvSpPr>
        <p:spPr>
          <a:xfrm>
            <a:off x="3920901" y="6493346"/>
            <a:ext cx="74366" cy="12861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47CED63-CE73-4895-A8F8-3358A185D937}"/>
              </a:ext>
            </a:extLst>
          </p:cNvPr>
          <p:cNvSpPr/>
          <p:nvPr userDrawn="1"/>
        </p:nvSpPr>
        <p:spPr>
          <a:xfrm>
            <a:off x="10889840" y="6539321"/>
            <a:ext cx="109086" cy="82636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94F3CED7-CED1-4908-8434-B9AB02A16C7D}"/>
              </a:ext>
            </a:extLst>
          </p:cNvPr>
          <p:cNvSpPr/>
          <p:nvPr userDrawn="1"/>
        </p:nvSpPr>
        <p:spPr>
          <a:xfrm>
            <a:off x="6431001" y="6477000"/>
            <a:ext cx="160658" cy="13719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D5139CA1-78F7-4B46-A042-9A0E822BADB2}"/>
              </a:ext>
            </a:extLst>
          </p:cNvPr>
          <p:cNvSpPr/>
          <p:nvPr userDrawn="1"/>
        </p:nvSpPr>
        <p:spPr>
          <a:xfrm>
            <a:off x="8499709" y="6477000"/>
            <a:ext cx="134265" cy="144957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: Diagonal Corners Rounded 103">
            <a:extLst>
              <a:ext uri="{FF2B5EF4-FFF2-40B4-BE49-F238E27FC236}">
                <a16:creationId xmlns:a16="http://schemas.microsoft.com/office/drawing/2014/main" id="{AE0CD4E3-5FE7-457D-9218-3C3BF20034B1}"/>
              </a:ext>
            </a:extLst>
          </p:cNvPr>
          <p:cNvSpPr/>
          <p:nvPr userDrawn="1"/>
        </p:nvSpPr>
        <p:spPr>
          <a:xfrm>
            <a:off x="1277816" y="365760"/>
            <a:ext cx="9636369" cy="1554139"/>
          </a:xfrm>
          <a:custGeom>
            <a:avLst/>
            <a:gdLst>
              <a:gd name="connsiteX0" fmla="*/ 0 w 9636369"/>
              <a:gd name="connsiteY0" fmla="*/ 0 h 1294227"/>
              <a:gd name="connsiteX1" fmla="*/ 9636369 w 9636369"/>
              <a:gd name="connsiteY1" fmla="*/ 0 h 1294227"/>
              <a:gd name="connsiteX2" fmla="*/ 9636369 w 9636369"/>
              <a:gd name="connsiteY2" fmla="*/ 0 h 1294227"/>
              <a:gd name="connsiteX3" fmla="*/ 9636369 w 9636369"/>
              <a:gd name="connsiteY3" fmla="*/ 1294227 h 1294227"/>
              <a:gd name="connsiteX4" fmla="*/ 9636369 w 9636369"/>
              <a:gd name="connsiteY4" fmla="*/ 1294227 h 1294227"/>
              <a:gd name="connsiteX5" fmla="*/ 0 w 9636369"/>
              <a:gd name="connsiteY5" fmla="*/ 1294227 h 1294227"/>
              <a:gd name="connsiteX6" fmla="*/ 0 w 9636369"/>
              <a:gd name="connsiteY6" fmla="*/ 1294227 h 1294227"/>
              <a:gd name="connsiteX7" fmla="*/ 0 w 9636369"/>
              <a:gd name="connsiteY7" fmla="*/ 0 h 1294227"/>
              <a:gd name="connsiteX8" fmla="*/ 0 w 9636369"/>
              <a:gd name="connsiteY8" fmla="*/ 0 h 1294227"/>
              <a:gd name="connsiteX0" fmla="*/ 0 w 9636369"/>
              <a:gd name="connsiteY0" fmla="*/ 185783 h 1480010"/>
              <a:gd name="connsiteX1" fmla="*/ 9636369 w 9636369"/>
              <a:gd name="connsiteY1" fmla="*/ 185783 h 1480010"/>
              <a:gd name="connsiteX2" fmla="*/ 9636369 w 9636369"/>
              <a:gd name="connsiteY2" fmla="*/ 185783 h 1480010"/>
              <a:gd name="connsiteX3" fmla="*/ 9636369 w 9636369"/>
              <a:gd name="connsiteY3" fmla="*/ 1480010 h 1480010"/>
              <a:gd name="connsiteX4" fmla="*/ 9636369 w 9636369"/>
              <a:gd name="connsiteY4" fmla="*/ 1480010 h 1480010"/>
              <a:gd name="connsiteX5" fmla="*/ 0 w 9636369"/>
              <a:gd name="connsiteY5" fmla="*/ 1480010 h 1480010"/>
              <a:gd name="connsiteX6" fmla="*/ 0 w 9636369"/>
              <a:gd name="connsiteY6" fmla="*/ 1480010 h 1480010"/>
              <a:gd name="connsiteX7" fmla="*/ 0 w 9636369"/>
              <a:gd name="connsiteY7" fmla="*/ 185783 h 1480010"/>
              <a:gd name="connsiteX8" fmla="*/ 0 w 9636369"/>
              <a:gd name="connsiteY8" fmla="*/ 185783 h 1480010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51239 h 1596414"/>
              <a:gd name="connsiteX1" fmla="*/ 9636369 w 9636369"/>
              <a:gd name="connsiteY1" fmla="*/ 151239 h 1596414"/>
              <a:gd name="connsiteX2" fmla="*/ 9636369 w 9636369"/>
              <a:gd name="connsiteY2" fmla="*/ 151239 h 1596414"/>
              <a:gd name="connsiteX3" fmla="*/ 9636369 w 9636369"/>
              <a:gd name="connsiteY3" fmla="*/ 1445466 h 1596414"/>
              <a:gd name="connsiteX4" fmla="*/ 9636369 w 9636369"/>
              <a:gd name="connsiteY4" fmla="*/ 1445466 h 1596414"/>
              <a:gd name="connsiteX5" fmla="*/ 0 w 9636369"/>
              <a:gd name="connsiteY5" fmla="*/ 1445466 h 1596414"/>
              <a:gd name="connsiteX6" fmla="*/ 0 w 9636369"/>
              <a:gd name="connsiteY6" fmla="*/ 1445466 h 1596414"/>
              <a:gd name="connsiteX7" fmla="*/ 0 w 9636369"/>
              <a:gd name="connsiteY7" fmla="*/ 151239 h 1596414"/>
              <a:gd name="connsiteX8" fmla="*/ 0 w 9636369"/>
              <a:gd name="connsiteY8" fmla="*/ 151239 h 1596414"/>
              <a:gd name="connsiteX0" fmla="*/ 0 w 9636369"/>
              <a:gd name="connsiteY0" fmla="*/ 151239 h 1596414"/>
              <a:gd name="connsiteX1" fmla="*/ 9636369 w 9636369"/>
              <a:gd name="connsiteY1" fmla="*/ 151239 h 1596414"/>
              <a:gd name="connsiteX2" fmla="*/ 9636369 w 9636369"/>
              <a:gd name="connsiteY2" fmla="*/ 151239 h 1596414"/>
              <a:gd name="connsiteX3" fmla="*/ 9636369 w 9636369"/>
              <a:gd name="connsiteY3" fmla="*/ 1445466 h 1596414"/>
              <a:gd name="connsiteX4" fmla="*/ 9636369 w 9636369"/>
              <a:gd name="connsiteY4" fmla="*/ 1445466 h 1596414"/>
              <a:gd name="connsiteX5" fmla="*/ 0 w 9636369"/>
              <a:gd name="connsiteY5" fmla="*/ 1445466 h 1596414"/>
              <a:gd name="connsiteX6" fmla="*/ 0 w 9636369"/>
              <a:gd name="connsiteY6" fmla="*/ 1445466 h 1596414"/>
              <a:gd name="connsiteX7" fmla="*/ 0 w 9636369"/>
              <a:gd name="connsiteY7" fmla="*/ 151239 h 1596414"/>
              <a:gd name="connsiteX8" fmla="*/ 0 w 9636369"/>
              <a:gd name="connsiteY8" fmla="*/ 151239 h 1596414"/>
              <a:gd name="connsiteX0" fmla="*/ 0 w 9636369"/>
              <a:gd name="connsiteY0" fmla="*/ 151239 h 1596414"/>
              <a:gd name="connsiteX1" fmla="*/ 9636369 w 9636369"/>
              <a:gd name="connsiteY1" fmla="*/ 151239 h 1596414"/>
              <a:gd name="connsiteX2" fmla="*/ 9636369 w 9636369"/>
              <a:gd name="connsiteY2" fmla="*/ 151239 h 1596414"/>
              <a:gd name="connsiteX3" fmla="*/ 9636369 w 9636369"/>
              <a:gd name="connsiteY3" fmla="*/ 1445466 h 1596414"/>
              <a:gd name="connsiteX4" fmla="*/ 9584118 w 9636369"/>
              <a:gd name="connsiteY4" fmla="*/ 1445466 h 1596414"/>
              <a:gd name="connsiteX5" fmla="*/ 0 w 9636369"/>
              <a:gd name="connsiteY5" fmla="*/ 1445466 h 1596414"/>
              <a:gd name="connsiteX6" fmla="*/ 0 w 9636369"/>
              <a:gd name="connsiteY6" fmla="*/ 1445466 h 1596414"/>
              <a:gd name="connsiteX7" fmla="*/ 0 w 9636369"/>
              <a:gd name="connsiteY7" fmla="*/ 151239 h 1596414"/>
              <a:gd name="connsiteX8" fmla="*/ 0 w 9636369"/>
              <a:gd name="connsiteY8" fmla="*/ 151239 h 1596414"/>
              <a:gd name="connsiteX0" fmla="*/ 0 w 9636369"/>
              <a:gd name="connsiteY0" fmla="*/ 151239 h 1554139"/>
              <a:gd name="connsiteX1" fmla="*/ 9636369 w 9636369"/>
              <a:gd name="connsiteY1" fmla="*/ 151239 h 1554139"/>
              <a:gd name="connsiteX2" fmla="*/ 9636369 w 9636369"/>
              <a:gd name="connsiteY2" fmla="*/ 151239 h 1554139"/>
              <a:gd name="connsiteX3" fmla="*/ 9636369 w 9636369"/>
              <a:gd name="connsiteY3" fmla="*/ 1445466 h 1554139"/>
              <a:gd name="connsiteX4" fmla="*/ 9584118 w 9636369"/>
              <a:gd name="connsiteY4" fmla="*/ 1445466 h 1554139"/>
              <a:gd name="connsiteX5" fmla="*/ 0 w 9636369"/>
              <a:gd name="connsiteY5" fmla="*/ 1445466 h 1554139"/>
              <a:gd name="connsiteX6" fmla="*/ 0 w 9636369"/>
              <a:gd name="connsiteY6" fmla="*/ 1445466 h 1554139"/>
              <a:gd name="connsiteX7" fmla="*/ 0 w 9636369"/>
              <a:gd name="connsiteY7" fmla="*/ 151239 h 1554139"/>
              <a:gd name="connsiteX8" fmla="*/ 0 w 9636369"/>
              <a:gd name="connsiteY8" fmla="*/ 151239 h 155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6369" h="1554139">
                <a:moveTo>
                  <a:pt x="0" y="151239"/>
                </a:moveTo>
                <a:cubicBezTo>
                  <a:pt x="3225185" y="334119"/>
                  <a:pt x="6215240" y="-266773"/>
                  <a:pt x="9636369" y="151239"/>
                </a:cubicBezTo>
                <a:lnTo>
                  <a:pt x="9636369" y="151239"/>
                </a:lnTo>
                <a:lnTo>
                  <a:pt x="9636369" y="1445466"/>
                </a:lnTo>
                <a:lnTo>
                  <a:pt x="9584118" y="1445466"/>
                </a:lnTo>
                <a:cubicBezTo>
                  <a:pt x="6345869" y="1197272"/>
                  <a:pt x="3225186" y="1785101"/>
                  <a:pt x="0" y="1445466"/>
                </a:cubicBezTo>
                <a:lnTo>
                  <a:pt x="0" y="1445466"/>
                </a:lnTo>
                <a:lnTo>
                  <a:pt x="0" y="151239"/>
                </a:lnTo>
                <a:lnTo>
                  <a:pt x="0" y="1512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6000"/>
            </a:schemeClr>
          </a:solidFill>
          <a:ln>
            <a:noFill/>
          </a:ln>
          <a:scene3d>
            <a:camera prst="orthographicFront"/>
            <a:lightRig rig="harsh" dir="t"/>
          </a:scene3d>
          <a:sp3d extrusionH="241300" contourW="292100" prstMaterial="metal">
            <a:bevelT w="279400" h="254000" prst="slope"/>
            <a:bevelB w="254000" h="273050" prst="slope"/>
            <a:extrusionClr>
              <a:srgbClr val="FFFF00"/>
            </a:extrusionClr>
            <a:contourClr>
              <a:schemeClr val="accent4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b="1" dirty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3175"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7200" b="1" dirty="0">
              <a:ln w="3175">
                <a:solidFill>
                  <a:srgbClr val="FFFF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6E4F2F-EE85-4F1C-833B-64522BDD15DC}"/>
              </a:ext>
            </a:extLst>
          </p:cNvPr>
          <p:cNvSpPr/>
          <p:nvPr userDrawn="1"/>
        </p:nvSpPr>
        <p:spPr>
          <a:xfrm rot="20761318">
            <a:off x="10968198" y="647425"/>
            <a:ext cx="888518" cy="888518"/>
          </a:xfrm>
          <a:prstGeom prst="ellipse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1587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56ACBE1-BD6E-4EC3-A7E9-742B87BA661F}"/>
              </a:ext>
            </a:extLst>
          </p:cNvPr>
          <p:cNvSpPr/>
          <p:nvPr userDrawn="1"/>
        </p:nvSpPr>
        <p:spPr>
          <a:xfrm rot="20761318">
            <a:off x="7828007" y="5410584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C8DE6D4-53E5-405B-BC5E-A0F76C972B6D}"/>
              </a:ext>
            </a:extLst>
          </p:cNvPr>
          <p:cNvSpPr/>
          <p:nvPr userDrawn="1"/>
        </p:nvSpPr>
        <p:spPr>
          <a:xfrm rot="20761318">
            <a:off x="4643093" y="5454630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DEA3EC2-D63C-459B-9031-D4BE87EF98ED}"/>
              </a:ext>
            </a:extLst>
          </p:cNvPr>
          <p:cNvSpPr/>
          <p:nvPr userDrawn="1"/>
        </p:nvSpPr>
        <p:spPr>
          <a:xfrm rot="20761318">
            <a:off x="461578" y="5369710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2F8FE09-9B39-46D7-8D47-8D4803073EA6}"/>
              </a:ext>
            </a:extLst>
          </p:cNvPr>
          <p:cNvSpPr/>
          <p:nvPr userDrawn="1"/>
        </p:nvSpPr>
        <p:spPr>
          <a:xfrm rot="20761318">
            <a:off x="4720200" y="1618901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62AD596-D05E-4E66-9B3C-8FDDA34B61DF}"/>
              </a:ext>
            </a:extLst>
          </p:cNvPr>
          <p:cNvSpPr/>
          <p:nvPr userDrawn="1"/>
        </p:nvSpPr>
        <p:spPr>
          <a:xfrm rot="20761318">
            <a:off x="10580459" y="5401744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977A139-603F-4E26-9921-81364F7CFE36}"/>
              </a:ext>
            </a:extLst>
          </p:cNvPr>
          <p:cNvSpPr/>
          <p:nvPr userDrawn="1"/>
        </p:nvSpPr>
        <p:spPr>
          <a:xfrm rot="20761318">
            <a:off x="1538407" y="1618901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C6B252C-1247-4504-B984-7A423143B924}"/>
              </a:ext>
            </a:extLst>
          </p:cNvPr>
          <p:cNvSpPr/>
          <p:nvPr userDrawn="1"/>
        </p:nvSpPr>
        <p:spPr>
          <a:xfrm rot="20761318">
            <a:off x="8403266" y="1665269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7CD05EF-4BD8-40D9-810A-E43FFE76530A}"/>
              </a:ext>
            </a:extLst>
          </p:cNvPr>
          <p:cNvSpPr/>
          <p:nvPr userDrawn="1"/>
        </p:nvSpPr>
        <p:spPr>
          <a:xfrm rot="20761318">
            <a:off x="197531" y="647423"/>
            <a:ext cx="888518" cy="888518"/>
          </a:xfrm>
          <a:prstGeom prst="ellipse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1587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4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0AB0-F48C-4203-8E28-72BF5914A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8F94A-A349-43AD-817B-85F7C3CB9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B54A4-5C5F-46CD-9FCB-B3D01522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723E-8555-4BBE-86A1-4EED32D3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D6F9E-E65D-42EE-A7B4-04D4D2DD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68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4A3D-78E6-48FA-9F45-83D59D04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193B-0CFD-48E8-AA97-E9E3D4235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EE63B-F138-4102-BD7F-2F209AD71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5F1BE-CB40-4265-862F-80739C6A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47045-5939-404B-B337-F9069EC0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1A74D-A3D5-4528-B8E6-15281A88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1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5BDE-A599-4257-B425-FF91EE06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983C1-C857-4839-977C-42E21533D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9B72C-F32E-4D0A-B78F-F4466FC7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E96B2-18DC-495C-A1D2-AB923769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5F78-0787-4454-A9EF-C34BB757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9FC2D-C9A4-495A-B898-5079BE14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84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571E-387A-49A4-86C5-A5461AEBA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D36DD1-5535-48E8-93C8-CBB1A67B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6F2D-25C9-4FA0-8C6E-55DD241DF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F622-1E49-4784-B5F2-6D90FECC0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3C87A-A652-4054-B684-C2841FCC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67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98D506-2996-454E-A411-223393A52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B0CA0-F4B4-4DAA-A830-C40612DDD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3412-CD6C-45B5-B225-AC9CD980F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CCD5E-596C-4D00-A51B-3A64FF60B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FFB0-06C5-4350-9F23-5BEBD7850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9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5F1C-A802-4035-93EB-5D178887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59CB-7CCE-4B18-A821-EFB624D58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B7890-15CC-4AFD-BEA6-7CE46310F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DE4A2-1380-47ED-972D-A94BD1A4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9B690-8604-4D9B-B163-E45830FEF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A6403-67EB-404E-A993-F1C0EB56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1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10D6-BC23-4889-AD2D-2249EF16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9D5FF-F59A-445A-BF12-E572703A1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622FE-182B-4F2F-8532-653D50CC1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298EAB-88F3-4ED2-AD12-AC253767CD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2B295A-B70F-48F8-A322-DA8770928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22F3B-C3BA-4A40-961B-657F2BD1C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D6E16A-DD3B-4AE0-85EC-88D71387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33C28-2888-4225-AC98-A784E37BE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9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0504B-59CE-4B28-B2A6-295C86F2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EA788-1CAC-470A-BE95-6111291E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AD3CD1-93A2-4597-BB81-53D0993A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5BD42-76FD-4EA6-9B95-059BDB0A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4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8000">
              <a:schemeClr val="accent4">
                <a:lumMod val="20000"/>
                <a:lumOff val="80000"/>
              </a:schemeClr>
            </a:gs>
            <a:gs pos="73000">
              <a:schemeClr val="accent1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1AD11-8866-4E20-A7AD-4D5CC67CAD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38" y="228915"/>
            <a:ext cx="8446124" cy="603294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BF9E2D6D-61F6-4EC5-BFEF-954A5F5A217C}"/>
              </a:ext>
            </a:extLst>
          </p:cNvPr>
          <p:cNvGrpSpPr/>
          <p:nvPr userDrawn="1"/>
        </p:nvGrpSpPr>
        <p:grpSpPr>
          <a:xfrm>
            <a:off x="265216" y="6187946"/>
            <a:ext cx="11669317" cy="461665"/>
            <a:chOff x="266756" y="4812915"/>
            <a:chExt cx="11767824" cy="86891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416D56-B464-4E29-8638-D713DDB7AF4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88"/>
            <a:stretch/>
          </p:blipFill>
          <p:spPr>
            <a:xfrm>
              <a:off x="266756" y="4818740"/>
              <a:ext cx="5977288" cy="86308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18E2332-1AC7-4825-972E-4AA28758FA4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643"/>
            <a:stretch/>
          </p:blipFill>
          <p:spPr>
            <a:xfrm flipH="1">
              <a:off x="6057293" y="4812915"/>
              <a:ext cx="5977287" cy="868914"/>
            </a:xfrm>
            <a:prstGeom prst="rect">
              <a:avLst/>
            </a:prstGeom>
          </p:spPr>
        </p:pic>
      </p:grpSp>
      <p:sp>
        <p:nvSpPr>
          <p:cNvPr id="12" name="Frame 11">
            <a:extLst>
              <a:ext uri="{FF2B5EF4-FFF2-40B4-BE49-F238E27FC236}">
                <a16:creationId xmlns:a16="http://schemas.microsoft.com/office/drawing/2014/main" id="{2B17FF4D-F756-4189-B5A8-0BFA459BB9C7}"/>
              </a:ext>
            </a:extLst>
          </p:cNvPr>
          <p:cNvSpPr/>
          <p:nvPr userDrawn="1"/>
        </p:nvSpPr>
        <p:spPr>
          <a:xfrm>
            <a:off x="-13727" y="0"/>
            <a:ext cx="12192000" cy="6858000"/>
          </a:xfrm>
          <a:prstGeom prst="frame">
            <a:avLst>
              <a:gd name="adj1" fmla="val 1802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DA8CCBF-7E9D-4EBD-BA63-414A1537CE3D}"/>
              </a:ext>
            </a:extLst>
          </p:cNvPr>
          <p:cNvSpPr/>
          <p:nvPr userDrawn="1"/>
        </p:nvSpPr>
        <p:spPr>
          <a:xfrm>
            <a:off x="199824" y="176130"/>
            <a:ext cx="11792352" cy="6505740"/>
          </a:xfrm>
          <a:prstGeom prst="frame">
            <a:avLst>
              <a:gd name="adj1" fmla="val 5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521A0D-0F15-4C1D-A115-85BDDBA7F2B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078117" y="6493346"/>
            <a:ext cx="165726" cy="1396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AAA725-24CB-49A5-9634-A5D96073974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847525" y="6477000"/>
            <a:ext cx="180418" cy="1441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35639E3-6D20-4497-B406-941847B46FB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636656" y="6493346"/>
            <a:ext cx="176591" cy="1652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36122BC-FDCC-4BD2-81AF-86659C4E5F6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633603" y="6559081"/>
            <a:ext cx="137401" cy="1286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8FDF33B-A424-4D60-A1EC-DB1EA6C189E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3117428" y="6492475"/>
            <a:ext cx="137402" cy="137402"/>
          </a:xfrm>
          <a:prstGeom prst="rect">
            <a:avLst/>
          </a:prstGeom>
        </p:spPr>
      </p:pic>
      <p:sp>
        <p:nvSpPr>
          <p:cNvPr id="26" name="Cloud 25">
            <a:extLst>
              <a:ext uri="{FF2B5EF4-FFF2-40B4-BE49-F238E27FC236}">
                <a16:creationId xmlns:a16="http://schemas.microsoft.com/office/drawing/2014/main" id="{374873BB-3400-43DA-B88F-D1B02664E016}"/>
              </a:ext>
            </a:extLst>
          </p:cNvPr>
          <p:cNvSpPr/>
          <p:nvPr userDrawn="1"/>
        </p:nvSpPr>
        <p:spPr>
          <a:xfrm flipH="1">
            <a:off x="4141556" y="6493345"/>
            <a:ext cx="110515" cy="128613"/>
          </a:xfrm>
          <a:prstGeom prst="cloud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B31AC0FF-02B6-4D50-97FA-80F864B692C5}"/>
              </a:ext>
            </a:extLst>
          </p:cNvPr>
          <p:cNvSpPr/>
          <p:nvPr userDrawn="1"/>
        </p:nvSpPr>
        <p:spPr>
          <a:xfrm>
            <a:off x="3920901" y="6493346"/>
            <a:ext cx="74366" cy="12861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47CED63-CE73-4895-A8F8-3358A185D937}"/>
              </a:ext>
            </a:extLst>
          </p:cNvPr>
          <p:cNvSpPr/>
          <p:nvPr userDrawn="1"/>
        </p:nvSpPr>
        <p:spPr>
          <a:xfrm>
            <a:off x="10889840" y="6539321"/>
            <a:ext cx="109086" cy="82636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94F3CED7-CED1-4908-8434-B9AB02A16C7D}"/>
              </a:ext>
            </a:extLst>
          </p:cNvPr>
          <p:cNvSpPr/>
          <p:nvPr userDrawn="1"/>
        </p:nvSpPr>
        <p:spPr>
          <a:xfrm>
            <a:off x="6431001" y="6477000"/>
            <a:ext cx="160658" cy="13719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D5139CA1-78F7-4B46-A042-9A0E822BADB2}"/>
              </a:ext>
            </a:extLst>
          </p:cNvPr>
          <p:cNvSpPr/>
          <p:nvPr userDrawn="1"/>
        </p:nvSpPr>
        <p:spPr>
          <a:xfrm>
            <a:off x="8499709" y="6477000"/>
            <a:ext cx="134265" cy="144957"/>
          </a:xfrm>
          <a:prstGeom prst="clou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2040414-B7E3-4FF3-99B4-07B9BE5F6C95}"/>
              </a:ext>
            </a:extLst>
          </p:cNvPr>
          <p:cNvSpPr/>
          <p:nvPr userDrawn="1"/>
        </p:nvSpPr>
        <p:spPr>
          <a:xfrm rot="20761318">
            <a:off x="10694571" y="501870"/>
            <a:ext cx="888518" cy="888518"/>
          </a:xfrm>
          <a:prstGeom prst="ellipse">
            <a:avLst/>
          </a:pr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1587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D94C61C-3520-47B3-BDC2-06D9642A95C5}"/>
              </a:ext>
            </a:extLst>
          </p:cNvPr>
          <p:cNvSpPr/>
          <p:nvPr userDrawn="1"/>
        </p:nvSpPr>
        <p:spPr>
          <a:xfrm rot="20761318">
            <a:off x="2253745" y="5057650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C601554-9669-4696-AC74-7F43144F5561}"/>
              </a:ext>
            </a:extLst>
          </p:cNvPr>
          <p:cNvSpPr/>
          <p:nvPr userDrawn="1"/>
        </p:nvSpPr>
        <p:spPr>
          <a:xfrm rot="20761318">
            <a:off x="2550408" y="1659123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68C468-8D80-49A3-9015-25DA44AE3878}"/>
              </a:ext>
            </a:extLst>
          </p:cNvPr>
          <p:cNvSpPr/>
          <p:nvPr userDrawn="1"/>
        </p:nvSpPr>
        <p:spPr>
          <a:xfrm rot="20761318">
            <a:off x="9225637" y="1513831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9C01252-4809-4993-AEA0-7B17034EB148}"/>
              </a:ext>
            </a:extLst>
          </p:cNvPr>
          <p:cNvSpPr/>
          <p:nvPr userDrawn="1"/>
        </p:nvSpPr>
        <p:spPr>
          <a:xfrm rot="20761318">
            <a:off x="1590578" y="3517000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3DC9526-1CEC-4091-87F4-6A38F52BD142}"/>
              </a:ext>
            </a:extLst>
          </p:cNvPr>
          <p:cNvSpPr/>
          <p:nvPr userDrawn="1"/>
        </p:nvSpPr>
        <p:spPr>
          <a:xfrm rot="20761318">
            <a:off x="2298085" y="60491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F2532EA-CA6F-4CAC-8DE4-758AB9EBED65}"/>
              </a:ext>
            </a:extLst>
          </p:cNvPr>
          <p:cNvSpPr/>
          <p:nvPr userDrawn="1"/>
        </p:nvSpPr>
        <p:spPr>
          <a:xfrm rot="20761318">
            <a:off x="9442143" y="3720757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F2A8BCA-54A8-4431-93AC-0A2979E8A17D}"/>
              </a:ext>
            </a:extLst>
          </p:cNvPr>
          <p:cNvSpPr/>
          <p:nvPr userDrawn="1"/>
        </p:nvSpPr>
        <p:spPr>
          <a:xfrm rot="20761318">
            <a:off x="5651308" y="3795667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7D0E9B9-637E-40DF-9D94-F7EEC6A9AFD5}"/>
              </a:ext>
            </a:extLst>
          </p:cNvPr>
          <p:cNvSpPr/>
          <p:nvPr userDrawn="1"/>
        </p:nvSpPr>
        <p:spPr>
          <a:xfrm rot="20761318">
            <a:off x="9280691" y="233159"/>
            <a:ext cx="888518" cy="888518"/>
          </a:xfrm>
          <a:prstGeom prst="ellipse">
            <a:avLst/>
          </a:prstGeom>
          <a:solidFill>
            <a:schemeClr val="accent4">
              <a:lumMod val="20000"/>
              <a:lumOff val="80000"/>
              <a:alpha val="0"/>
            </a:schemeClr>
          </a:solidFill>
          <a:ln>
            <a:noFill/>
          </a:ln>
          <a:scene3d>
            <a:camera prst="isometricTopUp"/>
            <a:lightRig rig="brightRoom" dir="t"/>
          </a:scene3d>
          <a:sp3d extrusionH="6350" contourW="25400">
            <a:bevelT w="203200" h="203200" prst="relaxedInset"/>
            <a:bevelB w="234950" prst="relaxedInset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643967C-6C56-4899-8A61-7B918B5CE008}"/>
              </a:ext>
            </a:extLst>
          </p:cNvPr>
          <p:cNvSpPr/>
          <p:nvPr userDrawn="1"/>
        </p:nvSpPr>
        <p:spPr>
          <a:xfrm>
            <a:off x="393387" y="65315"/>
            <a:ext cx="492718" cy="5223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7748F2-8CB4-4B5C-9693-9030EBEE6EE7}"/>
              </a:ext>
            </a:extLst>
          </p:cNvPr>
          <p:cNvSpPr/>
          <p:nvPr userDrawn="1"/>
        </p:nvSpPr>
        <p:spPr>
          <a:xfrm>
            <a:off x="-4290" y="59290"/>
            <a:ext cx="586263" cy="52841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67E8F82-2661-4504-9942-27831D07B290}"/>
              </a:ext>
            </a:extLst>
          </p:cNvPr>
          <p:cNvSpPr/>
          <p:nvPr userDrawn="1"/>
        </p:nvSpPr>
        <p:spPr>
          <a:xfrm>
            <a:off x="89256" y="308317"/>
            <a:ext cx="492717" cy="534339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A48574B-740C-4684-AE3E-4903D0AEA6B8}"/>
              </a:ext>
            </a:extLst>
          </p:cNvPr>
          <p:cNvSpPr/>
          <p:nvPr userDrawn="1"/>
        </p:nvSpPr>
        <p:spPr>
          <a:xfrm>
            <a:off x="417286" y="407555"/>
            <a:ext cx="525546" cy="531386"/>
          </a:xfrm>
          <a:custGeom>
            <a:avLst/>
            <a:gdLst>
              <a:gd name="connsiteX0" fmla="*/ 262773 w 525546"/>
              <a:gd name="connsiteY0" fmla="*/ 0 h 531386"/>
              <a:gd name="connsiteX1" fmla="*/ 525546 w 525546"/>
              <a:gd name="connsiteY1" fmla="*/ 265693 h 531386"/>
              <a:gd name="connsiteX2" fmla="*/ 262773 w 525546"/>
              <a:gd name="connsiteY2" fmla="*/ 531386 h 531386"/>
              <a:gd name="connsiteX3" fmla="*/ 0 w 525546"/>
              <a:gd name="connsiteY3" fmla="*/ 265693 h 531386"/>
              <a:gd name="connsiteX4" fmla="*/ 262773 w 525546"/>
              <a:gd name="connsiteY4" fmla="*/ 0 h 53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46" h="531386">
                <a:moveTo>
                  <a:pt x="262773" y="0"/>
                </a:moveTo>
                <a:cubicBezTo>
                  <a:pt x="407899" y="0"/>
                  <a:pt x="525546" y="118955"/>
                  <a:pt x="525546" y="265693"/>
                </a:cubicBezTo>
                <a:cubicBezTo>
                  <a:pt x="525546" y="412431"/>
                  <a:pt x="407899" y="531386"/>
                  <a:pt x="262773" y="531386"/>
                </a:cubicBezTo>
                <a:cubicBezTo>
                  <a:pt x="117647" y="531386"/>
                  <a:pt x="0" y="412431"/>
                  <a:pt x="0" y="265693"/>
                </a:cubicBezTo>
                <a:cubicBezTo>
                  <a:pt x="0" y="118955"/>
                  <a:pt x="117647" y="0"/>
                  <a:pt x="2627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93000"/>
                </a:srgbClr>
              </a:gs>
              <a:gs pos="63000">
                <a:schemeClr val="bg1">
                  <a:lumMod val="85000"/>
                  <a:alpha val="90000"/>
                </a:schemeClr>
              </a:gs>
              <a:gs pos="88000">
                <a:schemeClr val="bg1">
                  <a:alpha val="90000"/>
                </a:schemeClr>
              </a:gs>
              <a:gs pos="39000">
                <a:schemeClr val="bg1">
                  <a:lumMod val="85000"/>
                </a:schemeClr>
              </a:gs>
              <a:gs pos="15000">
                <a:schemeClr val="bg1">
                  <a:alpha val="90000"/>
                  <a:lumMod val="100000"/>
                </a:schemeClr>
              </a:gs>
              <a:gs pos="3000">
                <a:schemeClr val="accent4">
                  <a:lumMod val="20000"/>
                  <a:lumOff val="80000"/>
                  <a:alpha val="9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100000">
                <a:srgbClr val="FF0000">
                  <a:alpha val="90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50C71870-C531-4940-96F6-27585FF2661D}"/>
              </a:ext>
            </a:extLst>
          </p:cNvPr>
          <p:cNvSpPr/>
          <p:nvPr userDrawn="1"/>
        </p:nvSpPr>
        <p:spPr>
          <a:xfrm>
            <a:off x="417286" y="407555"/>
            <a:ext cx="525546" cy="531386"/>
          </a:xfrm>
          <a:custGeom>
            <a:avLst/>
            <a:gdLst>
              <a:gd name="connsiteX0" fmla="*/ 262773 w 525546"/>
              <a:gd name="connsiteY0" fmla="*/ 0 h 531386"/>
              <a:gd name="connsiteX1" fmla="*/ 525546 w 525546"/>
              <a:gd name="connsiteY1" fmla="*/ 265693 h 531386"/>
              <a:gd name="connsiteX2" fmla="*/ 262773 w 525546"/>
              <a:gd name="connsiteY2" fmla="*/ 531386 h 531386"/>
              <a:gd name="connsiteX3" fmla="*/ 0 w 525546"/>
              <a:gd name="connsiteY3" fmla="*/ 265693 h 531386"/>
              <a:gd name="connsiteX4" fmla="*/ 262773 w 525546"/>
              <a:gd name="connsiteY4" fmla="*/ 0 h 53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46" h="531386">
                <a:moveTo>
                  <a:pt x="262773" y="0"/>
                </a:moveTo>
                <a:cubicBezTo>
                  <a:pt x="407899" y="0"/>
                  <a:pt x="525546" y="118955"/>
                  <a:pt x="525546" y="265693"/>
                </a:cubicBezTo>
                <a:cubicBezTo>
                  <a:pt x="525546" y="412431"/>
                  <a:pt x="407899" y="531386"/>
                  <a:pt x="262773" y="531386"/>
                </a:cubicBezTo>
                <a:cubicBezTo>
                  <a:pt x="117647" y="531386"/>
                  <a:pt x="0" y="412431"/>
                  <a:pt x="0" y="265693"/>
                </a:cubicBezTo>
                <a:cubicBezTo>
                  <a:pt x="0" y="118955"/>
                  <a:pt x="117647" y="0"/>
                  <a:pt x="2627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93000"/>
                </a:srgbClr>
              </a:gs>
              <a:gs pos="63000">
                <a:schemeClr val="bg1">
                  <a:lumMod val="85000"/>
                  <a:alpha val="90000"/>
                </a:schemeClr>
              </a:gs>
              <a:gs pos="88000">
                <a:schemeClr val="bg1">
                  <a:alpha val="90000"/>
                </a:schemeClr>
              </a:gs>
              <a:gs pos="39000">
                <a:schemeClr val="bg1">
                  <a:lumMod val="85000"/>
                </a:schemeClr>
              </a:gs>
              <a:gs pos="15000">
                <a:schemeClr val="bg1">
                  <a:alpha val="90000"/>
                  <a:lumMod val="100000"/>
                </a:schemeClr>
              </a:gs>
              <a:gs pos="3000">
                <a:schemeClr val="accent4">
                  <a:lumMod val="20000"/>
                  <a:lumOff val="80000"/>
                  <a:alpha val="9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100000">
                <a:srgbClr val="FF0000">
                  <a:alpha val="90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CD8024D-173B-45F8-8735-C272B7C567EA}"/>
              </a:ext>
            </a:extLst>
          </p:cNvPr>
          <p:cNvSpPr/>
          <p:nvPr userDrawn="1"/>
        </p:nvSpPr>
        <p:spPr>
          <a:xfrm>
            <a:off x="11215018" y="419284"/>
            <a:ext cx="525546" cy="531386"/>
          </a:xfrm>
          <a:custGeom>
            <a:avLst/>
            <a:gdLst>
              <a:gd name="connsiteX0" fmla="*/ 262773 w 525546"/>
              <a:gd name="connsiteY0" fmla="*/ 0 h 531386"/>
              <a:gd name="connsiteX1" fmla="*/ 525546 w 525546"/>
              <a:gd name="connsiteY1" fmla="*/ 265693 h 531386"/>
              <a:gd name="connsiteX2" fmla="*/ 262773 w 525546"/>
              <a:gd name="connsiteY2" fmla="*/ 531386 h 531386"/>
              <a:gd name="connsiteX3" fmla="*/ 0 w 525546"/>
              <a:gd name="connsiteY3" fmla="*/ 265693 h 531386"/>
              <a:gd name="connsiteX4" fmla="*/ 262773 w 525546"/>
              <a:gd name="connsiteY4" fmla="*/ 0 h 53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46" h="531386">
                <a:moveTo>
                  <a:pt x="262773" y="0"/>
                </a:moveTo>
                <a:cubicBezTo>
                  <a:pt x="407899" y="0"/>
                  <a:pt x="525546" y="118955"/>
                  <a:pt x="525546" y="265693"/>
                </a:cubicBezTo>
                <a:cubicBezTo>
                  <a:pt x="525546" y="412431"/>
                  <a:pt x="407899" y="531386"/>
                  <a:pt x="262773" y="531386"/>
                </a:cubicBezTo>
                <a:cubicBezTo>
                  <a:pt x="117647" y="531386"/>
                  <a:pt x="0" y="412431"/>
                  <a:pt x="0" y="265693"/>
                </a:cubicBezTo>
                <a:cubicBezTo>
                  <a:pt x="0" y="118955"/>
                  <a:pt x="117647" y="0"/>
                  <a:pt x="2627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93000"/>
                </a:srgbClr>
              </a:gs>
              <a:gs pos="63000">
                <a:schemeClr val="bg1">
                  <a:lumMod val="85000"/>
                  <a:alpha val="90000"/>
                </a:schemeClr>
              </a:gs>
              <a:gs pos="88000">
                <a:schemeClr val="bg1">
                  <a:alpha val="90000"/>
                </a:schemeClr>
              </a:gs>
              <a:gs pos="39000">
                <a:schemeClr val="bg1">
                  <a:lumMod val="85000"/>
                </a:schemeClr>
              </a:gs>
              <a:gs pos="15000">
                <a:schemeClr val="bg1">
                  <a:alpha val="90000"/>
                  <a:lumMod val="100000"/>
                </a:schemeClr>
              </a:gs>
              <a:gs pos="3000">
                <a:schemeClr val="accent4">
                  <a:lumMod val="20000"/>
                  <a:lumOff val="80000"/>
                  <a:alpha val="9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100000">
                <a:srgbClr val="FF0000">
                  <a:alpha val="90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1DA82B9-1B91-4B33-B4F9-FB552910B94E}"/>
              </a:ext>
            </a:extLst>
          </p:cNvPr>
          <p:cNvSpPr/>
          <p:nvPr userDrawn="1"/>
        </p:nvSpPr>
        <p:spPr>
          <a:xfrm>
            <a:off x="417286" y="407555"/>
            <a:ext cx="525546" cy="531386"/>
          </a:xfrm>
          <a:custGeom>
            <a:avLst/>
            <a:gdLst>
              <a:gd name="connsiteX0" fmla="*/ 262773 w 525546"/>
              <a:gd name="connsiteY0" fmla="*/ 0 h 531386"/>
              <a:gd name="connsiteX1" fmla="*/ 525546 w 525546"/>
              <a:gd name="connsiteY1" fmla="*/ 265693 h 531386"/>
              <a:gd name="connsiteX2" fmla="*/ 262773 w 525546"/>
              <a:gd name="connsiteY2" fmla="*/ 531386 h 531386"/>
              <a:gd name="connsiteX3" fmla="*/ 0 w 525546"/>
              <a:gd name="connsiteY3" fmla="*/ 265693 h 531386"/>
              <a:gd name="connsiteX4" fmla="*/ 262773 w 525546"/>
              <a:gd name="connsiteY4" fmla="*/ 0 h 53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46" h="531386">
                <a:moveTo>
                  <a:pt x="262773" y="0"/>
                </a:moveTo>
                <a:cubicBezTo>
                  <a:pt x="407899" y="0"/>
                  <a:pt x="525546" y="118955"/>
                  <a:pt x="525546" y="265693"/>
                </a:cubicBezTo>
                <a:cubicBezTo>
                  <a:pt x="525546" y="412431"/>
                  <a:pt x="407899" y="531386"/>
                  <a:pt x="262773" y="531386"/>
                </a:cubicBezTo>
                <a:cubicBezTo>
                  <a:pt x="117647" y="531386"/>
                  <a:pt x="0" y="412431"/>
                  <a:pt x="0" y="265693"/>
                </a:cubicBezTo>
                <a:cubicBezTo>
                  <a:pt x="0" y="118955"/>
                  <a:pt x="117647" y="0"/>
                  <a:pt x="2627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93000"/>
                </a:srgbClr>
              </a:gs>
              <a:gs pos="63000">
                <a:schemeClr val="bg1">
                  <a:lumMod val="85000"/>
                  <a:alpha val="90000"/>
                </a:schemeClr>
              </a:gs>
              <a:gs pos="88000">
                <a:schemeClr val="bg1">
                  <a:alpha val="90000"/>
                </a:schemeClr>
              </a:gs>
              <a:gs pos="39000">
                <a:schemeClr val="bg1">
                  <a:lumMod val="85000"/>
                </a:schemeClr>
              </a:gs>
              <a:gs pos="15000">
                <a:schemeClr val="bg1">
                  <a:alpha val="90000"/>
                  <a:lumMod val="100000"/>
                </a:schemeClr>
              </a:gs>
              <a:gs pos="3000">
                <a:schemeClr val="accent4">
                  <a:lumMod val="20000"/>
                  <a:lumOff val="80000"/>
                  <a:alpha val="9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100000">
                <a:srgbClr val="FF0000">
                  <a:alpha val="90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458E58AE-EEFD-4FE6-811D-8A39C52AF3B1}"/>
              </a:ext>
            </a:extLst>
          </p:cNvPr>
          <p:cNvSpPr/>
          <p:nvPr userDrawn="1"/>
        </p:nvSpPr>
        <p:spPr>
          <a:xfrm>
            <a:off x="11215018" y="419284"/>
            <a:ext cx="525546" cy="531386"/>
          </a:xfrm>
          <a:custGeom>
            <a:avLst/>
            <a:gdLst>
              <a:gd name="connsiteX0" fmla="*/ 262773 w 525546"/>
              <a:gd name="connsiteY0" fmla="*/ 0 h 531386"/>
              <a:gd name="connsiteX1" fmla="*/ 525546 w 525546"/>
              <a:gd name="connsiteY1" fmla="*/ 265693 h 531386"/>
              <a:gd name="connsiteX2" fmla="*/ 262773 w 525546"/>
              <a:gd name="connsiteY2" fmla="*/ 531386 h 531386"/>
              <a:gd name="connsiteX3" fmla="*/ 0 w 525546"/>
              <a:gd name="connsiteY3" fmla="*/ 265693 h 531386"/>
              <a:gd name="connsiteX4" fmla="*/ 262773 w 525546"/>
              <a:gd name="connsiteY4" fmla="*/ 0 h 53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46" h="531386">
                <a:moveTo>
                  <a:pt x="262773" y="0"/>
                </a:moveTo>
                <a:cubicBezTo>
                  <a:pt x="407899" y="0"/>
                  <a:pt x="525546" y="118955"/>
                  <a:pt x="525546" y="265693"/>
                </a:cubicBezTo>
                <a:cubicBezTo>
                  <a:pt x="525546" y="412431"/>
                  <a:pt x="407899" y="531386"/>
                  <a:pt x="262773" y="531386"/>
                </a:cubicBezTo>
                <a:cubicBezTo>
                  <a:pt x="117647" y="531386"/>
                  <a:pt x="0" y="412431"/>
                  <a:pt x="0" y="265693"/>
                </a:cubicBezTo>
                <a:cubicBezTo>
                  <a:pt x="0" y="118955"/>
                  <a:pt x="117647" y="0"/>
                  <a:pt x="2627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93000"/>
                </a:srgbClr>
              </a:gs>
              <a:gs pos="63000">
                <a:schemeClr val="bg1">
                  <a:lumMod val="85000"/>
                  <a:alpha val="90000"/>
                </a:schemeClr>
              </a:gs>
              <a:gs pos="88000">
                <a:schemeClr val="bg1">
                  <a:alpha val="90000"/>
                </a:schemeClr>
              </a:gs>
              <a:gs pos="39000">
                <a:schemeClr val="bg1">
                  <a:lumMod val="85000"/>
                </a:schemeClr>
              </a:gs>
              <a:gs pos="15000">
                <a:schemeClr val="bg1">
                  <a:alpha val="90000"/>
                  <a:lumMod val="100000"/>
                </a:schemeClr>
              </a:gs>
              <a:gs pos="3000">
                <a:schemeClr val="accent4">
                  <a:lumMod val="20000"/>
                  <a:lumOff val="80000"/>
                  <a:alpha val="9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100000">
                <a:srgbClr val="FF0000">
                  <a:alpha val="90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1055865A-7277-47F8-91F2-BC7888169664}"/>
              </a:ext>
            </a:extLst>
          </p:cNvPr>
          <p:cNvSpPr/>
          <p:nvPr userDrawn="1"/>
        </p:nvSpPr>
        <p:spPr>
          <a:xfrm>
            <a:off x="11203762" y="5824028"/>
            <a:ext cx="525546" cy="531386"/>
          </a:xfrm>
          <a:custGeom>
            <a:avLst/>
            <a:gdLst>
              <a:gd name="connsiteX0" fmla="*/ 262773 w 525546"/>
              <a:gd name="connsiteY0" fmla="*/ 0 h 531386"/>
              <a:gd name="connsiteX1" fmla="*/ 525546 w 525546"/>
              <a:gd name="connsiteY1" fmla="*/ 265693 h 531386"/>
              <a:gd name="connsiteX2" fmla="*/ 262773 w 525546"/>
              <a:gd name="connsiteY2" fmla="*/ 531386 h 531386"/>
              <a:gd name="connsiteX3" fmla="*/ 0 w 525546"/>
              <a:gd name="connsiteY3" fmla="*/ 265693 h 531386"/>
              <a:gd name="connsiteX4" fmla="*/ 262773 w 525546"/>
              <a:gd name="connsiteY4" fmla="*/ 0 h 53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46" h="531386">
                <a:moveTo>
                  <a:pt x="262773" y="0"/>
                </a:moveTo>
                <a:cubicBezTo>
                  <a:pt x="407899" y="0"/>
                  <a:pt x="525546" y="118955"/>
                  <a:pt x="525546" y="265693"/>
                </a:cubicBezTo>
                <a:cubicBezTo>
                  <a:pt x="525546" y="412431"/>
                  <a:pt x="407899" y="531386"/>
                  <a:pt x="262773" y="531386"/>
                </a:cubicBezTo>
                <a:cubicBezTo>
                  <a:pt x="117647" y="531386"/>
                  <a:pt x="0" y="412431"/>
                  <a:pt x="0" y="265693"/>
                </a:cubicBezTo>
                <a:cubicBezTo>
                  <a:pt x="0" y="118955"/>
                  <a:pt x="117647" y="0"/>
                  <a:pt x="2627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F0000">
                  <a:alpha val="93000"/>
                </a:srgbClr>
              </a:gs>
              <a:gs pos="63000">
                <a:schemeClr val="bg1">
                  <a:lumMod val="85000"/>
                  <a:alpha val="90000"/>
                </a:schemeClr>
              </a:gs>
              <a:gs pos="88000">
                <a:schemeClr val="bg1">
                  <a:alpha val="90000"/>
                </a:schemeClr>
              </a:gs>
              <a:gs pos="39000">
                <a:schemeClr val="bg1">
                  <a:lumMod val="85000"/>
                </a:schemeClr>
              </a:gs>
              <a:gs pos="15000">
                <a:schemeClr val="bg1">
                  <a:alpha val="90000"/>
                  <a:lumMod val="100000"/>
                </a:schemeClr>
              </a:gs>
              <a:gs pos="3000">
                <a:schemeClr val="accent4">
                  <a:lumMod val="20000"/>
                  <a:lumOff val="80000"/>
                  <a:alpha val="90000"/>
                </a:schemeClr>
              </a:gs>
              <a:gs pos="97000">
                <a:schemeClr val="accent4">
                  <a:lumMod val="20000"/>
                  <a:lumOff val="80000"/>
                </a:schemeClr>
              </a:gs>
              <a:gs pos="100000">
                <a:srgbClr val="FF0000">
                  <a:alpha val="90000"/>
                </a:srgbClr>
              </a:gs>
            </a:gsLst>
            <a:lin ang="10800000" scaled="1"/>
            <a:tileRect/>
          </a:gra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B70AF3CA-F165-419F-B632-8D59467822E6}"/>
              </a:ext>
            </a:extLst>
          </p:cNvPr>
          <p:cNvSpPr/>
          <p:nvPr userDrawn="1"/>
        </p:nvSpPr>
        <p:spPr>
          <a:xfrm>
            <a:off x="417286" y="407555"/>
            <a:ext cx="525546" cy="531386"/>
          </a:xfrm>
          <a:custGeom>
            <a:avLst/>
            <a:gdLst>
              <a:gd name="connsiteX0" fmla="*/ 262773 w 525546"/>
              <a:gd name="connsiteY0" fmla="*/ 0 h 531386"/>
              <a:gd name="connsiteX1" fmla="*/ 525546 w 525546"/>
              <a:gd name="connsiteY1" fmla="*/ 265693 h 531386"/>
              <a:gd name="connsiteX2" fmla="*/ 262773 w 525546"/>
              <a:gd name="connsiteY2" fmla="*/ 531386 h 531386"/>
              <a:gd name="connsiteX3" fmla="*/ 0 w 525546"/>
              <a:gd name="connsiteY3" fmla="*/ 265693 h 531386"/>
              <a:gd name="connsiteX4" fmla="*/ 262773 w 525546"/>
              <a:gd name="connsiteY4" fmla="*/ 0 h 53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46" h="531386">
                <a:moveTo>
                  <a:pt x="262773" y="0"/>
                </a:moveTo>
                <a:cubicBezTo>
                  <a:pt x="407899" y="0"/>
                  <a:pt x="525546" y="118955"/>
                  <a:pt x="525546" y="265693"/>
                </a:cubicBezTo>
                <a:cubicBezTo>
                  <a:pt x="525546" y="412431"/>
                  <a:pt x="407899" y="531386"/>
                  <a:pt x="262773" y="531386"/>
                </a:cubicBezTo>
                <a:cubicBezTo>
                  <a:pt x="117647" y="531386"/>
                  <a:pt x="0" y="412431"/>
                  <a:pt x="0" y="265693"/>
                </a:cubicBezTo>
                <a:cubicBezTo>
                  <a:pt x="0" y="118955"/>
                  <a:pt x="117647" y="0"/>
                  <a:pt x="26277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4CE7DA2-C462-4183-88DC-0239CCD2CD18}"/>
              </a:ext>
            </a:extLst>
          </p:cNvPr>
          <p:cNvSpPr/>
          <p:nvPr userDrawn="1"/>
        </p:nvSpPr>
        <p:spPr>
          <a:xfrm>
            <a:off x="11215018" y="419284"/>
            <a:ext cx="525546" cy="531386"/>
          </a:xfrm>
          <a:custGeom>
            <a:avLst/>
            <a:gdLst>
              <a:gd name="connsiteX0" fmla="*/ 262773 w 525546"/>
              <a:gd name="connsiteY0" fmla="*/ 0 h 531386"/>
              <a:gd name="connsiteX1" fmla="*/ 525546 w 525546"/>
              <a:gd name="connsiteY1" fmla="*/ 265693 h 531386"/>
              <a:gd name="connsiteX2" fmla="*/ 262773 w 525546"/>
              <a:gd name="connsiteY2" fmla="*/ 531386 h 531386"/>
              <a:gd name="connsiteX3" fmla="*/ 0 w 525546"/>
              <a:gd name="connsiteY3" fmla="*/ 265693 h 531386"/>
              <a:gd name="connsiteX4" fmla="*/ 262773 w 525546"/>
              <a:gd name="connsiteY4" fmla="*/ 0 h 53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46" h="531386">
                <a:moveTo>
                  <a:pt x="262773" y="0"/>
                </a:moveTo>
                <a:cubicBezTo>
                  <a:pt x="407899" y="0"/>
                  <a:pt x="525546" y="118955"/>
                  <a:pt x="525546" y="265693"/>
                </a:cubicBezTo>
                <a:cubicBezTo>
                  <a:pt x="525546" y="412431"/>
                  <a:pt x="407899" y="531386"/>
                  <a:pt x="262773" y="531386"/>
                </a:cubicBezTo>
                <a:cubicBezTo>
                  <a:pt x="117647" y="531386"/>
                  <a:pt x="0" y="412431"/>
                  <a:pt x="0" y="265693"/>
                </a:cubicBezTo>
                <a:cubicBezTo>
                  <a:pt x="0" y="118955"/>
                  <a:pt x="117647" y="0"/>
                  <a:pt x="26277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FA0BCBB9-2B16-4BC9-8C47-D2E27684CE1C}"/>
              </a:ext>
            </a:extLst>
          </p:cNvPr>
          <p:cNvSpPr/>
          <p:nvPr userDrawn="1"/>
        </p:nvSpPr>
        <p:spPr>
          <a:xfrm>
            <a:off x="405330" y="5763165"/>
            <a:ext cx="525546" cy="531386"/>
          </a:xfrm>
          <a:custGeom>
            <a:avLst/>
            <a:gdLst>
              <a:gd name="connsiteX0" fmla="*/ 262773 w 525546"/>
              <a:gd name="connsiteY0" fmla="*/ 0 h 531386"/>
              <a:gd name="connsiteX1" fmla="*/ 525546 w 525546"/>
              <a:gd name="connsiteY1" fmla="*/ 265693 h 531386"/>
              <a:gd name="connsiteX2" fmla="*/ 262773 w 525546"/>
              <a:gd name="connsiteY2" fmla="*/ 531386 h 531386"/>
              <a:gd name="connsiteX3" fmla="*/ 0 w 525546"/>
              <a:gd name="connsiteY3" fmla="*/ 265693 h 531386"/>
              <a:gd name="connsiteX4" fmla="*/ 262773 w 525546"/>
              <a:gd name="connsiteY4" fmla="*/ 0 h 53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46" h="531386">
                <a:moveTo>
                  <a:pt x="262773" y="0"/>
                </a:moveTo>
                <a:cubicBezTo>
                  <a:pt x="407899" y="0"/>
                  <a:pt x="525546" y="118955"/>
                  <a:pt x="525546" y="265693"/>
                </a:cubicBezTo>
                <a:cubicBezTo>
                  <a:pt x="525546" y="412431"/>
                  <a:pt x="407899" y="531386"/>
                  <a:pt x="262773" y="531386"/>
                </a:cubicBezTo>
                <a:cubicBezTo>
                  <a:pt x="117647" y="531386"/>
                  <a:pt x="0" y="412431"/>
                  <a:pt x="0" y="265693"/>
                </a:cubicBezTo>
                <a:cubicBezTo>
                  <a:pt x="0" y="118955"/>
                  <a:pt x="117647" y="0"/>
                  <a:pt x="26277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B731B1F-8229-4B24-ABC8-FF9B097472C0}"/>
              </a:ext>
            </a:extLst>
          </p:cNvPr>
          <p:cNvSpPr/>
          <p:nvPr userDrawn="1"/>
        </p:nvSpPr>
        <p:spPr>
          <a:xfrm>
            <a:off x="11203762" y="5824028"/>
            <a:ext cx="525546" cy="531386"/>
          </a:xfrm>
          <a:custGeom>
            <a:avLst/>
            <a:gdLst>
              <a:gd name="connsiteX0" fmla="*/ 262773 w 525546"/>
              <a:gd name="connsiteY0" fmla="*/ 0 h 531386"/>
              <a:gd name="connsiteX1" fmla="*/ 525546 w 525546"/>
              <a:gd name="connsiteY1" fmla="*/ 265693 h 531386"/>
              <a:gd name="connsiteX2" fmla="*/ 262773 w 525546"/>
              <a:gd name="connsiteY2" fmla="*/ 531386 h 531386"/>
              <a:gd name="connsiteX3" fmla="*/ 0 w 525546"/>
              <a:gd name="connsiteY3" fmla="*/ 265693 h 531386"/>
              <a:gd name="connsiteX4" fmla="*/ 262773 w 525546"/>
              <a:gd name="connsiteY4" fmla="*/ 0 h 53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546" h="531386">
                <a:moveTo>
                  <a:pt x="262773" y="0"/>
                </a:moveTo>
                <a:cubicBezTo>
                  <a:pt x="407899" y="0"/>
                  <a:pt x="525546" y="118955"/>
                  <a:pt x="525546" y="265693"/>
                </a:cubicBezTo>
                <a:cubicBezTo>
                  <a:pt x="525546" y="412431"/>
                  <a:pt x="407899" y="531386"/>
                  <a:pt x="262773" y="531386"/>
                </a:cubicBezTo>
                <a:cubicBezTo>
                  <a:pt x="117647" y="531386"/>
                  <a:pt x="0" y="412431"/>
                  <a:pt x="0" y="265693"/>
                </a:cubicBezTo>
                <a:cubicBezTo>
                  <a:pt x="0" y="118955"/>
                  <a:pt x="117647" y="0"/>
                  <a:pt x="262773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2426EDE1-24D0-464C-9436-F2FEC1AAE642}"/>
              </a:ext>
            </a:extLst>
          </p:cNvPr>
          <p:cNvSpPr/>
          <p:nvPr userDrawn="1"/>
        </p:nvSpPr>
        <p:spPr>
          <a:xfrm>
            <a:off x="303047" y="256855"/>
            <a:ext cx="11585906" cy="6139146"/>
          </a:xfrm>
          <a:custGeom>
            <a:avLst/>
            <a:gdLst>
              <a:gd name="connsiteX0" fmla="*/ 0 w 11585906"/>
              <a:gd name="connsiteY0" fmla="*/ 0 h 6139146"/>
              <a:gd name="connsiteX1" fmla="*/ 11585906 w 11585906"/>
              <a:gd name="connsiteY1" fmla="*/ 0 h 6139146"/>
              <a:gd name="connsiteX2" fmla="*/ 11585906 w 11585906"/>
              <a:gd name="connsiteY2" fmla="*/ 6139146 h 6139146"/>
              <a:gd name="connsiteX3" fmla="*/ 0 w 11585906"/>
              <a:gd name="connsiteY3" fmla="*/ 6139146 h 6139146"/>
              <a:gd name="connsiteX4" fmla="*/ 0 w 11585906"/>
              <a:gd name="connsiteY4" fmla="*/ 0 h 6139146"/>
              <a:gd name="connsiteX5" fmla="*/ 377012 w 11585906"/>
              <a:gd name="connsiteY5" fmla="*/ 150688 h 6139146"/>
              <a:gd name="connsiteX6" fmla="*/ 114239 w 11585906"/>
              <a:gd name="connsiteY6" fmla="*/ 416381 h 6139146"/>
              <a:gd name="connsiteX7" fmla="*/ 377012 w 11585906"/>
              <a:gd name="connsiteY7" fmla="*/ 682074 h 6139146"/>
              <a:gd name="connsiteX8" fmla="*/ 639785 w 11585906"/>
              <a:gd name="connsiteY8" fmla="*/ 416381 h 6139146"/>
              <a:gd name="connsiteX9" fmla="*/ 377012 w 11585906"/>
              <a:gd name="connsiteY9" fmla="*/ 150688 h 6139146"/>
              <a:gd name="connsiteX10" fmla="*/ 11174744 w 11585906"/>
              <a:gd name="connsiteY10" fmla="*/ 162417 h 6139146"/>
              <a:gd name="connsiteX11" fmla="*/ 10911971 w 11585906"/>
              <a:gd name="connsiteY11" fmla="*/ 428110 h 6139146"/>
              <a:gd name="connsiteX12" fmla="*/ 11174744 w 11585906"/>
              <a:gd name="connsiteY12" fmla="*/ 693803 h 6139146"/>
              <a:gd name="connsiteX13" fmla="*/ 11437517 w 11585906"/>
              <a:gd name="connsiteY13" fmla="*/ 428110 h 6139146"/>
              <a:gd name="connsiteX14" fmla="*/ 11174744 w 11585906"/>
              <a:gd name="connsiteY14" fmla="*/ 162417 h 6139146"/>
              <a:gd name="connsiteX15" fmla="*/ 365056 w 11585906"/>
              <a:gd name="connsiteY15" fmla="*/ 5506298 h 6139146"/>
              <a:gd name="connsiteX16" fmla="*/ 102283 w 11585906"/>
              <a:gd name="connsiteY16" fmla="*/ 5771991 h 6139146"/>
              <a:gd name="connsiteX17" fmla="*/ 365056 w 11585906"/>
              <a:gd name="connsiteY17" fmla="*/ 6037684 h 6139146"/>
              <a:gd name="connsiteX18" fmla="*/ 627829 w 11585906"/>
              <a:gd name="connsiteY18" fmla="*/ 5771991 h 6139146"/>
              <a:gd name="connsiteX19" fmla="*/ 365056 w 11585906"/>
              <a:gd name="connsiteY19" fmla="*/ 5506298 h 6139146"/>
              <a:gd name="connsiteX20" fmla="*/ 11163488 w 11585906"/>
              <a:gd name="connsiteY20" fmla="*/ 5567161 h 6139146"/>
              <a:gd name="connsiteX21" fmla="*/ 10900715 w 11585906"/>
              <a:gd name="connsiteY21" fmla="*/ 5832854 h 6139146"/>
              <a:gd name="connsiteX22" fmla="*/ 11163488 w 11585906"/>
              <a:gd name="connsiteY22" fmla="*/ 6098547 h 6139146"/>
              <a:gd name="connsiteX23" fmla="*/ 11426261 w 11585906"/>
              <a:gd name="connsiteY23" fmla="*/ 5832854 h 6139146"/>
              <a:gd name="connsiteX24" fmla="*/ 11163488 w 11585906"/>
              <a:gd name="connsiteY24" fmla="*/ 5567161 h 613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585906" h="6139146">
                <a:moveTo>
                  <a:pt x="0" y="0"/>
                </a:moveTo>
                <a:lnTo>
                  <a:pt x="11585906" y="0"/>
                </a:lnTo>
                <a:lnTo>
                  <a:pt x="11585906" y="6139146"/>
                </a:lnTo>
                <a:lnTo>
                  <a:pt x="0" y="6139146"/>
                </a:lnTo>
                <a:lnTo>
                  <a:pt x="0" y="0"/>
                </a:lnTo>
                <a:close/>
                <a:moveTo>
                  <a:pt x="377012" y="150688"/>
                </a:moveTo>
                <a:cubicBezTo>
                  <a:pt x="231886" y="150688"/>
                  <a:pt x="114239" y="269643"/>
                  <a:pt x="114239" y="416381"/>
                </a:cubicBezTo>
                <a:cubicBezTo>
                  <a:pt x="114239" y="563119"/>
                  <a:pt x="231886" y="682074"/>
                  <a:pt x="377012" y="682074"/>
                </a:cubicBezTo>
                <a:cubicBezTo>
                  <a:pt x="522138" y="682074"/>
                  <a:pt x="639785" y="563119"/>
                  <a:pt x="639785" y="416381"/>
                </a:cubicBezTo>
                <a:cubicBezTo>
                  <a:pt x="639785" y="269643"/>
                  <a:pt x="522138" y="150688"/>
                  <a:pt x="377012" y="150688"/>
                </a:cubicBezTo>
                <a:close/>
                <a:moveTo>
                  <a:pt x="11174744" y="162417"/>
                </a:moveTo>
                <a:cubicBezTo>
                  <a:pt x="11029618" y="162417"/>
                  <a:pt x="10911971" y="281372"/>
                  <a:pt x="10911971" y="428110"/>
                </a:cubicBezTo>
                <a:cubicBezTo>
                  <a:pt x="10911971" y="574848"/>
                  <a:pt x="11029618" y="693803"/>
                  <a:pt x="11174744" y="693803"/>
                </a:cubicBezTo>
                <a:cubicBezTo>
                  <a:pt x="11319870" y="693803"/>
                  <a:pt x="11437517" y="574848"/>
                  <a:pt x="11437517" y="428110"/>
                </a:cubicBezTo>
                <a:cubicBezTo>
                  <a:pt x="11437517" y="281372"/>
                  <a:pt x="11319870" y="162417"/>
                  <a:pt x="11174744" y="162417"/>
                </a:cubicBezTo>
                <a:close/>
                <a:moveTo>
                  <a:pt x="365056" y="5506298"/>
                </a:moveTo>
                <a:cubicBezTo>
                  <a:pt x="219930" y="5506298"/>
                  <a:pt x="102283" y="5625253"/>
                  <a:pt x="102283" y="5771991"/>
                </a:cubicBezTo>
                <a:cubicBezTo>
                  <a:pt x="102283" y="5918729"/>
                  <a:pt x="219930" y="6037684"/>
                  <a:pt x="365056" y="6037684"/>
                </a:cubicBezTo>
                <a:cubicBezTo>
                  <a:pt x="510182" y="6037684"/>
                  <a:pt x="627829" y="5918729"/>
                  <a:pt x="627829" y="5771991"/>
                </a:cubicBezTo>
                <a:cubicBezTo>
                  <a:pt x="627829" y="5625253"/>
                  <a:pt x="510182" y="5506298"/>
                  <a:pt x="365056" y="5506298"/>
                </a:cubicBezTo>
                <a:close/>
                <a:moveTo>
                  <a:pt x="11163488" y="5567161"/>
                </a:moveTo>
                <a:cubicBezTo>
                  <a:pt x="11018362" y="5567161"/>
                  <a:pt x="10900715" y="5686116"/>
                  <a:pt x="10900715" y="5832854"/>
                </a:cubicBezTo>
                <a:cubicBezTo>
                  <a:pt x="10900715" y="5979592"/>
                  <a:pt x="11018362" y="6098547"/>
                  <a:pt x="11163488" y="6098547"/>
                </a:cubicBezTo>
                <a:cubicBezTo>
                  <a:pt x="11308614" y="6098547"/>
                  <a:pt x="11426261" y="5979592"/>
                  <a:pt x="11426261" y="5832854"/>
                </a:cubicBezTo>
                <a:cubicBezTo>
                  <a:pt x="11426261" y="5686116"/>
                  <a:pt x="11308614" y="5567161"/>
                  <a:pt x="11163488" y="556716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  <a:alpha val="96000"/>
            </a:schemeClr>
          </a:solidFill>
          <a:ln>
            <a:noFill/>
          </a:ln>
          <a:scene3d>
            <a:camera prst="obliqueBottomLeft"/>
            <a:lightRig rig="threePt" dir="t"/>
          </a:scene3d>
          <a:sp3d>
            <a:bevelT w="177800" prst="slope"/>
            <a:bevelB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2AC955-DEFB-4553-BDB5-290633907B16}"/>
              </a:ext>
            </a:extLst>
          </p:cNvPr>
          <p:cNvSpPr txBox="1"/>
          <p:nvPr userDrawn="1"/>
        </p:nvSpPr>
        <p:spPr>
          <a:xfrm>
            <a:off x="266510" y="6219317"/>
            <a:ext cx="2439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ladimir Script" panose="03050402040407070305" pitchFamily="66" charset="0"/>
                <a:cs typeface="NikoshBAN" panose="02000000000000000000" pitchFamily="2" charset="0"/>
              </a:rPr>
              <a:t>কাজী</a:t>
            </a:r>
            <a:r>
              <a:rPr lang="en-US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ladimir Script" panose="03050402040407070305" pitchFamily="66" charset="0"/>
                <a:cs typeface="NikoshBAN" panose="02000000000000000000" pitchFamily="2" charset="0"/>
              </a:rPr>
              <a:t>আশরাফুল</a:t>
            </a:r>
            <a:r>
              <a:rPr lang="en-US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ladimir Script" panose="03050402040407070305" pitchFamily="66" charset="0"/>
                <a:cs typeface="NikoshBAN" panose="02000000000000000000" pitchFamily="2" charset="0"/>
              </a:rPr>
              <a:t>ইসলাম</a:t>
            </a:r>
            <a:r>
              <a:rPr lang="en-US" sz="2400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Vladimir Script" panose="03050402040407070305" pitchFamily="66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1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2" grpId="0" animBg="1"/>
      <p:bldP spid="91" grpId="0" animBg="1"/>
      <p:bldP spid="90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54A3D-78E6-48FA-9F45-83D59D04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B193B-0CFD-48E8-AA97-E9E3D4235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EE63B-F138-4102-BD7F-2F209AD71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5F1BE-CB40-4265-862F-80739C6A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47045-5939-404B-B337-F9069EC0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1A74D-A3D5-4528-B8E6-15281A88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3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5BDE-A599-4257-B425-FF91EE06A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983C1-C857-4839-977C-42E21533D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9B72C-F32E-4D0A-B78F-F4466FC71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E96B2-18DC-495C-A1D2-AB923769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75F78-0787-4454-A9EF-C34BB757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9FC2D-C9A4-495A-B898-5079BE14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4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47941-500D-4A16-B579-B10E5512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8AE5-D93E-496A-B30F-39063FCCB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49F9-92CE-4D0C-B875-ABA3109B7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5BBCE-5E4B-40DA-BB90-272A99BC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6070-35C1-4BB1-8436-18AD066C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47941-500D-4A16-B579-B10E5512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8AE5-D93E-496A-B30F-39063FCCB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49F9-92CE-4D0C-B875-ABA3109B7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5BBCE-5E4B-40DA-BB90-272A99BC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6070-35C1-4BB1-8436-18AD066C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5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47941-500D-4A16-B579-B10E5512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08AE5-D93E-496A-B30F-39063FCCB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D49F9-92CE-4D0C-B875-ABA3109B7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EC337-9C93-43EF-A3B1-A90F7E8514BF}" type="datetimeFigureOut">
              <a:rPr lang="en-US" smtClean="0"/>
              <a:t>22-Sep-21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5BBCE-5E4B-40DA-BB90-272A99BC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6070-35C1-4BB1-8436-18AD066C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28C99-3177-4A85-AEAA-C2EB03B44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7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3.png"/><Relationship Id="rId7" Type="http://schemas.openxmlformats.org/officeDocument/2006/relationships/hyperlink" Target="http://www.pngall.com/cap-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us.anygator.com/article/where-and-when-will-you-have-to-wear-a-mask-on-a-royal-caribbean-cruise__17706971" TargetMode="External"/><Relationship Id="rId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heconversation.com/arts-education-may-be-important-but-the-academic-benefits-are-unproven-50496" TargetMode="Externa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8.jpe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64B167-5D3E-41E6-95CF-CC3F6D1E5C56}"/>
              </a:ext>
            </a:extLst>
          </p:cNvPr>
          <p:cNvSpPr txBox="1"/>
          <p:nvPr/>
        </p:nvSpPr>
        <p:spPr>
          <a:xfrm rot="2112801">
            <a:off x="5178660" y="1699387"/>
            <a:ext cx="3193637" cy="34592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061516"/>
              </a:avLst>
            </a:prstTxWarp>
            <a:spAutoFit/>
          </a:bodyPr>
          <a:lstStyle/>
          <a:p>
            <a:r>
              <a:rPr lang="en-US" sz="115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115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115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15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115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11500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5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79C97C-19B0-4485-87D4-42948ABD40E5}"/>
              </a:ext>
            </a:extLst>
          </p:cNvPr>
          <p:cNvGrpSpPr/>
          <p:nvPr/>
        </p:nvGrpSpPr>
        <p:grpSpPr>
          <a:xfrm>
            <a:off x="3582572" y="1148939"/>
            <a:ext cx="6096000" cy="5104151"/>
            <a:chOff x="3582572" y="1148939"/>
            <a:chExt cx="6096000" cy="51041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B34995F-32FC-4CDD-A50E-667346E86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708" b="99375" l="0" r="97500">
                          <a14:foregroundMark x1="313" y1="60208" x2="639" y2="59628"/>
                          <a14:foregroundMark x1="10089" y1="43929" x2="10832" y2="45065"/>
                          <a14:foregroundMark x1="15625" y1="58958" x2="14249" y2="63380"/>
                          <a14:foregroundMark x1="21220" y1="75389" x2="38125" y2="68333"/>
                          <a14:foregroundMark x1="38125" y1="68333" x2="40938" y2="56458"/>
                          <a14:foregroundMark x1="37913" y1="50939" x2="35000" y2="45625"/>
                          <a14:foregroundMark x1="40938" y1="56458" x2="38255" y2="51563"/>
                          <a14:foregroundMark x1="34697" y1="42854" x2="34448" y2="40578"/>
                          <a14:foregroundMark x1="35000" y1="45625" x2="34938" y2="45062"/>
                          <a14:foregroundMark x1="38330" y1="3256" x2="38594" y2="2708"/>
                          <a14:foregroundMark x1="33281" y1="13750" x2="33402" y2="13499"/>
                          <a14:foregroundMark x1="38594" y1="2708" x2="48125" y2="208"/>
                          <a14:foregroundMark x1="48125" y1="208" x2="71318" y2="2270"/>
                          <a14:foregroundMark x1="71494" y1="70390" x2="71406" y2="70833"/>
                          <a14:foregroundMark x1="71406" y1="70833" x2="71739" y2="70998"/>
                          <a14:foregroundMark x1="81911" y1="76727" x2="94531" y2="93750"/>
                          <a14:foregroundMark x1="94531" y1="93750" x2="97500" y2="99375"/>
                          <a14:foregroundMark x1="1822" y1="60867" x2="0" y2="99375"/>
                          <a14:foregroundMark x1="40156" y1="14167" x2="74162" y2="13168"/>
                          <a14:foregroundMark x1="37005" y1="13396" x2="36449" y2="15903"/>
                          <a14:foregroundMark x1="39375" y1="2708" x2="39126" y2="3830"/>
                          <a14:foregroundMark x1="9063" y1="38958" x2="7031" y2="51458"/>
                          <a14:foregroundMark x1="7031" y1="51458" x2="2344" y2="60417"/>
                          <a14:foregroundMark x1="2344" y1="60417" x2="12656" y2="63542"/>
                          <a14:foregroundMark x1="13694" y1="56158" x2="13821" y2="55258"/>
                          <a14:foregroundMark x1="12656" y1="63542" x2="13396" y2="58279"/>
                          <a14:foregroundMark x1="11994" y1="41896" x2="9844" y2="38333"/>
                          <a14:foregroundMark x1="6563" y1="91042" x2="22031" y2="78542"/>
                          <a14:foregroundMark x1="22031" y1="78542" x2="30156" y2="95417"/>
                          <a14:foregroundMark x1="30156" y1="95417" x2="14063" y2="97500"/>
                          <a14:foregroundMark x1="14063" y1="97500" x2="781" y2="94375"/>
                          <a14:foregroundMark x1="781" y1="94375" x2="7031" y2="90625"/>
                          <a14:foregroundMark x1="23125" y1="74375" x2="6094" y2="88750"/>
                          <a14:foregroundMark x1="38906" y1="4792" x2="35000" y2="16250"/>
                          <a14:foregroundMark x1="35000" y1="16250" x2="34531" y2="27917"/>
                          <a14:foregroundMark x1="34531" y1="27917" x2="40313" y2="19375"/>
                          <a14:foregroundMark x1="40313" y1="19375" x2="40156" y2="4583"/>
                          <a14:foregroundMark x1="39531" y1="2708" x2="34844" y2="12708"/>
                          <a14:foregroundMark x1="34844" y1="12708" x2="33750" y2="23333"/>
                          <a14:foregroundMark x1="33750" y1="23333" x2="40938" y2="14792"/>
                          <a14:foregroundMark x1="40938" y1="14792" x2="41250" y2="3958"/>
                          <a14:foregroundMark x1="41250" y1="3958" x2="38438" y2="4792"/>
                          <a14:foregroundMark x1="48281" y1="27917" x2="42500" y2="40625"/>
                          <a14:foregroundMark x1="42500" y1="40625" x2="52812" y2="42083"/>
                          <a14:foregroundMark x1="52812" y1="42083" x2="50781" y2="29583"/>
                          <a14:foregroundMark x1="50781" y1="29583" x2="44844" y2="29167"/>
                          <a14:foregroundMark x1="69844" y1="27917" x2="61250" y2="32500"/>
                          <a14:foregroundMark x1="61250" y1="32500" x2="71250" y2="35625"/>
                          <a14:foregroundMark x1="71250" y1="35625" x2="66875" y2="23333"/>
                          <a14:foregroundMark x1="66875" y1="23333" x2="58750" y2="29792"/>
                          <a14:foregroundMark x1="58750" y1="29792" x2="59688" y2="41667"/>
                          <a14:foregroundMark x1="59688" y1="41667" x2="65000" y2="40208"/>
                          <a14:foregroundMark x1="77154" y1="45466" x2="75781" y2="45000"/>
                          <a14:foregroundMark x1="75595" y1="42697" x2="74688" y2="31458"/>
                          <a14:foregroundMark x1="75781" y1="45000" x2="75701" y2="44004"/>
                          <a14:foregroundMark x1="75847" y1="23735" x2="75881" y2="23505"/>
                          <a14:foregroundMark x1="74688" y1="31458" x2="75019" y2="29253"/>
                          <a14:backgroundMark x1="207" y1="58681" x2="0" y2="58958"/>
                          <a14:backgroundMark x1="13438" y1="44167" x2="14219" y2="55208"/>
                          <a14:backgroundMark x1="14219" y1="55208" x2="32969" y2="60625"/>
                          <a14:backgroundMark x1="32969" y1="60625" x2="37969" y2="52500"/>
                          <a14:backgroundMark x1="37969" y1="52500" x2="34063" y2="41875"/>
                          <a14:backgroundMark x1="34063" y1="41875" x2="24844" y2="47292"/>
                          <a14:backgroundMark x1="24844" y1="47292" x2="12500" y2="44792"/>
                          <a14:backgroundMark x1="14688" y1="66042" x2="8750" y2="75000"/>
                          <a14:backgroundMark x1="8750" y1="75000" x2="6749" y2="84102"/>
                          <a14:backgroundMark x1="19871" y1="73027" x2="17969" y2="65417"/>
                          <a14:backgroundMark x1="17969" y1="65417" x2="13438" y2="67083"/>
                          <a14:backgroundMark x1="81719" y1="76250" x2="72344" y2="72500"/>
                          <a14:backgroundMark x1="72344" y1="72500" x2="70938" y2="62083"/>
                          <a14:backgroundMark x1="76716" y1="42646" x2="77813" y2="38958"/>
                          <a14:backgroundMark x1="70938" y1="62083" x2="75918" y2="45332"/>
                          <a14:backgroundMark x1="78960" y1="48750" x2="79375" y2="52292"/>
                          <a14:backgroundMark x1="77813" y1="38958" x2="78308" y2="43187"/>
                          <a14:backgroundMark x1="79375" y1="52292" x2="77969" y2="62917"/>
                          <a14:backgroundMark x1="77969" y1="62917" x2="81563" y2="76875"/>
                          <a14:backgroundMark x1="76875" y1="50000" x2="73750" y2="61250"/>
                          <a14:backgroundMark x1="73750" y1="61250" x2="77344" y2="51042"/>
                          <a14:backgroundMark x1="77344" y1="51042" x2="77344" y2="51042"/>
                          <a14:backgroundMark x1="74375" y1="60625" x2="71875" y2="70417"/>
                          <a14:backgroundMark x1="71875" y1="70417" x2="72500" y2="62708"/>
                          <a14:backgroundMark x1="70156" y1="69375" x2="71406" y2="69792"/>
                          <a14:backgroundMark x1="34064" y1="30373" x2="34219" y2="38542"/>
                          <a14:backgroundMark x1="34017" y1="27880" x2="34047" y2="29471"/>
                          <a14:backgroundMark x1="34219" y1="38542" x2="23438" y2="21250"/>
                          <a14:backgroundMark x1="23438" y1="21250" x2="25625" y2="6250"/>
                          <a14:backgroundMark x1="25625" y1="6250" x2="34531" y2="3542"/>
                          <a14:backgroundMark x1="34531" y1="3542" x2="36010" y2="3542"/>
                          <a14:backgroundMark x1="73750" y1="833" x2="77084" y2="12237"/>
                          <a14:backgroundMark x1="80913" y1="20196" x2="85000" y2="14167"/>
                          <a14:backgroundMark x1="85000" y1="14167" x2="78906" y2="2917"/>
                          <a14:backgroundMark x1="78906" y1="2917" x2="73750" y2="1458"/>
                          <a14:backgroundMark x1="76875" y1="12292" x2="76250" y2="23542"/>
                          <a14:backgroundMark x1="76250" y1="23542" x2="79063" y2="33542"/>
                          <a14:backgroundMark x1="79063" y1="33542" x2="78125" y2="44375"/>
                          <a14:backgroundMark x1="78125" y1="44375" x2="85313" y2="52917"/>
                          <a14:backgroundMark x1="85313" y1="52917" x2="90781" y2="35417"/>
                          <a14:backgroundMark x1="90781" y1="35417" x2="84844" y2="19375"/>
                          <a14:backgroundMark x1="84844" y1="19375" x2="76875" y2="12917"/>
                          <a14:backgroundMark x1="76875" y1="12917" x2="76875" y2="12917"/>
                          <a14:backgroundMark x1="82031" y1="18750" x2="79063" y2="34583"/>
                          <a14:backgroundMark x1="79063" y1="34583" x2="80469" y2="45833"/>
                          <a14:backgroundMark x1="80469" y1="45833" x2="89219" y2="46042"/>
                          <a14:backgroundMark x1="89219" y1="46042" x2="88906" y2="31042"/>
                          <a14:backgroundMark x1="88906" y1="31042" x2="81094" y2="18750"/>
                          <a14:backgroundMark x1="81094" y1="18750" x2="80156" y2="18125"/>
                          <a14:backgroundMark x1="82188" y1="31042" x2="83125" y2="43333"/>
                          <a14:backgroundMark x1="83125" y1="43333" x2="82813" y2="31875"/>
                          <a14:backgroundMark x1="82813" y1="31875" x2="81250" y2="3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582572" y="1681090"/>
              <a:ext cx="6096000" cy="4572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6482AE8-37AA-497A-977D-50EAC554F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 rot="21448767">
              <a:off x="5462767" y="1148939"/>
              <a:ext cx="2954217" cy="179189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7B03153-6FEF-472F-8F1B-45C1BBE60F42}"/>
              </a:ext>
            </a:extLst>
          </p:cNvPr>
          <p:cNvGrpSpPr/>
          <p:nvPr/>
        </p:nvGrpSpPr>
        <p:grpSpPr>
          <a:xfrm>
            <a:off x="790786" y="893292"/>
            <a:ext cx="3566871" cy="2219619"/>
            <a:chOff x="790786" y="893292"/>
            <a:chExt cx="3566871" cy="2219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D6F469A-54F3-44F9-9BAD-A3AF0414E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15" y="1095126"/>
              <a:ext cx="3157799" cy="1774683"/>
            </a:xfrm>
            <a:prstGeom prst="rect">
              <a:avLst/>
            </a:prstGeom>
          </p:spPr>
        </p:pic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3ED8ACD2-3EDF-45BD-B88F-413F0E88B3B3}"/>
                </a:ext>
              </a:extLst>
            </p:cNvPr>
            <p:cNvSpPr/>
            <p:nvPr/>
          </p:nvSpPr>
          <p:spPr>
            <a:xfrm>
              <a:off x="790786" y="893292"/>
              <a:ext cx="3566870" cy="2219619"/>
            </a:xfrm>
            <a:custGeom>
              <a:avLst/>
              <a:gdLst>
                <a:gd name="connsiteX0" fmla="*/ 0 w 3425965"/>
                <a:gd name="connsiteY0" fmla="*/ 1702190 h 3404380"/>
                <a:gd name="connsiteX1" fmla="*/ 1712983 w 3425965"/>
                <a:gd name="connsiteY1" fmla="*/ 0 h 3404380"/>
                <a:gd name="connsiteX2" fmla="*/ 3425966 w 3425965"/>
                <a:gd name="connsiteY2" fmla="*/ 1702190 h 3404380"/>
                <a:gd name="connsiteX3" fmla="*/ 1712983 w 3425965"/>
                <a:gd name="connsiteY3" fmla="*/ 3404380 h 3404380"/>
                <a:gd name="connsiteX4" fmla="*/ 0 w 3425965"/>
                <a:gd name="connsiteY4" fmla="*/ 1702190 h 3404380"/>
                <a:gd name="connsiteX5" fmla="*/ 851095 w 3425965"/>
                <a:gd name="connsiteY5" fmla="*/ 1702190 h 3404380"/>
                <a:gd name="connsiteX6" fmla="*/ 1712983 w 3425965"/>
                <a:gd name="connsiteY6" fmla="*/ 2553285 h 3404380"/>
                <a:gd name="connsiteX7" fmla="*/ 2574871 w 3425965"/>
                <a:gd name="connsiteY7" fmla="*/ 1702190 h 3404380"/>
                <a:gd name="connsiteX8" fmla="*/ 1712983 w 3425965"/>
                <a:gd name="connsiteY8" fmla="*/ 851095 h 3404380"/>
                <a:gd name="connsiteX9" fmla="*/ 851095 w 3425965"/>
                <a:gd name="connsiteY9" fmla="*/ 1702190 h 3404380"/>
                <a:gd name="connsiteX0" fmla="*/ 0 w 3425966"/>
                <a:gd name="connsiteY0" fmla="*/ 1322362 h 3024552"/>
                <a:gd name="connsiteX1" fmla="*/ 1712983 w 3425966"/>
                <a:gd name="connsiteY1" fmla="*/ 0 h 3024552"/>
                <a:gd name="connsiteX2" fmla="*/ 3425966 w 3425966"/>
                <a:gd name="connsiteY2" fmla="*/ 1322362 h 3024552"/>
                <a:gd name="connsiteX3" fmla="*/ 1712983 w 3425966"/>
                <a:gd name="connsiteY3" fmla="*/ 3024552 h 3024552"/>
                <a:gd name="connsiteX4" fmla="*/ 0 w 3425966"/>
                <a:gd name="connsiteY4" fmla="*/ 1322362 h 3024552"/>
                <a:gd name="connsiteX5" fmla="*/ 851095 w 3425966"/>
                <a:gd name="connsiteY5" fmla="*/ 1322362 h 3024552"/>
                <a:gd name="connsiteX6" fmla="*/ 1712983 w 3425966"/>
                <a:gd name="connsiteY6" fmla="*/ 2173457 h 3024552"/>
                <a:gd name="connsiteX7" fmla="*/ 2574871 w 3425966"/>
                <a:gd name="connsiteY7" fmla="*/ 1322362 h 3024552"/>
                <a:gd name="connsiteX8" fmla="*/ 1712983 w 3425966"/>
                <a:gd name="connsiteY8" fmla="*/ 471267 h 3024552"/>
                <a:gd name="connsiteX9" fmla="*/ 851095 w 3425966"/>
                <a:gd name="connsiteY9" fmla="*/ 1322362 h 3024552"/>
                <a:gd name="connsiteX0" fmla="*/ 0 w 3505193"/>
                <a:gd name="connsiteY0" fmla="*/ 1335953 h 3038143"/>
                <a:gd name="connsiteX1" fmla="*/ 1712983 w 3505193"/>
                <a:gd name="connsiteY1" fmla="*/ 13591 h 3038143"/>
                <a:gd name="connsiteX2" fmla="*/ 3066753 w 3505193"/>
                <a:gd name="connsiteY2" fmla="*/ 688839 h 3038143"/>
                <a:gd name="connsiteX3" fmla="*/ 3425966 w 3505193"/>
                <a:gd name="connsiteY3" fmla="*/ 1335953 h 3038143"/>
                <a:gd name="connsiteX4" fmla="*/ 1712983 w 3505193"/>
                <a:gd name="connsiteY4" fmla="*/ 3038143 h 3038143"/>
                <a:gd name="connsiteX5" fmla="*/ 0 w 3505193"/>
                <a:gd name="connsiteY5" fmla="*/ 1335953 h 3038143"/>
                <a:gd name="connsiteX6" fmla="*/ 851095 w 3505193"/>
                <a:gd name="connsiteY6" fmla="*/ 1335953 h 3038143"/>
                <a:gd name="connsiteX7" fmla="*/ 1712983 w 3505193"/>
                <a:gd name="connsiteY7" fmla="*/ 2187048 h 3038143"/>
                <a:gd name="connsiteX8" fmla="*/ 2574871 w 3505193"/>
                <a:gd name="connsiteY8" fmla="*/ 1335953 h 3038143"/>
                <a:gd name="connsiteX9" fmla="*/ 1712983 w 3505193"/>
                <a:gd name="connsiteY9" fmla="*/ 484858 h 3038143"/>
                <a:gd name="connsiteX10" fmla="*/ 851095 w 3505193"/>
                <a:gd name="connsiteY10" fmla="*/ 1335953 h 3038143"/>
                <a:gd name="connsiteX0" fmla="*/ 0 w 3628204"/>
                <a:gd name="connsiteY0" fmla="*/ 1366742 h 3068932"/>
                <a:gd name="connsiteX1" fmla="*/ 1712983 w 3628204"/>
                <a:gd name="connsiteY1" fmla="*/ 44380 h 3068932"/>
                <a:gd name="connsiteX2" fmla="*/ 3404378 w 3628204"/>
                <a:gd name="connsiteY2" fmla="*/ 410139 h 3068932"/>
                <a:gd name="connsiteX3" fmla="*/ 3425966 w 3628204"/>
                <a:gd name="connsiteY3" fmla="*/ 1366742 h 3068932"/>
                <a:gd name="connsiteX4" fmla="*/ 1712983 w 3628204"/>
                <a:gd name="connsiteY4" fmla="*/ 3068932 h 3068932"/>
                <a:gd name="connsiteX5" fmla="*/ 0 w 3628204"/>
                <a:gd name="connsiteY5" fmla="*/ 1366742 h 3068932"/>
                <a:gd name="connsiteX6" fmla="*/ 851095 w 3628204"/>
                <a:gd name="connsiteY6" fmla="*/ 1366742 h 3068932"/>
                <a:gd name="connsiteX7" fmla="*/ 1712983 w 3628204"/>
                <a:gd name="connsiteY7" fmla="*/ 2217837 h 3068932"/>
                <a:gd name="connsiteX8" fmla="*/ 2574871 w 3628204"/>
                <a:gd name="connsiteY8" fmla="*/ 1366742 h 3068932"/>
                <a:gd name="connsiteX9" fmla="*/ 1712983 w 3628204"/>
                <a:gd name="connsiteY9" fmla="*/ 515647 h 3068932"/>
                <a:gd name="connsiteX10" fmla="*/ 851095 w 3628204"/>
                <a:gd name="connsiteY10" fmla="*/ 1366742 h 3068932"/>
                <a:gd name="connsiteX0" fmla="*/ 0 w 3553585"/>
                <a:gd name="connsiteY0" fmla="*/ 1366742 h 3081979"/>
                <a:gd name="connsiteX1" fmla="*/ 1712983 w 3553585"/>
                <a:gd name="connsiteY1" fmla="*/ 44380 h 3081979"/>
                <a:gd name="connsiteX2" fmla="*/ 3404378 w 3553585"/>
                <a:gd name="connsiteY2" fmla="*/ 410139 h 3081979"/>
                <a:gd name="connsiteX3" fmla="*/ 3425966 w 3553585"/>
                <a:gd name="connsiteY3" fmla="*/ 1366742 h 3081979"/>
                <a:gd name="connsiteX4" fmla="*/ 3024549 w 3553585"/>
                <a:gd name="connsiteY4" fmla="*/ 2112331 h 3081979"/>
                <a:gd name="connsiteX5" fmla="*/ 1712983 w 3553585"/>
                <a:gd name="connsiteY5" fmla="*/ 3068932 h 3081979"/>
                <a:gd name="connsiteX6" fmla="*/ 0 w 3553585"/>
                <a:gd name="connsiteY6" fmla="*/ 1366742 h 3081979"/>
                <a:gd name="connsiteX7" fmla="*/ 851095 w 3553585"/>
                <a:gd name="connsiteY7" fmla="*/ 1366742 h 3081979"/>
                <a:gd name="connsiteX8" fmla="*/ 1712983 w 3553585"/>
                <a:gd name="connsiteY8" fmla="*/ 2217837 h 3081979"/>
                <a:gd name="connsiteX9" fmla="*/ 2574871 w 3553585"/>
                <a:gd name="connsiteY9" fmla="*/ 1366742 h 3081979"/>
                <a:gd name="connsiteX10" fmla="*/ 1712983 w 3553585"/>
                <a:gd name="connsiteY10" fmla="*/ 515647 h 3081979"/>
                <a:gd name="connsiteX11" fmla="*/ 851095 w 3553585"/>
                <a:gd name="connsiteY11" fmla="*/ 1366742 h 3081979"/>
                <a:gd name="connsiteX0" fmla="*/ 0 w 3541726"/>
                <a:gd name="connsiteY0" fmla="*/ 1366742 h 3102049"/>
                <a:gd name="connsiteX1" fmla="*/ 1712983 w 3541726"/>
                <a:gd name="connsiteY1" fmla="*/ 44380 h 3102049"/>
                <a:gd name="connsiteX2" fmla="*/ 3404378 w 3541726"/>
                <a:gd name="connsiteY2" fmla="*/ 410139 h 3102049"/>
                <a:gd name="connsiteX3" fmla="*/ 3425966 w 3541726"/>
                <a:gd name="connsiteY3" fmla="*/ 1366742 h 3102049"/>
                <a:gd name="connsiteX4" fmla="*/ 3291835 w 3541726"/>
                <a:gd name="connsiteY4" fmla="*/ 2407752 h 3102049"/>
                <a:gd name="connsiteX5" fmla="*/ 1712983 w 3541726"/>
                <a:gd name="connsiteY5" fmla="*/ 3068932 h 3102049"/>
                <a:gd name="connsiteX6" fmla="*/ 0 w 3541726"/>
                <a:gd name="connsiteY6" fmla="*/ 1366742 h 3102049"/>
                <a:gd name="connsiteX7" fmla="*/ 851095 w 3541726"/>
                <a:gd name="connsiteY7" fmla="*/ 1366742 h 3102049"/>
                <a:gd name="connsiteX8" fmla="*/ 1712983 w 3541726"/>
                <a:gd name="connsiteY8" fmla="*/ 2217837 h 3102049"/>
                <a:gd name="connsiteX9" fmla="*/ 2574871 w 3541726"/>
                <a:gd name="connsiteY9" fmla="*/ 1366742 h 3102049"/>
                <a:gd name="connsiteX10" fmla="*/ 1712983 w 3541726"/>
                <a:gd name="connsiteY10" fmla="*/ 515647 h 3102049"/>
                <a:gd name="connsiteX11" fmla="*/ 851095 w 3541726"/>
                <a:gd name="connsiteY11" fmla="*/ 1366742 h 3102049"/>
                <a:gd name="connsiteX0" fmla="*/ 58 w 3541784"/>
                <a:gd name="connsiteY0" fmla="*/ 1366742 h 2842316"/>
                <a:gd name="connsiteX1" fmla="*/ 1713041 w 3541784"/>
                <a:gd name="connsiteY1" fmla="*/ 44380 h 2842316"/>
                <a:gd name="connsiteX2" fmla="*/ 3404436 w 3541784"/>
                <a:gd name="connsiteY2" fmla="*/ 410139 h 2842316"/>
                <a:gd name="connsiteX3" fmla="*/ 3426024 w 3541784"/>
                <a:gd name="connsiteY3" fmla="*/ 1366742 h 2842316"/>
                <a:gd name="connsiteX4" fmla="*/ 3291893 w 3541784"/>
                <a:gd name="connsiteY4" fmla="*/ 2407752 h 2842316"/>
                <a:gd name="connsiteX5" fmla="*/ 1656770 w 3541784"/>
                <a:gd name="connsiteY5" fmla="*/ 2787578 h 2842316"/>
                <a:gd name="connsiteX6" fmla="*/ 58 w 3541784"/>
                <a:gd name="connsiteY6" fmla="*/ 1366742 h 2842316"/>
                <a:gd name="connsiteX7" fmla="*/ 851153 w 3541784"/>
                <a:gd name="connsiteY7" fmla="*/ 1366742 h 2842316"/>
                <a:gd name="connsiteX8" fmla="*/ 1713041 w 3541784"/>
                <a:gd name="connsiteY8" fmla="*/ 2217837 h 2842316"/>
                <a:gd name="connsiteX9" fmla="*/ 2574929 w 3541784"/>
                <a:gd name="connsiteY9" fmla="*/ 1366742 h 2842316"/>
                <a:gd name="connsiteX10" fmla="*/ 1713041 w 3541784"/>
                <a:gd name="connsiteY10" fmla="*/ 515647 h 2842316"/>
                <a:gd name="connsiteX11" fmla="*/ 851153 w 3541784"/>
                <a:gd name="connsiteY11" fmla="*/ 1366742 h 2842316"/>
                <a:gd name="connsiteX0" fmla="*/ 99 w 3541825"/>
                <a:gd name="connsiteY0" fmla="*/ 1161905 h 2637479"/>
                <a:gd name="connsiteX1" fmla="*/ 1586472 w 3541825"/>
                <a:gd name="connsiteY1" fmla="*/ 92762 h 2637479"/>
                <a:gd name="connsiteX2" fmla="*/ 3404477 w 3541825"/>
                <a:gd name="connsiteY2" fmla="*/ 205302 h 2637479"/>
                <a:gd name="connsiteX3" fmla="*/ 3426065 w 3541825"/>
                <a:gd name="connsiteY3" fmla="*/ 1161905 h 2637479"/>
                <a:gd name="connsiteX4" fmla="*/ 3291934 w 3541825"/>
                <a:gd name="connsiteY4" fmla="*/ 2202915 h 2637479"/>
                <a:gd name="connsiteX5" fmla="*/ 1656811 w 3541825"/>
                <a:gd name="connsiteY5" fmla="*/ 2582741 h 2637479"/>
                <a:gd name="connsiteX6" fmla="*/ 99 w 3541825"/>
                <a:gd name="connsiteY6" fmla="*/ 1161905 h 2637479"/>
                <a:gd name="connsiteX7" fmla="*/ 851194 w 3541825"/>
                <a:gd name="connsiteY7" fmla="*/ 1161905 h 2637479"/>
                <a:gd name="connsiteX8" fmla="*/ 1713082 w 3541825"/>
                <a:gd name="connsiteY8" fmla="*/ 2013000 h 2637479"/>
                <a:gd name="connsiteX9" fmla="*/ 2574970 w 3541825"/>
                <a:gd name="connsiteY9" fmla="*/ 1161905 h 2637479"/>
                <a:gd name="connsiteX10" fmla="*/ 1713082 w 3541825"/>
                <a:gd name="connsiteY10" fmla="*/ 310810 h 2637479"/>
                <a:gd name="connsiteX11" fmla="*/ 851194 w 3541825"/>
                <a:gd name="connsiteY11" fmla="*/ 1161905 h 2637479"/>
                <a:gd name="connsiteX0" fmla="*/ 174926 w 3716652"/>
                <a:gd name="connsiteY0" fmla="*/ 1161905 h 2371111"/>
                <a:gd name="connsiteX1" fmla="*/ 1761299 w 3716652"/>
                <a:gd name="connsiteY1" fmla="*/ 92762 h 2371111"/>
                <a:gd name="connsiteX2" fmla="*/ 3579304 w 3716652"/>
                <a:gd name="connsiteY2" fmla="*/ 205302 h 2371111"/>
                <a:gd name="connsiteX3" fmla="*/ 3600892 w 3716652"/>
                <a:gd name="connsiteY3" fmla="*/ 1161905 h 2371111"/>
                <a:gd name="connsiteX4" fmla="*/ 3466761 w 3716652"/>
                <a:gd name="connsiteY4" fmla="*/ 2202915 h 2371111"/>
                <a:gd name="connsiteX5" fmla="*/ 410802 w 3716652"/>
                <a:gd name="connsiteY5" fmla="*/ 2188845 h 2371111"/>
                <a:gd name="connsiteX6" fmla="*/ 174926 w 3716652"/>
                <a:gd name="connsiteY6" fmla="*/ 1161905 h 2371111"/>
                <a:gd name="connsiteX7" fmla="*/ 1026021 w 3716652"/>
                <a:gd name="connsiteY7" fmla="*/ 1161905 h 2371111"/>
                <a:gd name="connsiteX8" fmla="*/ 1887909 w 3716652"/>
                <a:gd name="connsiteY8" fmla="*/ 2013000 h 2371111"/>
                <a:gd name="connsiteX9" fmla="*/ 2749797 w 3716652"/>
                <a:gd name="connsiteY9" fmla="*/ 1161905 h 2371111"/>
                <a:gd name="connsiteX10" fmla="*/ 1887909 w 3716652"/>
                <a:gd name="connsiteY10" fmla="*/ 310810 h 2371111"/>
                <a:gd name="connsiteX11" fmla="*/ 1026021 w 3716652"/>
                <a:gd name="connsiteY11" fmla="*/ 1161905 h 2371111"/>
                <a:gd name="connsiteX0" fmla="*/ 221860 w 3651045"/>
                <a:gd name="connsiteY0" fmla="*/ 218055 h 2365148"/>
                <a:gd name="connsiteX1" fmla="*/ 1695692 w 3651045"/>
                <a:gd name="connsiteY1" fmla="*/ 35176 h 2365148"/>
                <a:gd name="connsiteX2" fmla="*/ 3513697 w 3651045"/>
                <a:gd name="connsiteY2" fmla="*/ 147716 h 2365148"/>
                <a:gd name="connsiteX3" fmla="*/ 3535285 w 3651045"/>
                <a:gd name="connsiteY3" fmla="*/ 1104319 h 2365148"/>
                <a:gd name="connsiteX4" fmla="*/ 3401154 w 3651045"/>
                <a:gd name="connsiteY4" fmla="*/ 2145329 h 2365148"/>
                <a:gd name="connsiteX5" fmla="*/ 345195 w 3651045"/>
                <a:gd name="connsiteY5" fmla="*/ 2131259 h 2365148"/>
                <a:gd name="connsiteX6" fmla="*/ 221860 w 3651045"/>
                <a:gd name="connsiteY6" fmla="*/ 218055 h 2365148"/>
                <a:gd name="connsiteX7" fmla="*/ 960414 w 3651045"/>
                <a:gd name="connsiteY7" fmla="*/ 1104319 h 2365148"/>
                <a:gd name="connsiteX8" fmla="*/ 1822302 w 3651045"/>
                <a:gd name="connsiteY8" fmla="*/ 1955414 h 2365148"/>
                <a:gd name="connsiteX9" fmla="*/ 2684190 w 3651045"/>
                <a:gd name="connsiteY9" fmla="*/ 1104319 h 2365148"/>
                <a:gd name="connsiteX10" fmla="*/ 1822302 w 3651045"/>
                <a:gd name="connsiteY10" fmla="*/ 253224 h 2365148"/>
                <a:gd name="connsiteX11" fmla="*/ 960414 w 3651045"/>
                <a:gd name="connsiteY11" fmla="*/ 1104319 h 2365148"/>
                <a:gd name="connsiteX0" fmla="*/ 221860 w 3651045"/>
                <a:gd name="connsiteY0" fmla="*/ 218055 h 2365148"/>
                <a:gd name="connsiteX1" fmla="*/ 1695692 w 3651045"/>
                <a:gd name="connsiteY1" fmla="*/ 35176 h 2365148"/>
                <a:gd name="connsiteX2" fmla="*/ 3513697 w 3651045"/>
                <a:gd name="connsiteY2" fmla="*/ 147716 h 2365148"/>
                <a:gd name="connsiteX3" fmla="*/ 3535285 w 3651045"/>
                <a:gd name="connsiteY3" fmla="*/ 1104319 h 2365148"/>
                <a:gd name="connsiteX4" fmla="*/ 3401154 w 3651045"/>
                <a:gd name="connsiteY4" fmla="*/ 2145329 h 2365148"/>
                <a:gd name="connsiteX5" fmla="*/ 345195 w 3651045"/>
                <a:gd name="connsiteY5" fmla="*/ 2131259 h 2365148"/>
                <a:gd name="connsiteX6" fmla="*/ 221860 w 3651045"/>
                <a:gd name="connsiteY6" fmla="*/ 218055 h 2365148"/>
                <a:gd name="connsiteX7" fmla="*/ 960414 w 3651045"/>
                <a:gd name="connsiteY7" fmla="*/ 1104319 h 2365148"/>
                <a:gd name="connsiteX8" fmla="*/ 1822302 w 3651045"/>
                <a:gd name="connsiteY8" fmla="*/ 1955414 h 2365148"/>
                <a:gd name="connsiteX9" fmla="*/ 2684190 w 3651045"/>
                <a:gd name="connsiteY9" fmla="*/ 1104319 h 2365148"/>
                <a:gd name="connsiteX10" fmla="*/ 1822302 w 3651045"/>
                <a:gd name="connsiteY10" fmla="*/ 253224 h 2365148"/>
                <a:gd name="connsiteX11" fmla="*/ 960414 w 3651045"/>
                <a:gd name="connsiteY11" fmla="*/ 1104319 h 2365148"/>
                <a:gd name="connsiteX0" fmla="*/ 221860 w 3651045"/>
                <a:gd name="connsiteY0" fmla="*/ 218055 h 2349749"/>
                <a:gd name="connsiteX1" fmla="*/ 1695692 w 3651045"/>
                <a:gd name="connsiteY1" fmla="*/ 35176 h 2349749"/>
                <a:gd name="connsiteX2" fmla="*/ 3513697 w 3651045"/>
                <a:gd name="connsiteY2" fmla="*/ 147716 h 2349749"/>
                <a:gd name="connsiteX3" fmla="*/ 3535285 w 3651045"/>
                <a:gd name="connsiteY3" fmla="*/ 1104319 h 2349749"/>
                <a:gd name="connsiteX4" fmla="*/ 3401154 w 3651045"/>
                <a:gd name="connsiteY4" fmla="*/ 2145329 h 2349749"/>
                <a:gd name="connsiteX5" fmla="*/ 345195 w 3651045"/>
                <a:gd name="connsiteY5" fmla="*/ 2131259 h 2349749"/>
                <a:gd name="connsiteX6" fmla="*/ 221860 w 3651045"/>
                <a:gd name="connsiteY6" fmla="*/ 218055 h 2349749"/>
                <a:gd name="connsiteX7" fmla="*/ 960414 w 3651045"/>
                <a:gd name="connsiteY7" fmla="*/ 1104319 h 2349749"/>
                <a:gd name="connsiteX8" fmla="*/ 1822302 w 3651045"/>
                <a:gd name="connsiteY8" fmla="*/ 1955414 h 2349749"/>
                <a:gd name="connsiteX9" fmla="*/ 2684190 w 3651045"/>
                <a:gd name="connsiteY9" fmla="*/ 1104319 h 2349749"/>
                <a:gd name="connsiteX10" fmla="*/ 1822302 w 3651045"/>
                <a:gd name="connsiteY10" fmla="*/ 253224 h 2349749"/>
                <a:gd name="connsiteX11" fmla="*/ 960414 w 3651045"/>
                <a:gd name="connsiteY11" fmla="*/ 1104319 h 2349749"/>
                <a:gd name="connsiteX0" fmla="*/ 111029 w 3540214"/>
                <a:gd name="connsiteY0" fmla="*/ 218055 h 2293665"/>
                <a:gd name="connsiteX1" fmla="*/ 1584861 w 3540214"/>
                <a:gd name="connsiteY1" fmla="*/ 35176 h 2293665"/>
                <a:gd name="connsiteX2" fmla="*/ 3402866 w 3540214"/>
                <a:gd name="connsiteY2" fmla="*/ 147716 h 2293665"/>
                <a:gd name="connsiteX3" fmla="*/ 3424454 w 3540214"/>
                <a:gd name="connsiteY3" fmla="*/ 1104319 h 2293665"/>
                <a:gd name="connsiteX4" fmla="*/ 3290323 w 3540214"/>
                <a:gd name="connsiteY4" fmla="*/ 2145329 h 2293665"/>
                <a:gd name="connsiteX5" fmla="*/ 234364 w 3540214"/>
                <a:gd name="connsiteY5" fmla="*/ 2131259 h 2293665"/>
                <a:gd name="connsiteX6" fmla="*/ 111029 w 3540214"/>
                <a:gd name="connsiteY6" fmla="*/ 218055 h 2293665"/>
                <a:gd name="connsiteX7" fmla="*/ 849583 w 3540214"/>
                <a:gd name="connsiteY7" fmla="*/ 1104319 h 2293665"/>
                <a:gd name="connsiteX8" fmla="*/ 1711471 w 3540214"/>
                <a:gd name="connsiteY8" fmla="*/ 1955414 h 2293665"/>
                <a:gd name="connsiteX9" fmla="*/ 2573359 w 3540214"/>
                <a:gd name="connsiteY9" fmla="*/ 1104319 h 2293665"/>
                <a:gd name="connsiteX10" fmla="*/ 1711471 w 3540214"/>
                <a:gd name="connsiteY10" fmla="*/ 253224 h 2293665"/>
                <a:gd name="connsiteX11" fmla="*/ 849583 w 3540214"/>
                <a:gd name="connsiteY11" fmla="*/ 1104319 h 2293665"/>
                <a:gd name="connsiteX0" fmla="*/ 111029 w 3540214"/>
                <a:gd name="connsiteY0" fmla="*/ 218055 h 2293665"/>
                <a:gd name="connsiteX1" fmla="*/ 1584861 w 3540214"/>
                <a:gd name="connsiteY1" fmla="*/ 35176 h 2293665"/>
                <a:gd name="connsiteX2" fmla="*/ 3402866 w 3540214"/>
                <a:gd name="connsiteY2" fmla="*/ 147716 h 2293665"/>
                <a:gd name="connsiteX3" fmla="*/ 3424454 w 3540214"/>
                <a:gd name="connsiteY3" fmla="*/ 1104319 h 2293665"/>
                <a:gd name="connsiteX4" fmla="*/ 3290323 w 3540214"/>
                <a:gd name="connsiteY4" fmla="*/ 2145329 h 2293665"/>
                <a:gd name="connsiteX5" fmla="*/ 234364 w 3540214"/>
                <a:gd name="connsiteY5" fmla="*/ 2131259 h 2293665"/>
                <a:gd name="connsiteX6" fmla="*/ 111029 w 3540214"/>
                <a:gd name="connsiteY6" fmla="*/ 218055 h 2293665"/>
                <a:gd name="connsiteX7" fmla="*/ 849583 w 3540214"/>
                <a:gd name="connsiteY7" fmla="*/ 1104319 h 2293665"/>
                <a:gd name="connsiteX8" fmla="*/ 1711471 w 3540214"/>
                <a:gd name="connsiteY8" fmla="*/ 1955414 h 2293665"/>
                <a:gd name="connsiteX9" fmla="*/ 2573359 w 3540214"/>
                <a:gd name="connsiteY9" fmla="*/ 1104319 h 2293665"/>
                <a:gd name="connsiteX10" fmla="*/ 1711471 w 3540214"/>
                <a:gd name="connsiteY10" fmla="*/ 253224 h 2293665"/>
                <a:gd name="connsiteX11" fmla="*/ 849583 w 3540214"/>
                <a:gd name="connsiteY11" fmla="*/ 1104319 h 2293665"/>
                <a:gd name="connsiteX0" fmla="*/ 137685 w 3566870"/>
                <a:gd name="connsiteY0" fmla="*/ 218055 h 2219619"/>
                <a:gd name="connsiteX1" fmla="*/ 1611517 w 3566870"/>
                <a:gd name="connsiteY1" fmla="*/ 35176 h 2219619"/>
                <a:gd name="connsiteX2" fmla="*/ 3429522 w 3566870"/>
                <a:gd name="connsiteY2" fmla="*/ 147716 h 2219619"/>
                <a:gd name="connsiteX3" fmla="*/ 3451110 w 3566870"/>
                <a:gd name="connsiteY3" fmla="*/ 1104319 h 2219619"/>
                <a:gd name="connsiteX4" fmla="*/ 3316979 w 3566870"/>
                <a:gd name="connsiteY4" fmla="*/ 2145329 h 2219619"/>
                <a:gd name="connsiteX5" fmla="*/ 261020 w 3566870"/>
                <a:gd name="connsiteY5" fmla="*/ 2131259 h 2219619"/>
                <a:gd name="connsiteX6" fmla="*/ 137685 w 3566870"/>
                <a:gd name="connsiteY6" fmla="*/ 218055 h 2219619"/>
                <a:gd name="connsiteX7" fmla="*/ 876239 w 3566870"/>
                <a:gd name="connsiteY7" fmla="*/ 1104319 h 2219619"/>
                <a:gd name="connsiteX8" fmla="*/ 1738127 w 3566870"/>
                <a:gd name="connsiteY8" fmla="*/ 1955414 h 2219619"/>
                <a:gd name="connsiteX9" fmla="*/ 2600015 w 3566870"/>
                <a:gd name="connsiteY9" fmla="*/ 1104319 h 2219619"/>
                <a:gd name="connsiteX10" fmla="*/ 1738127 w 3566870"/>
                <a:gd name="connsiteY10" fmla="*/ 253224 h 2219619"/>
                <a:gd name="connsiteX11" fmla="*/ 876239 w 3566870"/>
                <a:gd name="connsiteY11" fmla="*/ 1104319 h 221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66870" h="2219619">
                  <a:moveTo>
                    <a:pt x="137685" y="218055"/>
                  </a:moveTo>
                  <a:cubicBezTo>
                    <a:pt x="362768" y="-131292"/>
                    <a:pt x="1062878" y="46899"/>
                    <a:pt x="1611517" y="35176"/>
                  </a:cubicBezTo>
                  <a:cubicBezTo>
                    <a:pt x="2160156" y="23453"/>
                    <a:pt x="3144025" y="-72678"/>
                    <a:pt x="3429522" y="147716"/>
                  </a:cubicBezTo>
                  <a:cubicBezTo>
                    <a:pt x="3715019" y="368110"/>
                    <a:pt x="3469867" y="771384"/>
                    <a:pt x="3451110" y="1104319"/>
                  </a:cubicBezTo>
                  <a:cubicBezTo>
                    <a:pt x="3432353" y="1437254"/>
                    <a:pt x="3419596" y="1791292"/>
                    <a:pt x="3316979" y="2145329"/>
                  </a:cubicBezTo>
                  <a:cubicBezTo>
                    <a:pt x="-513577" y="2386824"/>
                    <a:pt x="551751" y="1946034"/>
                    <a:pt x="261020" y="2131259"/>
                  </a:cubicBezTo>
                  <a:cubicBezTo>
                    <a:pt x="-29711" y="2316484"/>
                    <a:pt x="-87398" y="567402"/>
                    <a:pt x="137685" y="218055"/>
                  </a:cubicBezTo>
                  <a:close/>
                  <a:moveTo>
                    <a:pt x="876239" y="1104319"/>
                  </a:moveTo>
                  <a:cubicBezTo>
                    <a:pt x="876239" y="1574366"/>
                    <a:pt x="1262119" y="1955414"/>
                    <a:pt x="1738127" y="1955414"/>
                  </a:cubicBezTo>
                  <a:cubicBezTo>
                    <a:pt x="2214135" y="1955414"/>
                    <a:pt x="2600015" y="1574366"/>
                    <a:pt x="2600015" y="1104319"/>
                  </a:cubicBezTo>
                  <a:cubicBezTo>
                    <a:pt x="2600015" y="634272"/>
                    <a:pt x="2214135" y="253224"/>
                    <a:pt x="1738127" y="253224"/>
                  </a:cubicBezTo>
                  <a:cubicBezTo>
                    <a:pt x="1262119" y="253224"/>
                    <a:pt x="876239" y="634272"/>
                    <a:pt x="876239" y="110431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0021FE26-AE1C-4E93-A7CB-1DBB163BC38C}"/>
                </a:ext>
              </a:extLst>
            </p:cNvPr>
            <p:cNvSpPr/>
            <p:nvPr/>
          </p:nvSpPr>
          <p:spPr>
            <a:xfrm>
              <a:off x="790787" y="893292"/>
              <a:ext cx="3566870" cy="2219619"/>
            </a:xfrm>
            <a:prstGeom prst="frame">
              <a:avLst>
                <a:gd name="adj1" fmla="val 806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575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1AB24A-5FD2-4C7A-8206-6258697FF333}"/>
              </a:ext>
            </a:extLst>
          </p:cNvPr>
          <p:cNvSpPr txBox="1"/>
          <p:nvPr/>
        </p:nvSpPr>
        <p:spPr>
          <a:xfrm>
            <a:off x="2788004" y="5594686"/>
            <a:ext cx="661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দুখুর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গানের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গলাও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ছিল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সুরেলা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07DEC-A82C-4DA4-A656-07C2F9DE1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1256" b="10890"/>
          <a:stretch/>
        </p:blipFill>
        <p:spPr>
          <a:xfrm>
            <a:off x="325677" y="284667"/>
            <a:ext cx="11536471" cy="533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59F1FE-E006-4582-8A41-484B1F33FBB5}"/>
              </a:ext>
            </a:extLst>
          </p:cNvPr>
          <p:cNvSpPr txBox="1"/>
          <p:nvPr/>
        </p:nvSpPr>
        <p:spPr>
          <a:xfrm>
            <a:off x="3377325" y="5675258"/>
            <a:ext cx="5437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বেঁধে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গাইত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702E9E-A4A4-444F-9309-35DFAC26E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53" y="559557"/>
            <a:ext cx="9334095" cy="52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6C700-206E-4CE5-8BEF-04A2A86D9D18}"/>
              </a:ext>
            </a:extLst>
          </p:cNvPr>
          <p:cNvSpPr txBox="1"/>
          <p:nvPr/>
        </p:nvSpPr>
        <p:spPr>
          <a:xfrm>
            <a:off x="3514420" y="5636712"/>
            <a:ext cx="631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সকলে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শুনে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মুগ্ধ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হতো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BD5F5-69CB-4B0B-A391-C62F7A8D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348" y="453143"/>
            <a:ext cx="7953305" cy="529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A14B47-C8A0-4968-B0A2-8104FD5C488D}"/>
              </a:ext>
            </a:extLst>
          </p:cNvPr>
          <p:cNvSpPr txBox="1"/>
          <p:nvPr/>
        </p:nvSpPr>
        <p:spPr>
          <a:xfrm>
            <a:off x="7583964" y="2854839"/>
            <a:ext cx="2839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দুখু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?</a:t>
            </a:r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6047D-D562-404C-81CE-351104613D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1" t="5255" r="21085" b="470"/>
          <a:stretch/>
        </p:blipFill>
        <p:spPr>
          <a:xfrm>
            <a:off x="1972413" y="423081"/>
            <a:ext cx="5299960" cy="586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70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E9A7CD-96E7-4A9D-B761-26E7F4D78F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236806" y="204557"/>
            <a:ext cx="11718388" cy="395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D028D9-DD5C-40D7-B5BC-45E21B6BF59B}"/>
              </a:ext>
            </a:extLst>
          </p:cNvPr>
          <p:cNvSpPr txBox="1"/>
          <p:nvPr/>
        </p:nvSpPr>
        <p:spPr>
          <a:xfrm>
            <a:off x="1596788" y="4303455"/>
            <a:ext cx="105952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বাংলার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নামকরা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কাজী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নজরুল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ছোটদের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অনেক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লিখেছেন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লিখেছেন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আমাদের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জাতীয়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GB" sz="4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GB" sz="40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C90D12-F031-41C8-BE88-6F58C624E4A9}"/>
              </a:ext>
            </a:extLst>
          </p:cNvPr>
          <p:cNvSpPr txBox="1"/>
          <p:nvPr/>
        </p:nvSpPr>
        <p:spPr>
          <a:xfrm>
            <a:off x="6295363" y="1688123"/>
            <a:ext cx="3113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83824-8E89-43B6-853A-79D9E158FF3A}"/>
              </a:ext>
            </a:extLst>
          </p:cNvPr>
          <p:cNvSpPr txBox="1"/>
          <p:nvPr/>
        </p:nvSpPr>
        <p:spPr>
          <a:xfrm>
            <a:off x="6406490" y="3213105"/>
            <a:ext cx="185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বিভোর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47CE66-7FAB-4F71-8EDA-A8FAF9CE48F2}"/>
              </a:ext>
            </a:extLst>
          </p:cNvPr>
          <p:cNvSpPr txBox="1"/>
          <p:nvPr/>
        </p:nvSpPr>
        <p:spPr>
          <a:xfrm>
            <a:off x="6295364" y="4806352"/>
            <a:ext cx="327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4919F-167E-4886-8B45-34F8D8FCF89A}"/>
              </a:ext>
            </a:extLst>
          </p:cNvPr>
          <p:cNvSpPr txBox="1"/>
          <p:nvPr/>
        </p:nvSpPr>
        <p:spPr>
          <a:xfrm>
            <a:off x="2324335" y="1646784"/>
            <a:ext cx="1627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CEC0A-3C31-4FDA-BF4E-BF8097781D88}"/>
              </a:ext>
            </a:extLst>
          </p:cNvPr>
          <p:cNvSpPr txBox="1"/>
          <p:nvPr/>
        </p:nvSpPr>
        <p:spPr>
          <a:xfrm>
            <a:off x="2739222" y="3145055"/>
            <a:ext cx="945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75FF5-7186-407E-A42F-B05C3BEC705D}"/>
              </a:ext>
            </a:extLst>
          </p:cNvPr>
          <p:cNvSpPr txBox="1"/>
          <p:nvPr/>
        </p:nvSpPr>
        <p:spPr>
          <a:xfrm>
            <a:off x="2266933" y="4780779"/>
            <a:ext cx="1685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28DFD-14DF-4B8B-B45E-AEB3E6C42ECA}"/>
              </a:ext>
            </a:extLst>
          </p:cNvPr>
          <p:cNvSpPr txBox="1"/>
          <p:nvPr/>
        </p:nvSpPr>
        <p:spPr>
          <a:xfrm>
            <a:off x="3586533" y="454374"/>
            <a:ext cx="5018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49" dirty="0" err="1">
                <a:ln w="11430"/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49" dirty="0" err="1">
                <a:ln w="11430"/>
                <a:latin typeface="NikoshBAN" pitchFamily="2" charset="0"/>
                <a:cs typeface="NikoshBAN" pitchFamily="2" charset="0"/>
              </a:rPr>
              <a:t>অর্থগুলো</a:t>
            </a:r>
            <a:r>
              <a:rPr lang="en-US" sz="54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49" dirty="0" err="1">
                <a:ln w="11430"/>
                <a:latin typeface="NikoshBAN" pitchFamily="2" charset="0"/>
                <a:cs typeface="NikoshBAN" pitchFamily="2" charset="0"/>
              </a:rPr>
              <a:t>জানি</a:t>
            </a:r>
            <a:r>
              <a:rPr lang="bn-IN" sz="5400" b="1" spc="49" dirty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49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3FD1E7-6C83-41E8-B08E-AD30C9D556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r="9402" b="14571"/>
          <a:stretch/>
        </p:blipFill>
        <p:spPr>
          <a:xfrm>
            <a:off x="4110912" y="2844104"/>
            <a:ext cx="2041805" cy="1512397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3F6591-4E62-4E06-86B0-6733E1DBC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37" y="4460317"/>
            <a:ext cx="1828353" cy="1373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77CA12-8CAE-42AC-84AA-ACAE74150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58669" y="1479076"/>
            <a:ext cx="1960752" cy="13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4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E2229-61FE-407D-90B5-29350A6D7835}"/>
              </a:ext>
            </a:extLst>
          </p:cNvPr>
          <p:cNvSpPr txBox="1"/>
          <p:nvPr/>
        </p:nvSpPr>
        <p:spPr>
          <a:xfrm>
            <a:off x="1113357" y="1645466"/>
            <a:ext cx="1766323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ডাঁশা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ডাঁশা</a:t>
            </a:r>
            <a:endParaRPr lang="en-US" sz="3600" b="1" spc="49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B742E-AED8-4295-BF1F-889954B28AAD}"/>
              </a:ext>
            </a:extLst>
          </p:cNvPr>
          <p:cNvSpPr txBox="1"/>
          <p:nvPr/>
        </p:nvSpPr>
        <p:spPr>
          <a:xfrm>
            <a:off x="1113356" y="2521726"/>
            <a:ext cx="2121166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শাখায়</a:t>
            </a:r>
            <a:endParaRPr lang="en-US" sz="3600" b="1" spc="49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C2D9C3-BC60-4B38-A4E0-A94E1EE39DCC}"/>
              </a:ext>
            </a:extLst>
          </p:cNvPr>
          <p:cNvSpPr txBox="1"/>
          <p:nvPr/>
        </p:nvSpPr>
        <p:spPr>
          <a:xfrm>
            <a:off x="1113355" y="3412520"/>
            <a:ext cx="198468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থোকা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থোকা</a:t>
            </a:r>
            <a:endParaRPr lang="en-US" sz="3600" b="1" spc="49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65A7C-4BAD-481B-91DA-257F082CDB58}"/>
              </a:ext>
            </a:extLst>
          </p:cNvPr>
          <p:cNvSpPr txBox="1"/>
          <p:nvPr/>
        </p:nvSpPr>
        <p:spPr>
          <a:xfrm>
            <a:off x="1113355" y="4292685"/>
            <a:ext cx="1261357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তরতর</a:t>
            </a:r>
            <a:endParaRPr lang="en-US" sz="3600" b="1" spc="49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67C2B-B791-4EEB-90BC-913678EBDC7B}"/>
              </a:ext>
            </a:extLst>
          </p:cNvPr>
          <p:cNvSpPr txBox="1"/>
          <p:nvPr/>
        </p:nvSpPr>
        <p:spPr>
          <a:xfrm>
            <a:off x="8465550" y="384286"/>
            <a:ext cx="2278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9" dirty="0" err="1">
                <a:ln w="11430"/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spc="49" dirty="0">
                <a:ln w="11430"/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49" dirty="0" err="1">
                <a:ln w="11430"/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spc="49" dirty="0">
              <a:ln w="11430"/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09A0B9-964D-464A-A193-0076D3A75C77}"/>
              </a:ext>
            </a:extLst>
          </p:cNvPr>
          <p:cNvSpPr txBox="1"/>
          <p:nvPr/>
        </p:nvSpPr>
        <p:spPr>
          <a:xfrm>
            <a:off x="1176880" y="451907"/>
            <a:ext cx="7288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9" dirty="0" err="1">
                <a:ln w="11430"/>
                <a:latin typeface="NikoshBAN" pitchFamily="2" charset="0"/>
                <a:cs typeface="NikoshBAN" pitchFamily="2" charset="0"/>
              </a:rPr>
              <a:t>জোড়</a:t>
            </a:r>
            <a:r>
              <a:rPr lang="en-US" sz="40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49" dirty="0" err="1">
                <a:ln w="11430"/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49" dirty="0" err="1">
                <a:ln w="11430"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49" dirty="0" err="1">
                <a:ln w="11430"/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0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49" dirty="0" err="1">
                <a:ln w="11430"/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49" dirty="0" err="1">
                <a:ln w="11430"/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49" dirty="0" err="1">
                <a:ln w="11430"/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b="1" spc="49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703DD1-7682-4D86-89A6-E685159B71DE}"/>
              </a:ext>
            </a:extLst>
          </p:cNvPr>
          <p:cNvSpPr txBox="1"/>
          <p:nvPr/>
        </p:nvSpPr>
        <p:spPr>
          <a:xfrm>
            <a:off x="5142243" y="1563218"/>
            <a:ext cx="588233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ডাঁশা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ডাঁশা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পেয়ারা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মজা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4F7719-A1B5-49CF-AC18-127FFA31B8B3}"/>
              </a:ext>
            </a:extLst>
          </p:cNvPr>
          <p:cNvSpPr txBox="1"/>
          <p:nvPr/>
        </p:nvSpPr>
        <p:spPr>
          <a:xfrm>
            <a:off x="5142241" y="2490991"/>
            <a:ext cx="5148691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শাখায়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ধরেছে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FB6A9-5A9D-4578-9B8C-0127D04928DE}"/>
              </a:ext>
            </a:extLst>
          </p:cNvPr>
          <p:cNvSpPr txBox="1"/>
          <p:nvPr/>
        </p:nvSpPr>
        <p:spPr>
          <a:xfrm>
            <a:off x="5142242" y="3418764"/>
            <a:ext cx="5435295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থোকা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থোকা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ধরেছে</a:t>
            </a:r>
            <a:endParaRPr lang="en-US" sz="3600" b="1" spc="49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5C5BB-54F0-4DED-A949-A404EEDB773E}"/>
              </a:ext>
            </a:extLst>
          </p:cNvPr>
          <p:cNvSpPr txBox="1"/>
          <p:nvPr/>
        </p:nvSpPr>
        <p:spPr>
          <a:xfrm>
            <a:off x="5142241" y="4297634"/>
            <a:ext cx="5435295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কাঠবিড়ালি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তরতর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238096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9A7A27D-3B2F-4783-BA6B-42CCCB74E6C8}"/>
              </a:ext>
            </a:extLst>
          </p:cNvPr>
          <p:cNvGrpSpPr/>
          <p:nvPr/>
        </p:nvGrpSpPr>
        <p:grpSpPr>
          <a:xfrm>
            <a:off x="2396578" y="413796"/>
            <a:ext cx="7492562" cy="990600"/>
            <a:chOff x="2396578" y="413796"/>
            <a:chExt cx="7492562" cy="990600"/>
          </a:xfrm>
        </p:grpSpPr>
        <p:sp>
          <p:nvSpPr>
            <p:cNvPr id="2" name="Flowchart: Terminator 1">
              <a:extLst>
                <a:ext uri="{FF2B5EF4-FFF2-40B4-BE49-F238E27FC236}">
                  <a16:creationId xmlns:a16="http://schemas.microsoft.com/office/drawing/2014/main" id="{6AA34253-CBB4-46AE-B4BF-9A146D973974}"/>
                </a:ext>
              </a:extLst>
            </p:cNvPr>
            <p:cNvSpPr/>
            <p:nvPr/>
          </p:nvSpPr>
          <p:spPr>
            <a:xfrm>
              <a:off x="2396578" y="505942"/>
              <a:ext cx="7492562" cy="806315"/>
            </a:xfrm>
            <a:prstGeom prst="flowChartTermina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0" dirty="0">
                <a:solidFill>
                  <a:srgbClr val="C00000"/>
                </a:solidFill>
              </a:endParaRPr>
            </a:p>
          </p:txBody>
        </p:sp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FD851AB2-DBA9-4C9C-A9B8-155015605737}"/>
                </a:ext>
              </a:extLst>
            </p:cNvPr>
            <p:cNvSpPr/>
            <p:nvPr/>
          </p:nvSpPr>
          <p:spPr>
            <a:xfrm>
              <a:off x="2688386" y="517572"/>
              <a:ext cx="6748370" cy="806315"/>
            </a:xfrm>
            <a:prstGeom prst="flowChartTermina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0" dirty="0">
                <a:solidFill>
                  <a:srgbClr val="C00000"/>
                </a:solidFill>
              </a:endParaRPr>
            </a:p>
          </p:txBody>
        </p: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D185FD4C-C9CC-4B3D-A3B8-3C5BCEC718EF}"/>
                </a:ext>
              </a:extLst>
            </p:cNvPr>
            <p:cNvSpPr/>
            <p:nvPr/>
          </p:nvSpPr>
          <p:spPr>
            <a:xfrm>
              <a:off x="2984285" y="494314"/>
              <a:ext cx="6223437" cy="806315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0">
                <a:solidFill>
                  <a:srgbClr val="C00000"/>
                </a:solidFill>
              </a:endParaRPr>
            </a:p>
          </p:txBody>
        </p:sp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192799CE-6A70-49BF-BB05-ECDDFE54D171}"/>
                </a:ext>
              </a:extLst>
            </p:cNvPr>
            <p:cNvSpPr/>
            <p:nvPr/>
          </p:nvSpPr>
          <p:spPr>
            <a:xfrm>
              <a:off x="3535056" y="413796"/>
              <a:ext cx="5520267" cy="990600"/>
            </a:xfrm>
            <a:prstGeom prst="roundRect">
              <a:avLst/>
            </a:prstGeom>
            <a:no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পাঠ্যবই</a:t>
              </a:r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খুলে</a:t>
              </a:r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পাঠাংশটুকু</a:t>
              </a:r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পড়ো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27A24BC-127A-4872-B745-68959450B3B4}"/>
              </a:ext>
            </a:extLst>
          </p:cNvPr>
          <p:cNvSpPr txBox="1"/>
          <p:nvPr/>
        </p:nvSpPr>
        <p:spPr>
          <a:xfrm>
            <a:off x="5461702" y="1484914"/>
            <a:ext cx="62363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দুখুর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গলাও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ছিল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সুরেলা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বেঁধে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গাইত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সকলে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শুনে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মুগ্ধ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হতো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দুখু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?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বাংলার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নামকরা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কাজী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নজরুল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ইসলাম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ছোটদের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অনেক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লিখেছেন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লিখেছেন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আমাদের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জাতীয়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GB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C5371-7B84-46EA-96E6-6578DC00C3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0" t="9754" r="31579" b="5208"/>
          <a:stretch/>
        </p:blipFill>
        <p:spPr>
          <a:xfrm>
            <a:off x="870548" y="1416024"/>
            <a:ext cx="3880924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9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9A313-8DA8-4971-9CEA-3D8C304EBB9D}"/>
              </a:ext>
            </a:extLst>
          </p:cNvPr>
          <p:cNvSpPr txBox="1"/>
          <p:nvPr/>
        </p:nvSpPr>
        <p:spPr>
          <a:xfrm>
            <a:off x="581092" y="1645466"/>
            <a:ext cx="445492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দুখুর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সুরেলা</a:t>
            </a:r>
            <a:endParaRPr lang="en-US" sz="3600" b="1" spc="49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6BE9E-82C1-4EB8-B198-9E7990296D97}"/>
              </a:ext>
            </a:extLst>
          </p:cNvPr>
          <p:cNvSpPr txBox="1"/>
          <p:nvPr/>
        </p:nvSpPr>
        <p:spPr>
          <a:xfrm>
            <a:off x="581091" y="2521726"/>
            <a:ext cx="425021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গাইতো</a:t>
            </a:r>
            <a:endParaRPr lang="en-US" sz="3600" b="1" spc="49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4937F-E5E3-446E-91EE-E2C89B680C2A}"/>
              </a:ext>
            </a:extLst>
          </p:cNvPr>
          <p:cNvSpPr txBox="1"/>
          <p:nvPr/>
        </p:nvSpPr>
        <p:spPr>
          <a:xfrm>
            <a:off x="581091" y="3316984"/>
            <a:ext cx="1902800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দুখু</a:t>
            </a:r>
            <a:endParaRPr lang="en-US" sz="3600" b="1" spc="49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6ED68-15F4-4C19-8DB4-1C91740F552C}"/>
              </a:ext>
            </a:extLst>
          </p:cNvPr>
          <p:cNvSpPr txBox="1"/>
          <p:nvPr/>
        </p:nvSpPr>
        <p:spPr>
          <a:xfrm>
            <a:off x="581091" y="4125138"/>
            <a:ext cx="4454930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কথা</a:t>
            </a:r>
            <a:endParaRPr lang="en-US" sz="3600" b="1" spc="49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C3A3C-3368-4DAC-ACB3-9BB4A8A7C645}"/>
              </a:ext>
            </a:extLst>
          </p:cNvPr>
          <p:cNvSpPr txBox="1"/>
          <p:nvPr/>
        </p:nvSpPr>
        <p:spPr>
          <a:xfrm>
            <a:off x="3521655" y="451907"/>
            <a:ext cx="514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49" dirty="0" err="1">
                <a:ln w="11430"/>
                <a:latin typeface="NikoshBAN" pitchFamily="2" charset="0"/>
                <a:cs typeface="NikoshBAN" pitchFamily="2" charset="0"/>
              </a:rPr>
              <a:t>বাক্যগুলোতে</a:t>
            </a:r>
            <a:r>
              <a:rPr lang="en-US" sz="40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49" dirty="0" err="1">
                <a:ln w="11430"/>
                <a:latin typeface="NikoshBAN" pitchFamily="2" charset="0"/>
                <a:cs typeface="NikoshBAN" pitchFamily="2" charset="0"/>
              </a:rPr>
              <a:t>বিরামচিহ্ন</a:t>
            </a:r>
            <a:r>
              <a:rPr lang="en-US" sz="40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49" dirty="0" err="1">
                <a:ln w="11430"/>
                <a:latin typeface="NikoshBAN" pitchFamily="2" charset="0"/>
                <a:cs typeface="NikoshBAN" pitchFamily="2" charset="0"/>
              </a:rPr>
              <a:t>বসাও</a:t>
            </a:r>
            <a:endParaRPr lang="en-US" sz="4000" b="1" spc="49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FD8F55-7C97-4933-933D-4B4226A53A5B}"/>
              </a:ext>
            </a:extLst>
          </p:cNvPr>
          <p:cNvSpPr txBox="1"/>
          <p:nvPr/>
        </p:nvSpPr>
        <p:spPr>
          <a:xfrm>
            <a:off x="5728574" y="1694766"/>
            <a:ext cx="445492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দুখুর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সুরেলা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BD8936-5EE6-44CF-A2AB-B2C4A6012F27}"/>
              </a:ext>
            </a:extLst>
          </p:cNvPr>
          <p:cNvSpPr txBox="1"/>
          <p:nvPr/>
        </p:nvSpPr>
        <p:spPr>
          <a:xfrm>
            <a:off x="5728574" y="2700928"/>
            <a:ext cx="4250214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গাইতো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555BC-2A04-45BD-A216-384599FD04B4}"/>
              </a:ext>
            </a:extLst>
          </p:cNvPr>
          <p:cNvSpPr txBox="1"/>
          <p:nvPr/>
        </p:nvSpPr>
        <p:spPr>
          <a:xfrm>
            <a:off x="5728574" y="3478807"/>
            <a:ext cx="2354836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দুখু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D5E583-EB46-47A8-AA2F-0FDEA6DB0ECB}"/>
              </a:ext>
            </a:extLst>
          </p:cNvPr>
          <p:cNvSpPr txBox="1"/>
          <p:nvPr/>
        </p:nvSpPr>
        <p:spPr>
          <a:xfrm>
            <a:off x="5728574" y="4256686"/>
            <a:ext cx="5148691" cy="120032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4008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7542B6-AD20-4F63-8BA2-384814D0F61D}"/>
              </a:ext>
            </a:extLst>
          </p:cNvPr>
          <p:cNvSpPr txBox="1"/>
          <p:nvPr/>
        </p:nvSpPr>
        <p:spPr>
          <a:xfrm>
            <a:off x="585537" y="1137199"/>
            <a:ext cx="11020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107732FD-F754-4853-B187-23824ED5E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531720"/>
              </p:ext>
            </p:extLst>
          </p:nvPr>
        </p:nvGraphicFramePr>
        <p:xfrm>
          <a:off x="3184357" y="2091266"/>
          <a:ext cx="582328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322">
                  <a:extLst>
                    <a:ext uri="{9D8B030D-6E8A-4147-A177-3AD203B41FA5}">
                      <a16:colId xmlns:a16="http://schemas.microsoft.com/office/drawing/2014/main" val="611292974"/>
                    </a:ext>
                  </a:extLst>
                </a:gridCol>
                <a:gridCol w="2303397">
                  <a:extLst>
                    <a:ext uri="{9D8B030D-6E8A-4147-A177-3AD203B41FA5}">
                      <a16:colId xmlns:a16="http://schemas.microsoft.com/office/drawing/2014/main" val="348860999"/>
                    </a:ext>
                  </a:extLst>
                </a:gridCol>
                <a:gridCol w="2052567">
                  <a:extLst>
                    <a:ext uri="{9D8B030D-6E8A-4147-A177-3AD203B41FA5}">
                      <a16:colId xmlns:a16="http://schemas.microsoft.com/office/drawing/2014/main" val="2802233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মুগ্ধ</a:t>
                      </a:r>
                      <a:endParaRPr lang="en-GB" sz="4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জাতীয়</a:t>
                      </a:r>
                      <a:endParaRPr lang="en-GB" sz="4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সুরেলা</a:t>
                      </a:r>
                      <a:endParaRPr lang="en-GB" sz="4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8931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569580E-4390-4840-91BA-980C0690EBB5}"/>
              </a:ext>
            </a:extLst>
          </p:cNvPr>
          <p:cNvSpPr txBox="1"/>
          <p:nvPr/>
        </p:nvSpPr>
        <p:spPr>
          <a:xfrm>
            <a:off x="3184357" y="2080331"/>
            <a:ext cx="818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A9ACA-9509-4336-BABE-49FE9E81FBE9}"/>
              </a:ext>
            </a:extLst>
          </p:cNvPr>
          <p:cNvSpPr txBox="1"/>
          <p:nvPr/>
        </p:nvSpPr>
        <p:spPr>
          <a:xfrm>
            <a:off x="4657700" y="2069039"/>
            <a:ext cx="1463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5FCB9F-045B-4DD7-91B9-3B125B94408C}"/>
              </a:ext>
            </a:extLst>
          </p:cNvPr>
          <p:cNvSpPr txBox="1"/>
          <p:nvPr/>
        </p:nvSpPr>
        <p:spPr>
          <a:xfrm>
            <a:off x="6954252" y="2087545"/>
            <a:ext cx="1463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endParaRPr lang="en-GB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EFE33-BA1B-49FE-BDF4-1AE8753D6B73}"/>
              </a:ext>
            </a:extLst>
          </p:cNvPr>
          <p:cNvSpPr txBox="1"/>
          <p:nvPr/>
        </p:nvSpPr>
        <p:spPr>
          <a:xfrm>
            <a:off x="1094874" y="3292287"/>
            <a:ext cx="9733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47619F-53DB-4338-8452-8B6BB0B45B95}"/>
              </a:ext>
            </a:extLst>
          </p:cNvPr>
          <p:cNvSpPr txBox="1"/>
          <p:nvPr/>
        </p:nvSpPr>
        <p:spPr>
          <a:xfrm>
            <a:off x="1094874" y="4193414"/>
            <a:ext cx="10455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……………….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869BC-CECF-40DE-8BEB-F666056B89D0}"/>
              </a:ext>
            </a:extLst>
          </p:cNvPr>
          <p:cNvSpPr txBox="1"/>
          <p:nvPr/>
        </p:nvSpPr>
        <p:spPr>
          <a:xfrm>
            <a:off x="1094874" y="5094541"/>
            <a:ext cx="9180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……………..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D0740F-2BAC-4E09-995E-3F0650331F85}"/>
              </a:ext>
            </a:extLst>
          </p:cNvPr>
          <p:cNvSpPr txBox="1"/>
          <p:nvPr/>
        </p:nvSpPr>
        <p:spPr>
          <a:xfrm>
            <a:off x="5138621" y="213869"/>
            <a:ext cx="1914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3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2.70833E-6 0.00023 C 0.01549 -0.00301 0.01093 -0.00347 0.0306 1.11111E-6 C 0.03333 0.00046 0.04232 0.00417 0.04414 0.00648 C 0.05547 0.01991 0.04153 0.00278 0.05039 0.01528 C 0.05429 0.02083 0.0556 0.01944 0.05898 0.02847 C 0.05976 0.03055 0.06041 0.03287 0.06133 0.03495 C 0.06211 0.03657 0.06315 0.03773 0.0638 0.03935 C 0.06562 0.04352 0.06666 0.04861 0.06875 0.05231 L 0.07734 0.06759 C 0.07864 0.06991 0.07955 0.07245 0.08099 0.0743 L 0.08841 0.08287 C 0.08971 0.08449 0.09101 0.08542 0.09205 0.08727 C 0.09804 0.09792 0.09049 0.08495 0.0983 0.09606 C 0.09922 0.09745 0.09987 0.09907 0.10078 0.10046 C 0.10416 0.10532 0.10416 0.10463 0.10807 0.10694 C 0.10937 0.10926 0.11041 0.1118 0.11172 0.11342 C 0.11445 0.1169 0.11732 0.11829 0.12044 0.12014 C 0.12122 0.12153 0.12187 0.12338 0.12278 0.12454 C 0.12435 0.12616 0.12617 0.12731 0.12773 0.12893 C 0.12903 0.13009 0.13021 0.13171 0.13151 0.1331 C 0.13099 0.14051 0.13125 0.14792 0.13021 0.15509 C 0.12995 0.15694 0.12864 0.1581 0.12773 0.15949 C 0.12656 0.16111 0.12409 0.16389 0.12409 0.16412 L 0.12278 0.16389 " pathEditMode="relative" rAng="0" ptsTypes="AAAAAAAAAAAAAAAAAAAAAAA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0301 L -0.00456 -0.00301 C -0.00169 0.00417 0.00039 0.0125 0.00404 0.01875 C 0.00482 0.02014 0.00573 0.02153 0.00638 0.02315 C 0.00742 0.02523 0.00794 0.02755 0.00886 0.02963 C 0.00964 0.03125 0.01068 0.03241 0.01133 0.03403 C 0.01224 0.03611 0.01276 0.03866 0.0138 0.04051 C 0.01524 0.04329 0.01706 0.04491 0.01875 0.04722 C 0.0211 0.0537 0.02136 0.05509 0.02487 0.06018 C 0.02813 0.06505 0.02969 0.06505 0.03347 0.06898 C 0.03477 0.07037 0.03581 0.07222 0.03724 0.07338 C 0.03958 0.07523 0.04206 0.07639 0.04453 0.07778 C 0.04987 0.08102 0.04701 0.0794 0.05313 0.08218 C 0.05703 0.08912 0.05417 0.08542 0.06055 0.08866 C 0.06432 0.09051 0.06498 0.0919 0.06914 0.09305 C 0.07279 0.09398 0.07656 0.09444 0.08021 0.09537 C 0.08347 0.09583 0.08685 0.09653 0.09011 0.09745 C 0.09167 0.09792 0.09323 0.0993 0.09492 0.09954 C 0.09987 0.10069 0.10482 0.10116 0.10977 0.10185 C 0.11172 0.10255 0.1138 0.10324 0.11589 0.10393 C 0.11758 0.10463 0.11914 0.10579 0.12083 0.10625 C 0.12409 0.10718 0.12735 0.10764 0.1306 0.10833 C 0.13412 0.10995 0.13998 0.11227 0.14297 0.11505 C 0.14453 0.11643 0.1461 0.11805 0.14779 0.11921 C 0.15026 0.12106 0.15521 0.12361 0.15521 0.12361 C 0.15755 0.12778 0.1582 0.12963 0.16133 0.13241 C 0.1625 0.13356 0.16393 0.13356 0.16511 0.13472 C 0.16641 0.13588 0.16758 0.13727 0.16875 0.13889 C 0.16966 0.14028 0.17018 0.14236 0.17123 0.14329 C 0.17227 0.14444 0.1737 0.14468 0.17487 0.1456 C 0.17656 0.14676 0.17826 0.14815 0.17982 0.15 C 0.18073 0.15116 0.18125 0.15347 0.18229 0.1544 C 0.18464 0.15625 0.18958 0.15856 0.18958 0.15856 C 0.19089 0.16018 0.19193 0.16204 0.19336 0.16296 C 0.1957 0.16481 0.19857 0.16481 0.20065 0.16736 C 0.20912 0.17755 0.20534 0.17454 0.21172 0.17824 C 0.22982 0.19977 0.21081 0.17801 0.22409 0.19143 C 0.22539 0.19282 0.22643 0.19444 0.22774 0.19583 C 0.2293 0.19745 0.23112 0.19861 0.23268 0.20023 C 0.24323 0.21157 0.23633 0.20671 0.24375 0.21111 C 0.24427 0.2118 0.25091 0.22106 0.25235 0.22199 C 0.25391 0.22315 0.2556 0.22361 0.25729 0.2243 C 0.25886 0.22569 0.26068 0.22685 0.26224 0.2287 C 0.26315 0.22986 0.26367 0.23194 0.26458 0.2331 C 0.26576 0.23426 0.26719 0.23426 0.26836 0.23518 C 0.26966 0.23634 0.2707 0.23843 0.27201 0.23958 C 0.27318 0.24051 0.27461 0.24074 0.27565 0.24167 C 0.27708 0.24282 0.278 0.24514 0.27943 0.24606 C 0.28099 0.24722 0.28268 0.24745 0.28438 0.24838 C 0.28555 0.24884 0.28672 0.24977 0.28802 0.25046 C 0.29388 0.25741 0.29024 0.25393 0.29909 0.25926 C 0.30026 0.25995 0.30169 0.26018 0.30274 0.26134 C 0.30404 0.26296 0.30508 0.26458 0.30651 0.26574 C 0.30886 0.26805 0.31771 0.27361 0.31992 0.27454 C 0.32162 0.27523 0.32331 0.27593 0.32487 0.27662 C 0.32617 0.27731 0.32735 0.27847 0.32865 0.27893 C 0.3306 0.27986 0.33268 0.28009 0.33477 0.28102 C 0.34961 0.28819 0.33425 0.28356 0.35065 0.28773 C 0.35534 0.29051 0.35755 0.29097 0.36172 0.29861 C 0.36263 0.3 0.36328 0.30162 0.36419 0.30301 C 0.36537 0.30463 0.3668 0.30555 0.36797 0.30741 C 0.36966 0.30995 0.37279 0.3162 0.37279 0.3162 C 0.37761 0.31042 0.37656 0.31435 0.37656 0.30509 L 0.37044 0.28333 " pathEditMode="relative" ptsTypes="AAAAAAAAAAAAAAAAAAAAAAAAAAAAAAAAAAAAAAAAAAAAAAAAAAAAAAAAAAAAAA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6227 L -0.00469 -0.06204 C 0.00117 -0.05903 0.0056 -0.05811 0.01002 -0.05139 C 0.01185 -0.04885 0.01497 -0.04283 0.01497 -0.0426 C 0.01784 -0.02709 0.01601 -0.03334 0.01992 -0.02315 C 0.02031 -0.01945 0.02057 -0.01574 0.02109 -0.01204 C 0.02135 -0.00996 0.022 -0.00787 0.02226 -0.00556 C 0.02292 -0.00116 0.02318 0.00324 0.02357 0.00764 C 0.02344 0.01435 0.025 0.06967 0.02109 0.0949 C 0.02044 0.09953 0.0194 0.1037 0.01862 0.1081 C 0.01823 0.11041 0.01771 0.1125 0.01745 0.11458 C 0.01706 0.11759 0.01693 0.12083 0.01614 0.12338 C 0.01484 0.12824 0.01224 0.13148 0.0112 0.13657 C 0.01081 0.13865 0.01081 0.1412 0.01002 0.14305 C 0.00794 0.14791 0.0026 0.15625 0.0026 0.15648 C 0.00221 0.15833 0.00221 0.16088 0.00143 0.16273 C 0.00052 0.16481 -0.00117 0.16551 -0.00221 0.16713 C -0.00313 0.16852 -0.00404 0.1699 -0.00469 0.17152 C -0.0056 0.17361 -0.00612 0.17615 -0.00716 0.17801 C -0.0082 0.17986 -0.00977 0.18078 -0.01094 0.1824 C -0.01966 0.1949 -0.00573 0.17777 -0.01706 0.1912 C -0.02318 0.2074 -0.01524 0.1875 -0.02318 0.20439 C -0.02409 0.20625 -0.02474 0.20879 -0.02565 0.21088 C -0.0263 0.2125 -0.02734 0.21365 -0.02813 0.21527 C -0.02904 0.21736 -0.02956 0.2199 -0.0306 0.22176 C -0.03203 0.225 -0.03425 0.22708 -0.03542 0.23055 C -0.03958 0.24143 -0.03685 0.23518 -0.04401 0.24814 L -0.04779 0.25463 C -0.04857 0.25602 -0.04922 0.25787 -0.05026 0.25902 C -0.05143 0.26041 -0.05274 0.26157 -0.05391 0.26342 C -0.05573 0.26597 -0.0569 0.2699 -0.05886 0.27199 C -0.06732 0.28217 -0.06341 0.27916 -0.06992 0.2831 C -0.07383 0.29004 -0.07083 0.28611 -0.07721 0.28958 C -0.07982 0.29097 -0.08216 0.29259 -0.08464 0.29398 L -0.09206 0.29838 C -0.10443 0.30555 -0.08516 0.29444 -0.10065 0.30277 C -0.10313 0.30393 -0.1056 0.30555 -0.10807 0.30717 C -0.10925 0.30787 -0.11042 0.30879 -0.11172 0.30926 C -0.11341 0.30995 -0.11498 0.31088 -0.11667 0.31134 C -0.11901 0.31227 -0.12162 0.31273 -0.12396 0.31365 C -0.12565 0.31412 -0.12721 0.31527 -0.12891 0.31574 C -0.14219 0.31944 -0.15833 0.31921 -0.1707 0.32014 C -0.17279 0.32083 -0.17487 0.32152 -0.17682 0.32245 C -0.17813 0.32291 -0.1793 0.3243 -0.1806 0.32453 C -0.18542 0.32569 -0.19037 0.32592 -0.19531 0.32685 C -0.20365 0.33171 -0.19349 0.32615 -0.20768 0.33102 C -0.20886 0.33148 -0.21003 0.33264 -0.21133 0.33333 C -0.21289 0.33402 -0.21458 0.33472 -0.21628 0.33541 C -0.21784 0.33703 -0.2194 0.33865 -0.22109 0.33981 C -0.22279 0.34097 -0.22461 0.34074 -0.22604 0.34213 C -0.22708 0.34305 -0.22748 0.3456 -0.22852 0.34652 C -0.23203 0.3493 -0.23958 0.35301 -0.23958 0.35324 C -0.2444 0.36157 -0.23932 0.35393 -0.2457 0.35949 C -0.25534 0.36805 -0.24388 0.36064 -0.25313 0.3662 C -0.26146 0.38102 -0.24844 0.35833 -0.25925 0.37477 C -0.26107 0.37754 -0.26198 0.38217 -0.26419 0.38356 C -0.26875 0.38634 -0.26732 0.38379 -0.26914 0.39004 L -0.26914 0.39027 L -0.26914 0.38356 L -0.26914 0.37708 L -0.26784 0.37037 L -0.27396 0.40555 " pathEditMode="relative" rAng="0" ptsTypes="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44" y="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27B771-8A8B-41D5-8A22-904EF07EC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36" y="2697389"/>
            <a:ext cx="3232024" cy="32320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D3CA51-EA71-4AA4-AE4D-C20835E8A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5"/>
          <a:stretch/>
        </p:blipFill>
        <p:spPr>
          <a:xfrm>
            <a:off x="5871452" y="2875849"/>
            <a:ext cx="3155803" cy="3053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579A20-126B-4DD9-B972-D3FDDFD73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533" y="2307102"/>
            <a:ext cx="2702800" cy="36223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9C92FA-2229-42BC-9F79-51973986CC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69" y="2284271"/>
            <a:ext cx="2671249" cy="36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80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95B93F08-BF77-418A-91CA-84EF46486ADD}"/>
              </a:ext>
            </a:extLst>
          </p:cNvPr>
          <p:cNvSpPr/>
          <p:nvPr/>
        </p:nvSpPr>
        <p:spPr>
          <a:xfrm>
            <a:off x="1268815" y="1843119"/>
            <a:ext cx="8677337" cy="3505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দুখুর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আসল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দুখুর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CA0167-2FDE-47BA-B7C4-853D42C3C51A}"/>
              </a:ext>
            </a:extLst>
          </p:cNvPr>
          <p:cNvSpPr txBox="1"/>
          <p:nvPr/>
        </p:nvSpPr>
        <p:spPr>
          <a:xfrm>
            <a:off x="4946002" y="429162"/>
            <a:ext cx="1980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49" dirty="0" err="1">
                <a:ln w="11430"/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49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4EC977-B518-47FB-A390-2F3A005FD1F3}"/>
              </a:ext>
            </a:extLst>
          </p:cNvPr>
          <p:cNvSpPr txBox="1"/>
          <p:nvPr/>
        </p:nvSpPr>
        <p:spPr>
          <a:xfrm>
            <a:off x="2112576" y="2677405"/>
            <a:ext cx="3523949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b="1" spc="49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E06E61-A8D2-4276-ACB3-AA0FCBF3B119}"/>
              </a:ext>
            </a:extLst>
          </p:cNvPr>
          <p:cNvSpPr txBox="1"/>
          <p:nvPr/>
        </p:nvSpPr>
        <p:spPr>
          <a:xfrm>
            <a:off x="2112576" y="3933862"/>
            <a:ext cx="4454928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দুখুর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গানের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গলা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সুরেলা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74B82-2B54-4035-9AA6-345C162C2E81}"/>
              </a:ext>
            </a:extLst>
          </p:cNvPr>
          <p:cNvSpPr txBox="1"/>
          <p:nvPr/>
        </p:nvSpPr>
        <p:spPr>
          <a:xfrm>
            <a:off x="2112576" y="5190319"/>
            <a:ext cx="3264642" cy="6463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3600" b="1" spc="49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49" dirty="0" err="1">
                <a:ln w="11430"/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b="1" spc="49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245FA6-9E9F-4784-922F-FF1A666AA45E}"/>
              </a:ext>
            </a:extLst>
          </p:cNvPr>
          <p:cNvSpPr txBox="1"/>
          <p:nvPr/>
        </p:nvSpPr>
        <p:spPr>
          <a:xfrm>
            <a:off x="354843" y="4020699"/>
            <a:ext cx="693306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139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B11418-CB96-47B3-9245-62546FB35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35" y="1896449"/>
            <a:ext cx="2914702" cy="4054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F966F-5352-4269-A4DA-347A48B692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896449"/>
            <a:ext cx="6795219" cy="40544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035ACA0-0610-4892-AF5B-F13CFCC01812}"/>
              </a:ext>
            </a:extLst>
          </p:cNvPr>
          <p:cNvSpPr/>
          <p:nvPr/>
        </p:nvSpPr>
        <p:spPr>
          <a:xfrm>
            <a:off x="2027508" y="423094"/>
            <a:ext cx="8136984" cy="119575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woPt" dir="t"/>
            </a:scene3d>
            <a:sp3d extrusionH="336550" contourW="50800" prstMaterial="plastic">
              <a:bevelT w="184150" h="247650" prst="relaxedInset"/>
              <a:bevelB w="247650" h="266700" prst="relaxedInset"/>
              <a:extrusionClr>
                <a:srgbClr val="FFC000"/>
              </a:extrusionClr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sz="1150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E5212-9151-4F76-AAFE-7B8EDC56F5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t="18056" r="6250" b="24762"/>
          <a:stretch/>
        </p:blipFill>
        <p:spPr>
          <a:xfrm>
            <a:off x="12240977" y="3428999"/>
            <a:ext cx="6629400" cy="221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-1.54648 -0.0182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31" y="-92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32475C-60A7-42E9-9428-F83B192A438F}"/>
              </a:ext>
            </a:extLst>
          </p:cNvPr>
          <p:cNvSpPr txBox="1"/>
          <p:nvPr/>
        </p:nvSpPr>
        <p:spPr>
          <a:xfrm>
            <a:off x="3424974" y="348035"/>
            <a:ext cx="5342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I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4641F0-E539-4796-974D-0541E596D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8" y="1308297"/>
            <a:ext cx="4499689" cy="4970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E9DD46-051B-41D0-90D2-2788DE80E0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0" b="6850"/>
          <a:stretch/>
        </p:blipFill>
        <p:spPr>
          <a:xfrm>
            <a:off x="1060340" y="1787300"/>
            <a:ext cx="3833301" cy="4029355"/>
          </a:xfrm>
          <a:prstGeom prst="rect">
            <a:avLst/>
          </a:prstGeom>
        </p:spPr>
      </p:pic>
      <p:sp>
        <p:nvSpPr>
          <p:cNvPr id="7" name="Rectangle: Diagonal Corners Rounded 103">
            <a:extLst>
              <a:ext uri="{FF2B5EF4-FFF2-40B4-BE49-F238E27FC236}">
                <a16:creationId xmlns:a16="http://schemas.microsoft.com/office/drawing/2014/main" id="{49409B75-4C27-4FB4-9BBC-D7FC45FF2EF7}"/>
              </a:ext>
            </a:extLst>
          </p:cNvPr>
          <p:cNvSpPr/>
          <p:nvPr/>
        </p:nvSpPr>
        <p:spPr>
          <a:xfrm>
            <a:off x="5627596" y="1629210"/>
            <a:ext cx="5770609" cy="3599579"/>
          </a:xfrm>
          <a:custGeom>
            <a:avLst/>
            <a:gdLst>
              <a:gd name="connsiteX0" fmla="*/ 0 w 9636369"/>
              <a:gd name="connsiteY0" fmla="*/ 0 h 1294227"/>
              <a:gd name="connsiteX1" fmla="*/ 9636369 w 9636369"/>
              <a:gd name="connsiteY1" fmla="*/ 0 h 1294227"/>
              <a:gd name="connsiteX2" fmla="*/ 9636369 w 9636369"/>
              <a:gd name="connsiteY2" fmla="*/ 0 h 1294227"/>
              <a:gd name="connsiteX3" fmla="*/ 9636369 w 9636369"/>
              <a:gd name="connsiteY3" fmla="*/ 1294227 h 1294227"/>
              <a:gd name="connsiteX4" fmla="*/ 9636369 w 9636369"/>
              <a:gd name="connsiteY4" fmla="*/ 1294227 h 1294227"/>
              <a:gd name="connsiteX5" fmla="*/ 0 w 9636369"/>
              <a:gd name="connsiteY5" fmla="*/ 1294227 h 1294227"/>
              <a:gd name="connsiteX6" fmla="*/ 0 w 9636369"/>
              <a:gd name="connsiteY6" fmla="*/ 1294227 h 1294227"/>
              <a:gd name="connsiteX7" fmla="*/ 0 w 9636369"/>
              <a:gd name="connsiteY7" fmla="*/ 0 h 1294227"/>
              <a:gd name="connsiteX8" fmla="*/ 0 w 9636369"/>
              <a:gd name="connsiteY8" fmla="*/ 0 h 1294227"/>
              <a:gd name="connsiteX0" fmla="*/ 0 w 9636369"/>
              <a:gd name="connsiteY0" fmla="*/ 185783 h 1480010"/>
              <a:gd name="connsiteX1" fmla="*/ 9636369 w 9636369"/>
              <a:gd name="connsiteY1" fmla="*/ 185783 h 1480010"/>
              <a:gd name="connsiteX2" fmla="*/ 9636369 w 9636369"/>
              <a:gd name="connsiteY2" fmla="*/ 185783 h 1480010"/>
              <a:gd name="connsiteX3" fmla="*/ 9636369 w 9636369"/>
              <a:gd name="connsiteY3" fmla="*/ 1480010 h 1480010"/>
              <a:gd name="connsiteX4" fmla="*/ 9636369 w 9636369"/>
              <a:gd name="connsiteY4" fmla="*/ 1480010 h 1480010"/>
              <a:gd name="connsiteX5" fmla="*/ 0 w 9636369"/>
              <a:gd name="connsiteY5" fmla="*/ 1480010 h 1480010"/>
              <a:gd name="connsiteX6" fmla="*/ 0 w 9636369"/>
              <a:gd name="connsiteY6" fmla="*/ 1480010 h 1480010"/>
              <a:gd name="connsiteX7" fmla="*/ 0 w 9636369"/>
              <a:gd name="connsiteY7" fmla="*/ 185783 h 1480010"/>
              <a:gd name="connsiteX8" fmla="*/ 0 w 9636369"/>
              <a:gd name="connsiteY8" fmla="*/ 185783 h 1480010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85783 h 1630958"/>
              <a:gd name="connsiteX1" fmla="*/ 9636369 w 9636369"/>
              <a:gd name="connsiteY1" fmla="*/ 185783 h 1630958"/>
              <a:gd name="connsiteX2" fmla="*/ 9636369 w 9636369"/>
              <a:gd name="connsiteY2" fmla="*/ 185783 h 1630958"/>
              <a:gd name="connsiteX3" fmla="*/ 9636369 w 9636369"/>
              <a:gd name="connsiteY3" fmla="*/ 1480010 h 1630958"/>
              <a:gd name="connsiteX4" fmla="*/ 9636369 w 9636369"/>
              <a:gd name="connsiteY4" fmla="*/ 1480010 h 1630958"/>
              <a:gd name="connsiteX5" fmla="*/ 0 w 9636369"/>
              <a:gd name="connsiteY5" fmla="*/ 1480010 h 1630958"/>
              <a:gd name="connsiteX6" fmla="*/ 0 w 9636369"/>
              <a:gd name="connsiteY6" fmla="*/ 1480010 h 1630958"/>
              <a:gd name="connsiteX7" fmla="*/ 0 w 9636369"/>
              <a:gd name="connsiteY7" fmla="*/ 185783 h 1630958"/>
              <a:gd name="connsiteX8" fmla="*/ 0 w 9636369"/>
              <a:gd name="connsiteY8" fmla="*/ 185783 h 1630958"/>
              <a:gd name="connsiteX0" fmla="*/ 0 w 9636369"/>
              <a:gd name="connsiteY0" fmla="*/ 151239 h 1596414"/>
              <a:gd name="connsiteX1" fmla="*/ 9636369 w 9636369"/>
              <a:gd name="connsiteY1" fmla="*/ 151239 h 1596414"/>
              <a:gd name="connsiteX2" fmla="*/ 9636369 w 9636369"/>
              <a:gd name="connsiteY2" fmla="*/ 151239 h 1596414"/>
              <a:gd name="connsiteX3" fmla="*/ 9636369 w 9636369"/>
              <a:gd name="connsiteY3" fmla="*/ 1445466 h 1596414"/>
              <a:gd name="connsiteX4" fmla="*/ 9636369 w 9636369"/>
              <a:gd name="connsiteY4" fmla="*/ 1445466 h 1596414"/>
              <a:gd name="connsiteX5" fmla="*/ 0 w 9636369"/>
              <a:gd name="connsiteY5" fmla="*/ 1445466 h 1596414"/>
              <a:gd name="connsiteX6" fmla="*/ 0 w 9636369"/>
              <a:gd name="connsiteY6" fmla="*/ 1445466 h 1596414"/>
              <a:gd name="connsiteX7" fmla="*/ 0 w 9636369"/>
              <a:gd name="connsiteY7" fmla="*/ 151239 h 1596414"/>
              <a:gd name="connsiteX8" fmla="*/ 0 w 9636369"/>
              <a:gd name="connsiteY8" fmla="*/ 151239 h 1596414"/>
              <a:gd name="connsiteX0" fmla="*/ 0 w 9636369"/>
              <a:gd name="connsiteY0" fmla="*/ 151239 h 1596414"/>
              <a:gd name="connsiteX1" fmla="*/ 9636369 w 9636369"/>
              <a:gd name="connsiteY1" fmla="*/ 151239 h 1596414"/>
              <a:gd name="connsiteX2" fmla="*/ 9636369 w 9636369"/>
              <a:gd name="connsiteY2" fmla="*/ 151239 h 1596414"/>
              <a:gd name="connsiteX3" fmla="*/ 9636369 w 9636369"/>
              <a:gd name="connsiteY3" fmla="*/ 1445466 h 1596414"/>
              <a:gd name="connsiteX4" fmla="*/ 9636369 w 9636369"/>
              <a:gd name="connsiteY4" fmla="*/ 1445466 h 1596414"/>
              <a:gd name="connsiteX5" fmla="*/ 0 w 9636369"/>
              <a:gd name="connsiteY5" fmla="*/ 1445466 h 1596414"/>
              <a:gd name="connsiteX6" fmla="*/ 0 w 9636369"/>
              <a:gd name="connsiteY6" fmla="*/ 1445466 h 1596414"/>
              <a:gd name="connsiteX7" fmla="*/ 0 w 9636369"/>
              <a:gd name="connsiteY7" fmla="*/ 151239 h 1596414"/>
              <a:gd name="connsiteX8" fmla="*/ 0 w 9636369"/>
              <a:gd name="connsiteY8" fmla="*/ 151239 h 1596414"/>
              <a:gd name="connsiteX0" fmla="*/ 0 w 9636369"/>
              <a:gd name="connsiteY0" fmla="*/ 151239 h 1596414"/>
              <a:gd name="connsiteX1" fmla="*/ 9636369 w 9636369"/>
              <a:gd name="connsiteY1" fmla="*/ 151239 h 1596414"/>
              <a:gd name="connsiteX2" fmla="*/ 9636369 w 9636369"/>
              <a:gd name="connsiteY2" fmla="*/ 151239 h 1596414"/>
              <a:gd name="connsiteX3" fmla="*/ 9636369 w 9636369"/>
              <a:gd name="connsiteY3" fmla="*/ 1445466 h 1596414"/>
              <a:gd name="connsiteX4" fmla="*/ 9584118 w 9636369"/>
              <a:gd name="connsiteY4" fmla="*/ 1445466 h 1596414"/>
              <a:gd name="connsiteX5" fmla="*/ 0 w 9636369"/>
              <a:gd name="connsiteY5" fmla="*/ 1445466 h 1596414"/>
              <a:gd name="connsiteX6" fmla="*/ 0 w 9636369"/>
              <a:gd name="connsiteY6" fmla="*/ 1445466 h 1596414"/>
              <a:gd name="connsiteX7" fmla="*/ 0 w 9636369"/>
              <a:gd name="connsiteY7" fmla="*/ 151239 h 1596414"/>
              <a:gd name="connsiteX8" fmla="*/ 0 w 9636369"/>
              <a:gd name="connsiteY8" fmla="*/ 151239 h 1596414"/>
              <a:gd name="connsiteX0" fmla="*/ 0 w 9636369"/>
              <a:gd name="connsiteY0" fmla="*/ 151239 h 1554139"/>
              <a:gd name="connsiteX1" fmla="*/ 9636369 w 9636369"/>
              <a:gd name="connsiteY1" fmla="*/ 151239 h 1554139"/>
              <a:gd name="connsiteX2" fmla="*/ 9636369 w 9636369"/>
              <a:gd name="connsiteY2" fmla="*/ 151239 h 1554139"/>
              <a:gd name="connsiteX3" fmla="*/ 9636369 w 9636369"/>
              <a:gd name="connsiteY3" fmla="*/ 1445466 h 1554139"/>
              <a:gd name="connsiteX4" fmla="*/ 9584118 w 9636369"/>
              <a:gd name="connsiteY4" fmla="*/ 1445466 h 1554139"/>
              <a:gd name="connsiteX5" fmla="*/ 0 w 9636369"/>
              <a:gd name="connsiteY5" fmla="*/ 1445466 h 1554139"/>
              <a:gd name="connsiteX6" fmla="*/ 0 w 9636369"/>
              <a:gd name="connsiteY6" fmla="*/ 1445466 h 1554139"/>
              <a:gd name="connsiteX7" fmla="*/ 0 w 9636369"/>
              <a:gd name="connsiteY7" fmla="*/ 151239 h 1554139"/>
              <a:gd name="connsiteX8" fmla="*/ 0 w 9636369"/>
              <a:gd name="connsiteY8" fmla="*/ 151239 h 155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36369" h="1554139">
                <a:moveTo>
                  <a:pt x="0" y="151239"/>
                </a:moveTo>
                <a:cubicBezTo>
                  <a:pt x="3225185" y="334119"/>
                  <a:pt x="6215240" y="-266773"/>
                  <a:pt x="9636369" y="151239"/>
                </a:cubicBezTo>
                <a:lnTo>
                  <a:pt x="9636369" y="151239"/>
                </a:lnTo>
                <a:lnTo>
                  <a:pt x="9636369" y="1445466"/>
                </a:lnTo>
                <a:lnTo>
                  <a:pt x="9584118" y="1445466"/>
                </a:lnTo>
                <a:cubicBezTo>
                  <a:pt x="6345869" y="1197272"/>
                  <a:pt x="3225186" y="1785101"/>
                  <a:pt x="0" y="1445466"/>
                </a:cubicBezTo>
                <a:lnTo>
                  <a:pt x="0" y="1445466"/>
                </a:lnTo>
                <a:lnTo>
                  <a:pt x="0" y="151239"/>
                </a:lnTo>
                <a:lnTo>
                  <a:pt x="0" y="15123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16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harsh" dir="t"/>
          </a:scene3d>
          <a:sp3d extrusionH="241300" contourW="292100" prstMaterial="metal">
            <a:bevelT w="279400" h="254000" prst="slope"/>
            <a:bevelB w="254000" h="273050" prst="slope"/>
            <a:extrusionClr>
              <a:srgbClr val="FFFF00"/>
            </a:extrusionClr>
            <a:contourClr>
              <a:schemeClr val="accent4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কাজী</a:t>
            </a:r>
            <a:r>
              <a:rPr kumimoji="0" lang="en-US" sz="5400" b="1" i="0" u="none" strike="noStrike" kern="1200" cap="none" spc="5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আশরাফুল</a:t>
            </a:r>
            <a:r>
              <a:rPr kumimoji="0" lang="en-US" sz="5400" b="1" i="0" u="none" strike="noStrike" kern="1200" cap="none" spc="50" normalizeH="0" baseline="0" noProof="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ইসলাম</a:t>
            </a:r>
            <a:endParaRPr kumimoji="0" lang="en-US" sz="5400" b="1" i="0" u="none" strike="noStrike" kern="1200" cap="none" spc="50" normalizeH="0" baseline="0" noProof="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all" spc="0" normalizeH="0" baseline="0" noProof="0" dirty="0" err="1">
                <a:ln w="0"/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4400" b="1" i="0" u="none" strike="noStrike" kern="1200" cap="all" spc="0" normalizeH="0" baseline="0" noProof="0" dirty="0">
                <a:ln w="0"/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all" spc="0" normalizeH="0" baseline="0" noProof="0" dirty="0" err="1">
                <a:ln w="0"/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4400" b="1" i="0" u="none" strike="noStrike" kern="1200" cap="all" spc="0" normalizeH="0" baseline="0" noProof="0" dirty="0">
              <a:ln w="0"/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উদ্যমপুর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সরকারি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প্রাথমিক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গোপালপুর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টাংগাইল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5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DEB23F-8364-4AA8-B76A-CA60B3960B18}"/>
              </a:ext>
            </a:extLst>
          </p:cNvPr>
          <p:cNvSpPr/>
          <p:nvPr/>
        </p:nvSpPr>
        <p:spPr>
          <a:xfrm>
            <a:off x="5260027" y="342764"/>
            <a:ext cx="2548768" cy="769441"/>
          </a:xfrm>
          <a:prstGeom prst="rect">
            <a:avLst/>
          </a:prstGeom>
          <a:noFill/>
          <a:ln w="76200">
            <a:noFill/>
          </a:ln>
        </p:spPr>
        <p:txBody>
          <a:bodyPr wrap="squar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271418-ACE4-484E-819B-39FE9C383E83}"/>
              </a:ext>
            </a:extLst>
          </p:cNvPr>
          <p:cNvSpPr/>
          <p:nvPr/>
        </p:nvSpPr>
        <p:spPr>
          <a:xfrm>
            <a:off x="1146417" y="1535964"/>
            <a:ext cx="5936775" cy="2800767"/>
          </a:xfrm>
          <a:prstGeom prst="rect">
            <a:avLst/>
          </a:prstGeom>
          <a:ln w="76200">
            <a:noFill/>
            <a:prstDash val="solid"/>
          </a:ln>
        </p:spPr>
        <p:txBody>
          <a:bodyPr wrap="square" numCol="1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  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 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E9366-C48C-4F3A-94ED-2E2A0A212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026" y="1715334"/>
            <a:ext cx="3243041" cy="4030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62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3CD78B-6813-4055-A867-7FABB44A8723}"/>
              </a:ext>
            </a:extLst>
          </p:cNvPr>
          <p:cNvSpPr txBox="1"/>
          <p:nvPr/>
        </p:nvSpPr>
        <p:spPr>
          <a:xfrm>
            <a:off x="4984765" y="789013"/>
            <a:ext cx="2042335" cy="830997"/>
          </a:xfrm>
          <a:prstGeom prst="rect">
            <a:avLst/>
          </a:prstGeom>
          <a:noFill/>
          <a:effectLst>
            <a:softEdge rad="508000"/>
          </a:effectLst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28843-CC9E-477A-88C7-6969EBC8C21F}"/>
              </a:ext>
            </a:extLst>
          </p:cNvPr>
          <p:cNvSpPr txBox="1"/>
          <p:nvPr/>
        </p:nvSpPr>
        <p:spPr>
          <a:xfrm>
            <a:off x="2005654" y="2038993"/>
            <a:ext cx="8000558" cy="2554545"/>
          </a:xfrm>
          <a:prstGeom prst="rect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১.৪.১পাঠ্যপুস্তকের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কথোপকথন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শ্লি</a:t>
            </a:r>
            <a:r>
              <a:rPr lang="bn-IN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 প্রশ্নের উত্তর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4791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88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13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188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78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F8B372-E90E-4F31-BC23-B3A6C9415155}"/>
              </a:ext>
            </a:extLst>
          </p:cNvPr>
          <p:cNvGrpSpPr/>
          <p:nvPr/>
        </p:nvGrpSpPr>
        <p:grpSpPr>
          <a:xfrm>
            <a:off x="2232513" y="5176023"/>
            <a:ext cx="7492562" cy="1182545"/>
            <a:chOff x="2232513" y="5551967"/>
            <a:chExt cx="7492562" cy="827963"/>
          </a:xfrm>
        </p:grpSpPr>
        <p:sp>
          <p:nvSpPr>
            <p:cNvPr id="3" name="Flowchart: Terminator 2">
              <a:extLst>
                <a:ext uri="{FF2B5EF4-FFF2-40B4-BE49-F238E27FC236}">
                  <a16:creationId xmlns:a16="http://schemas.microsoft.com/office/drawing/2014/main" id="{5506747A-1F0F-41DA-8A19-1195EA4055C1}"/>
                </a:ext>
              </a:extLst>
            </p:cNvPr>
            <p:cNvSpPr/>
            <p:nvPr/>
          </p:nvSpPr>
          <p:spPr>
            <a:xfrm>
              <a:off x="2232513" y="5562791"/>
              <a:ext cx="7492562" cy="806315"/>
            </a:xfrm>
            <a:prstGeom prst="flowChartTerminator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0" dirty="0">
                <a:solidFill>
                  <a:srgbClr val="C00000"/>
                </a:solidFill>
              </a:endParaRPr>
            </a:p>
          </p:txBody>
        </p:sp>
        <p:sp>
          <p:nvSpPr>
            <p:cNvPr id="4" name="Flowchart: Terminator 3">
              <a:extLst>
                <a:ext uri="{FF2B5EF4-FFF2-40B4-BE49-F238E27FC236}">
                  <a16:creationId xmlns:a16="http://schemas.microsoft.com/office/drawing/2014/main" id="{6E03B214-F3E9-48C1-AE5A-F82C05C1262D}"/>
                </a:ext>
              </a:extLst>
            </p:cNvPr>
            <p:cNvSpPr/>
            <p:nvPr/>
          </p:nvSpPr>
          <p:spPr>
            <a:xfrm>
              <a:off x="2721815" y="5573615"/>
              <a:ext cx="6748370" cy="806315"/>
            </a:xfrm>
            <a:prstGeom prst="flowChartTerminator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0" dirty="0">
                <a:solidFill>
                  <a:srgbClr val="C00000"/>
                </a:solidFill>
              </a:endParaRPr>
            </a:p>
          </p:txBody>
        </p:sp>
        <p:sp>
          <p:nvSpPr>
            <p:cNvPr id="5" name="Flowchart: Terminator 4">
              <a:extLst>
                <a:ext uri="{FF2B5EF4-FFF2-40B4-BE49-F238E27FC236}">
                  <a16:creationId xmlns:a16="http://schemas.microsoft.com/office/drawing/2014/main" id="{03D22B13-3AEB-4053-8D67-9CFA3B3AF219}"/>
                </a:ext>
              </a:extLst>
            </p:cNvPr>
            <p:cNvSpPr/>
            <p:nvPr/>
          </p:nvSpPr>
          <p:spPr>
            <a:xfrm>
              <a:off x="2869768" y="5551967"/>
              <a:ext cx="6223437" cy="806315"/>
            </a:xfrm>
            <a:prstGeom prst="flowChartTermina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40">
                <a:solidFill>
                  <a:srgbClr val="C0000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A4E301-3F9E-475B-82E5-B6F02A1D81B5}"/>
              </a:ext>
            </a:extLst>
          </p:cNvPr>
          <p:cNvSpPr txBox="1"/>
          <p:nvPr/>
        </p:nvSpPr>
        <p:spPr>
          <a:xfrm>
            <a:off x="3992395" y="314740"/>
            <a:ext cx="5270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দেখি.......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CBF1B-CC11-4A82-B0AB-6E77DDE96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187" y="1510542"/>
            <a:ext cx="3259841" cy="357502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BFBD68-BC97-4192-BADB-F02723E2F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620" y="1331495"/>
            <a:ext cx="3387786" cy="371030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F98E70-3294-49E5-B6A5-C7C6434A6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8764" y="2134842"/>
            <a:ext cx="3574472" cy="2350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E9E9CB-83E0-4A7D-BC26-4BEF7816C63A}"/>
              </a:ext>
            </a:extLst>
          </p:cNvPr>
          <p:cNvSpPr txBox="1"/>
          <p:nvPr/>
        </p:nvSpPr>
        <p:spPr>
          <a:xfrm>
            <a:off x="2886888" y="5330565"/>
            <a:ext cx="6206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374E75-A515-4CFE-B7BC-DFC6B987F594}"/>
              </a:ext>
            </a:extLst>
          </p:cNvPr>
          <p:cNvSpPr txBox="1"/>
          <p:nvPr/>
        </p:nvSpPr>
        <p:spPr>
          <a:xfrm>
            <a:off x="3465279" y="5219795"/>
            <a:ext cx="50270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এই ছবি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তোমরা কি তাঁকে চেনো?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75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A88825-3828-4F40-A313-0B01059A244C}"/>
              </a:ext>
            </a:extLst>
          </p:cNvPr>
          <p:cNvSpPr txBox="1"/>
          <p:nvPr/>
        </p:nvSpPr>
        <p:spPr>
          <a:xfrm>
            <a:off x="3519725" y="4733409"/>
            <a:ext cx="4673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দুখুর ছেলেবেলা</a:t>
            </a:r>
            <a:endParaRPr lang="en-US" sz="60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C7CE92-39B0-4FE8-94F8-B9A921F811BC}"/>
              </a:ext>
            </a:extLst>
          </p:cNvPr>
          <p:cNvSpPr txBox="1"/>
          <p:nvPr/>
        </p:nvSpPr>
        <p:spPr>
          <a:xfrm>
            <a:off x="2911299" y="384603"/>
            <a:ext cx="7061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পাঠ......   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45E4C-2856-4DCB-967C-B1F515BBD896}"/>
              </a:ext>
            </a:extLst>
          </p:cNvPr>
          <p:cNvSpPr txBox="1"/>
          <p:nvPr/>
        </p:nvSpPr>
        <p:spPr>
          <a:xfrm>
            <a:off x="3519725" y="5639888"/>
            <a:ext cx="5568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গলাও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47E084-BDEE-469B-8939-B62DF017C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1" t="5255" r="21085" b="28878"/>
          <a:stretch/>
        </p:blipFill>
        <p:spPr>
          <a:xfrm>
            <a:off x="4012330" y="1400265"/>
            <a:ext cx="4167340" cy="32239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797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1A490A-3F89-4C04-AF8F-64111AF990C8}"/>
              </a:ext>
            </a:extLst>
          </p:cNvPr>
          <p:cNvSpPr/>
          <p:nvPr/>
        </p:nvSpPr>
        <p:spPr>
          <a:xfrm>
            <a:off x="5224600" y="1121853"/>
            <a:ext cx="6416940" cy="2152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3600" b="1" u="none" dirty="0" err="1"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r>
              <a:rPr lang="en-US" sz="3600" b="1" u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as-IN" sz="3600" b="1" u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u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মে ২৫, ১৮৯৯</a:t>
            </a:r>
            <a:br>
              <a:rPr lang="as-IN" sz="3600" b="1" u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u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চুরুলি</a:t>
            </a:r>
            <a:r>
              <a:rPr lang="en-US" sz="3600" b="1" u="non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600" b="1" u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 বেঙ্গল প্রেসিডেন্সি, ব্রিটিশ রাজ (বর্তমানে পশ্চিমবঙ্গ)</a:t>
            </a:r>
            <a:r>
              <a:rPr lang="en-US" sz="3600" b="1" u="non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600" b="1" u="none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60D86E-C3D0-4A1C-954A-B4F6E03648DC}"/>
              </a:ext>
            </a:extLst>
          </p:cNvPr>
          <p:cNvSpPr/>
          <p:nvPr/>
        </p:nvSpPr>
        <p:spPr>
          <a:xfrm>
            <a:off x="2817543" y="4148118"/>
            <a:ext cx="4279290" cy="1820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US" sz="3600" b="1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মৃত্যুঃ</a:t>
            </a:r>
            <a:endParaRPr lang="en-US" sz="3600" b="1" dirty="0"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আগস্ট ২৯, ১৯৭৬ (৭৭ বছর)</a:t>
            </a:r>
            <a:b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3600" b="1" u="none" strike="noStrike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ঢা</a:t>
            </a:r>
            <a:r>
              <a:rPr lang="en-US" sz="3600" b="1" u="none" strike="noStrike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বাংলাদেশ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1CB6F-148E-45CA-8D6F-15634E698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06" y="3273887"/>
            <a:ext cx="2596839" cy="306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F7EF5A-B117-4C3A-95E7-78F215CF5B87}"/>
              </a:ext>
            </a:extLst>
          </p:cNvPr>
          <p:cNvSpPr txBox="1"/>
          <p:nvPr/>
        </p:nvSpPr>
        <p:spPr>
          <a:xfrm>
            <a:off x="4355282" y="290857"/>
            <a:ext cx="3481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847954-9198-4ED3-AA70-7FA7964B54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0" r="18947"/>
          <a:stretch/>
        </p:blipFill>
        <p:spPr>
          <a:xfrm>
            <a:off x="1640362" y="450992"/>
            <a:ext cx="3103653" cy="343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D677DB-71DF-465B-9AC9-DDA0EA1C070B}"/>
              </a:ext>
            </a:extLst>
          </p:cNvPr>
          <p:cNvSpPr txBox="1"/>
          <p:nvPr/>
        </p:nvSpPr>
        <p:spPr>
          <a:xfrm>
            <a:off x="2265798" y="573027"/>
            <a:ext cx="766040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757EE-0081-4555-A5AE-E6DFC5CC3362}"/>
              </a:ext>
            </a:extLst>
          </p:cNvPr>
          <p:cNvSpPr txBox="1"/>
          <p:nvPr/>
        </p:nvSpPr>
        <p:spPr>
          <a:xfrm>
            <a:off x="826835" y="1520206"/>
            <a:ext cx="91103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7D423-1394-4DDE-88A0-72818265DDF4}"/>
              </a:ext>
            </a:extLst>
          </p:cNvPr>
          <p:cNvSpPr txBox="1"/>
          <p:nvPr/>
        </p:nvSpPr>
        <p:spPr>
          <a:xfrm>
            <a:off x="2493723" y="4663322"/>
            <a:ext cx="7454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8EF04-3CB4-4A1D-9BD7-BC54E592D6CF}"/>
              </a:ext>
            </a:extLst>
          </p:cNvPr>
          <p:cNvSpPr txBox="1"/>
          <p:nvPr/>
        </p:nvSpPr>
        <p:spPr>
          <a:xfrm>
            <a:off x="1355940" y="2216423"/>
            <a:ext cx="98213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8CED4-D33F-4D35-8786-180E2160F389}"/>
              </a:ext>
            </a:extLst>
          </p:cNvPr>
          <p:cNvSpPr txBox="1"/>
          <p:nvPr/>
        </p:nvSpPr>
        <p:spPr>
          <a:xfrm>
            <a:off x="2943998" y="5353794"/>
            <a:ext cx="93662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4A7A1-57F5-4254-9502-7399CB9DF728}"/>
              </a:ext>
            </a:extLst>
          </p:cNvPr>
          <p:cNvSpPr txBox="1"/>
          <p:nvPr/>
        </p:nvSpPr>
        <p:spPr>
          <a:xfrm>
            <a:off x="2039512" y="3855812"/>
            <a:ext cx="91107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মকতবে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05019-C8AB-42F5-9410-5E0D14118A2C}"/>
              </a:ext>
            </a:extLst>
          </p:cNvPr>
          <p:cNvSpPr txBox="1"/>
          <p:nvPr/>
        </p:nvSpPr>
        <p:spPr>
          <a:xfrm>
            <a:off x="1646537" y="3147926"/>
            <a:ext cx="61607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9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2273</TotalTime>
  <Words>502</Words>
  <Application>Microsoft Office PowerPoint</Application>
  <PresentationFormat>Widescreen</PresentationFormat>
  <Paragraphs>92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Book Antiqua</vt:lpstr>
      <vt:lpstr>Calibri</vt:lpstr>
      <vt:lpstr>Calibri Light</vt:lpstr>
      <vt:lpstr>NikoshBAN</vt:lpstr>
      <vt:lpstr>SutonnyOMJ</vt:lpstr>
      <vt:lpstr>Vladimir Script</vt:lpstr>
      <vt:lpstr>Wingdings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kazi raju</cp:lastModifiedBy>
  <cp:revision>153</cp:revision>
  <dcterms:created xsi:type="dcterms:W3CDTF">2021-08-02T07:49:33Z</dcterms:created>
  <dcterms:modified xsi:type="dcterms:W3CDTF">2021-09-21T19:19:55Z</dcterms:modified>
</cp:coreProperties>
</file>