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6" r:id="rId2"/>
    <p:sldMasterId id="2147483699" r:id="rId3"/>
  </p:sldMasterIdLst>
  <p:sldIdLst>
    <p:sldId id="257" r:id="rId4"/>
    <p:sldId id="256" r:id="rId5"/>
    <p:sldId id="258" r:id="rId6"/>
    <p:sldId id="259" r:id="rId7"/>
    <p:sldId id="260" r:id="rId8"/>
    <p:sldId id="261" r:id="rId9"/>
    <p:sldId id="262" r:id="rId10"/>
    <p:sldId id="265" r:id="rId11"/>
    <p:sldId id="263" r:id="rId12"/>
    <p:sldId id="264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9382125" cy="501015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8">
          <p15:clr>
            <a:srgbClr val="A4A3A4"/>
          </p15:clr>
        </p15:guide>
        <p15:guide id="2" pos="295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15" autoAdjust="0"/>
  </p:normalViewPr>
  <p:slideViewPr>
    <p:cSldViewPr>
      <p:cViewPr varScale="1">
        <p:scale>
          <a:sx n="95" d="100"/>
          <a:sy n="95" d="100"/>
        </p:scale>
        <p:origin x="618" y="84"/>
      </p:cViewPr>
      <p:guideLst>
        <p:guide orient="horz" pos="1578"/>
        <p:guide pos="29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3660" y="1556395"/>
            <a:ext cx="7974806" cy="107393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7319" y="2839085"/>
            <a:ext cx="6567488" cy="128037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4B52C-4DCC-4CFC-9300-0376EAA07E7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CCC0A-DC2A-4C8D-9612-49AD68F52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7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4B52C-4DCC-4CFC-9300-0376EAA07E7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CCC0A-DC2A-4C8D-9612-49AD68F52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45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2041" y="200639"/>
            <a:ext cx="2110978" cy="427486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9106" y="200639"/>
            <a:ext cx="6176566" cy="42748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4B52C-4DCC-4CFC-9300-0376EAA07E7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CCC0A-DC2A-4C8D-9612-49AD68F52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77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1643063" y="4638675"/>
            <a:ext cx="5942013" cy="278342"/>
          </a:xfrm>
        </p:spPr>
        <p:txBody>
          <a:bodyPr>
            <a:normAutofit/>
          </a:bodyPr>
          <a:lstStyle>
            <a:lvl1pPr marL="0" indent="0" algn="ctr">
              <a:buNone/>
              <a:defRPr sz="1100" baseline="0">
                <a:latin typeface="NikoshBAN" pitchFamily="2" charset="0"/>
                <a:cs typeface="NikoshBAN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bn-IN" dirty="0" smtClean="0"/>
              <a:t>ফাতেমা আক্তার,সহকারি শিক্ষক,ধলিয়া সরকারি প্রাথমিক বিদ্যালয়।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8898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3263" y="1555750"/>
            <a:ext cx="7975600" cy="10747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8113" y="2838450"/>
            <a:ext cx="6567487" cy="128111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A2A61-0575-4F91-AF83-7E9D2490A6D8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42663-32C8-48E9-AAF8-9AB695DC6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82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A2A61-0575-4F91-AF83-7E9D2490A6D8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42663-32C8-48E9-AAF8-9AB695DC6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871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363" y="3219450"/>
            <a:ext cx="7974012" cy="9953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1363" y="2124075"/>
            <a:ext cx="7974012" cy="10953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A2A61-0575-4F91-AF83-7E9D2490A6D8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42663-32C8-48E9-AAF8-9AB695DC6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208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900" y="1168400"/>
            <a:ext cx="4144963" cy="3306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7263" y="1168400"/>
            <a:ext cx="4146550" cy="3306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A2A61-0575-4F91-AF83-7E9D2490A6D8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42663-32C8-48E9-AAF8-9AB695DC6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1473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9900" y="1120775"/>
            <a:ext cx="4144963" cy="4683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900" y="1589088"/>
            <a:ext cx="4144963" cy="2886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5675" y="1120775"/>
            <a:ext cx="4148138" cy="4683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5675" y="1589088"/>
            <a:ext cx="4148138" cy="2886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A2A61-0575-4F91-AF83-7E9D2490A6D8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42663-32C8-48E9-AAF8-9AB695DC6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41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A2A61-0575-4F91-AF83-7E9D2490A6D8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42663-32C8-48E9-AAF8-9AB695DC6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5057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A2A61-0575-4F91-AF83-7E9D2490A6D8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42663-32C8-48E9-AAF8-9AB695DC6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169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4B52C-4DCC-4CFC-9300-0376EAA07E7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CCC0A-DC2A-4C8D-9612-49AD68F52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8691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200025"/>
            <a:ext cx="3086100" cy="8477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8713" y="200025"/>
            <a:ext cx="5245100" cy="42751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9900" y="1047750"/>
            <a:ext cx="3086100" cy="342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A2A61-0575-4F91-AF83-7E9D2490A6D8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42663-32C8-48E9-AAF8-9AB695DC6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607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8325" y="3506788"/>
            <a:ext cx="5629275" cy="4143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38325" y="447675"/>
            <a:ext cx="5629275" cy="30067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38325" y="3921125"/>
            <a:ext cx="5629275" cy="5873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A2A61-0575-4F91-AF83-7E9D2490A6D8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42663-32C8-48E9-AAF8-9AB695DC6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1321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A2A61-0575-4F91-AF83-7E9D2490A6D8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42663-32C8-48E9-AAF8-9AB695DC6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4033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4025" y="200025"/>
            <a:ext cx="2109788" cy="42751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9900" y="200025"/>
            <a:ext cx="6181725" cy="42751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A2A61-0575-4F91-AF83-7E9D2490A6D8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42663-32C8-48E9-AAF8-9AB695DC6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6438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A2A61-0575-4F91-AF83-7E9D2490A6D8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42663-32C8-48E9-AAF8-9AB695DC6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72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825000"/>
            <a:ext cx="9382125" cy="21851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382125" cy="2825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37661"/>
            <a:ext cx="9382125" cy="1670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169035"/>
            <a:ext cx="9382125" cy="372977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175" y="3691165"/>
            <a:ext cx="5783807" cy="644437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873" y="2288312"/>
            <a:ext cx="7362209" cy="1310008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72765" y="534416"/>
            <a:ext cx="6567488" cy="25384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825000"/>
            <a:ext cx="9382125" cy="218515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382125" cy="2825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37661"/>
            <a:ext cx="9382125" cy="1670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169035"/>
            <a:ext cx="9382125" cy="372977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143" y="1587240"/>
            <a:ext cx="6122048" cy="1770389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5105" y="3366043"/>
            <a:ext cx="6125976" cy="61035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72764" y="534415"/>
            <a:ext cx="3433858" cy="25384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766119" y="534416"/>
            <a:ext cx="3433858" cy="25384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66" y="534416"/>
            <a:ext cx="3433858" cy="46738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6563" y="1023017"/>
            <a:ext cx="3433858" cy="20040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8325" y="534416"/>
            <a:ext cx="3433858" cy="46738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5989" y="1022071"/>
            <a:ext cx="3433858" cy="20040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123" y="3219487"/>
            <a:ext cx="7974806" cy="99507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1123" y="2123516"/>
            <a:ext cx="7974806" cy="109597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4B52C-4DCC-4CFC-9300-0376EAA07E7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CCC0A-DC2A-4C8D-9612-49AD68F52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476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dirty="0" smtClean="0"/>
              <a:t>ফাতেমা আক্তার,সহকারি শিক্ষক,ধলিয়া সরকারি প্রাথমিক বিদ্যালয়।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382125" cy="501015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7484680" y="515822"/>
            <a:ext cx="2016612" cy="178032"/>
            <a:chOff x="10058150" y="739706"/>
            <a:chExt cx="2525047" cy="128623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8" name="Flowchart: Manual Input 7"/>
            <p:cNvSpPr/>
            <p:nvPr userDrawn="1"/>
          </p:nvSpPr>
          <p:spPr>
            <a:xfrm rot="13783933">
              <a:off x="11527640" y="-198389"/>
              <a:ext cx="112307" cy="1998807"/>
            </a:xfrm>
            <a:prstGeom prst="flowChartManualInput">
              <a:avLst/>
            </a:prstGeom>
            <a:grpFill/>
            <a:ln>
              <a:noFill/>
            </a:ln>
            <a:effectLst>
              <a:outerShdw blurRad="584200" dist="38100" dir="18900000" algn="bl" rotWithShape="0">
                <a:prstClr val="black">
                  <a:alpha val="42000"/>
                </a:prstClr>
              </a:outerShdw>
              <a:reflection blurRad="6350" stA="50000" endA="300" endPos="900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Manual Input 8"/>
            <p:cNvSpPr/>
            <p:nvPr userDrawn="1"/>
          </p:nvSpPr>
          <p:spPr>
            <a:xfrm rot="13783933">
              <a:off x="11033945" y="-236089"/>
              <a:ext cx="128623" cy="2080213"/>
            </a:xfrm>
            <a:prstGeom prst="flowChartManualInput">
              <a:avLst/>
            </a:prstGeom>
            <a:grpFill/>
            <a:ln>
              <a:noFill/>
            </a:ln>
            <a:effectLst>
              <a:outerShdw blurRad="584200" dist="38100" dir="18900000" algn="bl" rotWithShape="0">
                <a:prstClr val="black">
                  <a:alpha val="42000"/>
                </a:prstClr>
              </a:outerShdw>
              <a:reflection blurRad="6350" stA="50000" endA="300" endPos="900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 userDrawn="1"/>
        </p:nvGrpSpPr>
        <p:grpSpPr>
          <a:xfrm>
            <a:off x="347662" y="142875"/>
            <a:ext cx="896938" cy="923925"/>
            <a:chOff x="2019869" y="5117911"/>
            <a:chExt cx="932597" cy="973539"/>
          </a:xfrm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</p:grpSpPr>
        <p:sp>
          <p:nvSpPr>
            <p:cNvPr id="11" name="Oval 10"/>
            <p:cNvSpPr/>
            <p:nvPr/>
          </p:nvSpPr>
          <p:spPr>
            <a:xfrm>
              <a:off x="2019869" y="5117911"/>
              <a:ext cx="600502" cy="668740"/>
            </a:xfrm>
            <a:prstGeom prst="ellipse">
              <a:avLst/>
            </a:prstGeom>
            <a:solidFill>
              <a:schemeClr val="tx1"/>
            </a:soli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" prstMaterial="clear">
              <a:bevelT w="260350" h="50800" prst="convex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172269" y="5270311"/>
              <a:ext cx="600502" cy="668740"/>
            </a:xfrm>
            <a:prstGeom prst="ellipse">
              <a:avLst/>
            </a:prstGeom>
            <a:solidFill>
              <a:srgbClr val="00B0F0"/>
            </a:soli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" prstMaterial="clear">
              <a:bevelT w="260350" h="50800" prst="convex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351964" y="5422710"/>
              <a:ext cx="600502" cy="668740"/>
            </a:xfrm>
            <a:prstGeom prst="ellipse">
              <a:avLst/>
            </a:prstGeom>
            <a:solidFill>
              <a:srgbClr val="7030A0"/>
            </a:soli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" prstMaterial="clear">
              <a:bevelT w="260350" h="50800" prst="convex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947" y="1614382"/>
            <a:ext cx="3730775" cy="919399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3138" y="534416"/>
            <a:ext cx="4121697" cy="3575872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3780" y="2555339"/>
            <a:ext cx="3476906" cy="15630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825000"/>
            <a:ext cx="9382125" cy="218515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382125" cy="2825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37661"/>
            <a:ext cx="9382125" cy="1670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169035"/>
            <a:ext cx="9382125" cy="372977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91716" y="835025"/>
            <a:ext cx="4221956" cy="228503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749" y="738216"/>
            <a:ext cx="3790315" cy="1580206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207" y="3261508"/>
            <a:ext cx="6549776" cy="835025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54609" y="534415"/>
            <a:ext cx="6567488" cy="253847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3804" y="275067"/>
            <a:ext cx="2110978" cy="3826898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10679" y="534416"/>
            <a:ext cx="4955050" cy="35758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850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106" y="1169036"/>
            <a:ext cx="4143772" cy="33064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9247" y="1169036"/>
            <a:ext cx="4143772" cy="33064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4B52C-4DCC-4CFC-9300-0376EAA07E7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CCC0A-DC2A-4C8D-9612-49AD68F52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541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9106" y="1121485"/>
            <a:ext cx="4145401" cy="46738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106" y="1588868"/>
            <a:ext cx="4145401" cy="28866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5989" y="1121485"/>
            <a:ext cx="4147030" cy="46738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5989" y="1588868"/>
            <a:ext cx="4147030" cy="28866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4B52C-4DCC-4CFC-9300-0376EAA07E7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CCC0A-DC2A-4C8D-9612-49AD68F52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958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4B52C-4DCC-4CFC-9300-0376EAA07E7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CCC0A-DC2A-4C8D-9612-49AD68F52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51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4B52C-4DCC-4CFC-9300-0376EAA07E7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CCC0A-DC2A-4C8D-9612-49AD68F52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977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107" y="199478"/>
            <a:ext cx="3086654" cy="84894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8151" y="199479"/>
            <a:ext cx="5244868" cy="42760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9107" y="1048421"/>
            <a:ext cx="3086654" cy="342708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4B52C-4DCC-4CFC-9300-0376EAA07E7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CCC0A-DC2A-4C8D-9612-49AD68F52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262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8962" y="3507106"/>
            <a:ext cx="5629275" cy="41403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38962" y="447666"/>
            <a:ext cx="5629275" cy="300609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38962" y="3921140"/>
            <a:ext cx="5629275" cy="58799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4B52C-4DCC-4CFC-9300-0376EAA07E7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CCC0A-DC2A-4C8D-9612-49AD68F52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31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9106" y="200638"/>
            <a:ext cx="8443913" cy="835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9106" y="1169036"/>
            <a:ext cx="8443913" cy="3306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9106" y="4643667"/>
            <a:ext cx="2189163" cy="266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4B52C-4DCC-4CFC-9300-0376EAA07E7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5560" y="4643667"/>
            <a:ext cx="2971006" cy="266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23856" y="4643667"/>
            <a:ext cx="2189163" cy="266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CCC0A-DC2A-4C8D-9612-49AD68F52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536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9900" y="200025"/>
            <a:ext cx="8443913" cy="835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9900" y="1168400"/>
            <a:ext cx="8443913" cy="3306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9900" y="4643438"/>
            <a:ext cx="2189163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A2A61-0575-4F91-AF83-7E9D2490A6D8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5163" y="4643438"/>
            <a:ext cx="29718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24650" y="4643438"/>
            <a:ext cx="2189163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42663-32C8-48E9-AAF8-9AB695DC6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791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729778"/>
            <a:ext cx="9382125" cy="1280372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382125" cy="372977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752955"/>
            <a:ext cx="9382125" cy="1670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169035"/>
            <a:ext cx="9382125" cy="372977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39990" y="3194112"/>
            <a:ext cx="6682108" cy="835025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65" y="534957"/>
            <a:ext cx="6567488" cy="2538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32935" y="4509135"/>
            <a:ext cx="2580084" cy="266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574B52C-4DCC-4CFC-9300-0376EAA07E7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106" y="4509135"/>
            <a:ext cx="3440114" cy="266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09219" y="4509135"/>
            <a:ext cx="1876425" cy="266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4ACCC0A-DC2A-4C8D-9612-49AD68F52B9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2" y="981075"/>
            <a:ext cx="7315200" cy="361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957262" y="981075"/>
            <a:ext cx="7315200" cy="361632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90562" y="57745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সবাইকে স্বাগত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04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362" y="2722587"/>
            <a:ext cx="914400" cy="78417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786062" y="523875"/>
            <a:ext cx="4191000" cy="2590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0042" y="344049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সুর্যের চারদিকে ঘুর্ণনের সাথে সাথে পৃথিবী লাটিমের মতো তার নিজ অক্ষের উপর ঘুরছে।নিজ অক্ষের উপর পৃথিবীর এই ঘুর্ণায়মান গতিকে আহ্নিক গতি বলে।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08922" y="1590675"/>
            <a:ext cx="609600" cy="60960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21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remove" nodeType="click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0.00067 0.0019 C -0.12236 0.00127 -0.22373 -0.11716 -0.22373 -0.26251 C -0.22272 -0.40944 -0.12135 -0.52977 0.00067 -0.53008 C 0.12438 -0.53198 0.22338 -0.41229 0.22338 -0.26314 C 0.22338 -0.11653 0.12438 0.0019 0.00067 0.0019 Z " pathEditMode="fixed" rAng="10800000" ptsTypes="fffff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" y="-26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7962" y="142875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462" y="1514475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আহ্নিক গতি কি?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বার্ষিক গতি কি?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12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262" y="676275"/>
            <a:ext cx="3271189" cy="3048000"/>
          </a:xfrm>
          <a:prstGeom prst="rect">
            <a:avLst/>
          </a:prstGeom>
        </p:spPr>
      </p:pic>
      <p:cxnSp>
        <p:nvCxnSpPr>
          <p:cNvPr id="4" name="Elbow Connector 3"/>
          <p:cNvCxnSpPr/>
          <p:nvPr/>
        </p:nvCxnSpPr>
        <p:spPr>
          <a:xfrm flipV="1">
            <a:off x="4691062" y="676275"/>
            <a:ext cx="2133600" cy="3810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977062" y="447675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অক্ষরেখা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7662" y="3419475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অক্ষ হলো কোনো বস্তুর কেন্দ্র বরাবর ছেদকারী কাল্পনিক রেখা।পৃথিবীর অক্ষরেখাটি  একে উত্তর-দক্ষিণ মেরু বরাবর ছেদ করেছে।এখানে অক্ষরেখাটি কিছুটা হেলে রয়েছে।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AutoShape 2" descr="C:\Users\Safar\Pictures\Saved Pictures\main-qimg-a54c2c549464ab9afea8b5e7590b43e4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What is the axis of earth? - Quor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What is the axis of earth? - Quor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13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A737565-4A45-48FA-8277-B594400A55B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0664" y="1057062"/>
            <a:ext cx="2842562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979" y="1057062"/>
            <a:ext cx="2513683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328862" y="219075"/>
            <a:ext cx="525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পাঠ্যবই সংযোগ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78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2662" y="-4445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দলগতকাজ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38662" y="1743075"/>
            <a:ext cx="419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পৃথিবী কিভাবে সুর্যের চারদিকে ঘুরে তা ব্যাখ্যা কর।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662" y="1209675"/>
            <a:ext cx="3019425" cy="273914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6836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5592" y="102969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0062" y="1805622"/>
            <a:ext cx="842486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as-IN" sz="3200" dirty="0">
                <a:latin typeface="NikoshBAN" pitchFamily="2" charset="0"/>
                <a:cs typeface="NikoshBAN" pitchFamily="2" charset="0"/>
              </a:rPr>
              <a:t>পৃথিবী সৌরজগতের একটি ----------।</a:t>
            </a:r>
          </a:p>
          <a:p>
            <a:pPr marL="514350" indent="-514350">
              <a:buFont typeface="+mj-lt"/>
              <a:buAutoNum type="arabicParenR" startAt="2"/>
            </a:pPr>
            <a:r>
              <a:rPr lang="as-IN" sz="3200" dirty="0">
                <a:latin typeface="NikoshBAN" pitchFamily="2" charset="0"/>
                <a:cs typeface="NikoshBAN" pitchFamily="2" charset="0"/>
              </a:rPr>
              <a:t>নিজ অক্ষে একবার ঘুরে আসতে পৃথিবীর ----------------------সময় লাগে ।</a:t>
            </a:r>
          </a:p>
          <a:p>
            <a:pPr marL="514350" indent="-514350">
              <a:buFont typeface="+mj-lt"/>
              <a:buAutoNum type="arabicParenR" startAt="3"/>
            </a:pPr>
            <a:r>
              <a:rPr lang="as-IN" sz="3200" dirty="0">
                <a:latin typeface="NikoshBAN" pitchFamily="2" charset="0"/>
                <a:cs typeface="NikoshBAN" pitchFamily="2" charset="0"/>
              </a:rPr>
              <a:t>নিজ অক্ষের উপর পৃথিবীর ঘূর্ণায়মান গতিকে পৃথিবীর ------------গতি বলে।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12492" y="1647190"/>
            <a:ext cx="935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গ্রহ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91262" y="2124075"/>
            <a:ext cx="22878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২৩ঘন্টা৫৬মিনিট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9523" y="3082894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আহ্নিক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6262" y="1133475"/>
            <a:ext cx="30764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as-IN" sz="3200" u="sng" dirty="0">
                <a:latin typeface="NikoshBAN" pitchFamily="2" charset="0"/>
                <a:cs typeface="NikoshBAN" pitchFamily="2" charset="0"/>
              </a:rPr>
              <a:t>শূন্যস্থান পূরণ কর - </a:t>
            </a:r>
          </a:p>
        </p:txBody>
      </p:sp>
    </p:spTree>
    <p:extLst>
      <p:ext uri="{BB962C8B-B14F-4D97-AF65-F5344CB8AC3E}">
        <p14:creationId xmlns:p14="http://schemas.microsoft.com/office/powerpoint/2010/main" val="124071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2" y="1057275"/>
            <a:ext cx="4703816" cy="2852133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90661" y="3915033"/>
            <a:ext cx="708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নিজ অক্ষে পৃথিবীর আবর্তন এবংসুর্যের চারদিকে পৃথিবীর কক্ষপথের একটি চিত্র এঁকে আনবে।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09862" y="142875"/>
            <a:ext cx="4008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37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5862" y="1362075"/>
            <a:ext cx="72390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sz="13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5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7798" y="142875"/>
            <a:ext cx="25586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altLang="en-US" sz="5400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altLang="en-US" sz="5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" y="447675"/>
            <a:ext cx="3562337" cy="4459999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662" y="371474"/>
            <a:ext cx="3544313" cy="445999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2144543"/>
            <a:ext cx="415766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ফাতেমা আক্তা্র</a:t>
            </a:r>
          </a:p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</a:p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ধলিয়া 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সরকারী প্রাথমিক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</a:p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মাটিরাঙ্গা,খাগড়াছড়ি</a:t>
            </a:r>
            <a:endParaRPr lang="b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A737565-4A45-48FA-8277-B594400A55B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4662" y="287740"/>
            <a:ext cx="1482531" cy="17635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5681662" y="2298481"/>
            <a:ext cx="351097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sz="3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BD" sz="3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bn-IN" sz="36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IN" sz="3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  <a:endParaRPr lang="bn-BD" sz="36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IN" sz="3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 মহাবিশ্ব</a:t>
            </a:r>
          </a:p>
          <a:p>
            <a:pPr lvl="0" algn="ctr"/>
            <a:r>
              <a:rPr lang="bn-IN" sz="3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পৃথিবীর গতি </a:t>
            </a:r>
            <a:r>
              <a:rPr lang="bn-BD" sz="3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b="13851"/>
          <a:stretch/>
        </p:blipFill>
        <p:spPr>
          <a:xfrm>
            <a:off x="652462" y="142875"/>
            <a:ext cx="1963414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084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5062" y="29591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1462" y="1285875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 …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47862" y="2124075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১২.১.২-পৃথিবীর গতি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কী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 বলতে পারবে।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45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462" y="1189990"/>
            <a:ext cx="3962400" cy="2534285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405062" y="295275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নিচের ছবিটি লক্ষ কর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50631" y="288986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কী দেখতে পাচ্ছ?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09862" y="3876675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পৃথিবী ঘুরছে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47862" y="3839944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এই ঘুরাকে বলা হয় পৃথিবীর গতি।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40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5" grpId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2289" y="-107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 আমরা পড়ব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21F46B0-0012-447F-A94A-D717C67F7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061" y="939840"/>
            <a:ext cx="5952545" cy="3093281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866734" y="4226756"/>
            <a:ext cx="350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 গতি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46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4462" y="837267"/>
            <a:ext cx="6629400" cy="3733800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024062" y="2691262"/>
            <a:ext cx="7745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সুর্য</a:t>
            </a:r>
            <a:endParaRPr lang="en-US" sz="2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6785" y="3741228"/>
            <a:ext cx="6447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বুধ </a:t>
            </a:r>
            <a:endParaRPr lang="en-US" sz="3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3662" y="3343275"/>
            <a:ext cx="662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শুক্র</a:t>
            </a:r>
            <a:endParaRPr lang="en-US" sz="3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93514" y="2947408"/>
            <a:ext cx="1059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পৃথিবী </a:t>
            </a:r>
            <a:endParaRPr lang="en-US" sz="3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19032" y="2361912"/>
            <a:ext cx="901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মঙ্গল</a:t>
            </a:r>
            <a:endParaRPr lang="en-US" sz="3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92353" y="2361911"/>
            <a:ext cx="12811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বৃহষ্পতি </a:t>
            </a:r>
            <a:endParaRPr lang="en-US" sz="3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84634" y="1590675"/>
            <a:ext cx="7793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শনি </a:t>
            </a:r>
            <a:endParaRPr lang="en-US" sz="3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52210" y="1219910"/>
            <a:ext cx="1356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ইউরেনাস</a:t>
            </a:r>
            <a:endParaRPr lang="en-US" sz="3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38644" y="837267"/>
            <a:ext cx="1140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নেপচুন </a:t>
            </a:r>
            <a:endParaRPr lang="en-US" sz="3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6762" y="-47418"/>
            <a:ext cx="7924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আমরা সৌরজগত দেখে নিই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73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/>
          <p:cNvSpPr/>
          <p:nvPr/>
        </p:nvSpPr>
        <p:spPr>
          <a:xfrm>
            <a:off x="3319462" y="1514475"/>
            <a:ext cx="2209800" cy="14478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508884" y="1057275"/>
            <a:ext cx="4163378" cy="24970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039" y="3316543"/>
            <a:ext cx="492377" cy="4923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4862" y="3819270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পৃথিবী যে পথ ধরে সুর্যকে আবর্তন করে তা একটি বৃত্তাকার পথ।এই বৃত্তাকার পথকে পৃথিবীর কক্ষপথ বলে।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Elbow Connector 7"/>
          <p:cNvCxnSpPr/>
          <p:nvPr/>
        </p:nvCxnSpPr>
        <p:spPr>
          <a:xfrm flipV="1">
            <a:off x="5300662" y="676275"/>
            <a:ext cx="1981200" cy="4572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434262" y="371475"/>
            <a:ext cx="1386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কক্ষপথ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39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93 -0.01522 C 0.12849 -0.01522 0.23007 -0.1252 0.23007 -0.25864 C 0.23007 -0.39303 0.12849 -0.50206 0.00593 -0.50206 C -0.11884 -0.50206 -0.21686 -0.39303 -0.21686 -0.25864 C -0.21686 -0.1252 -0.11884 -0.01522 0.00593 -0.01522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" y="-243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1662" y="1895475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কক্ষপথ  কি?পৃথিবীর কক্ষপথ কেমন?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52662" y="142875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66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5A766B3-F0CE-4BD2-A531-B2BF18BC1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964" y="676275"/>
            <a:ext cx="4625701" cy="289560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-1" y="3567430"/>
            <a:ext cx="92630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সূর্যের চারদিকে নির্দিষ্ট কক্ষপথে পৃথিবীর আবর্তনকে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বার্ষিক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গতি বলে ।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নির্দির্ষ্ট এই কক্ষপথে একবার ঘুরে আসতে পৃথিবীর  সময় লাগে ৩৬৫ দিন ৬ ঘন্টা।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04402" y="0"/>
            <a:ext cx="35693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ছবিটি লক্ষ কর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55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254</Words>
  <Application>Microsoft Office PowerPoint</Application>
  <PresentationFormat>Custom</PresentationFormat>
  <Paragraphs>56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Georgia</vt:lpstr>
      <vt:lpstr>NikoshBAN</vt:lpstr>
      <vt:lpstr>Trebuchet MS</vt:lpstr>
      <vt:lpstr>Vrinda</vt:lpstr>
      <vt:lpstr>Wingdings</vt:lpstr>
      <vt:lpstr>Custom Design</vt:lpstr>
      <vt:lpstr>1_Custom Design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Safar</dc:creator>
  <cp:lastModifiedBy>Microsoft account</cp:lastModifiedBy>
  <cp:revision>83</cp:revision>
  <dcterms:created xsi:type="dcterms:W3CDTF">2006-08-16T00:00:00Z</dcterms:created>
  <dcterms:modified xsi:type="dcterms:W3CDTF">2021-09-22T12:20:06Z</dcterms:modified>
</cp:coreProperties>
</file>