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7" r:id="rId2"/>
    <p:sldId id="278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73" r:id="rId14"/>
    <p:sldId id="274" r:id="rId15"/>
    <p:sldId id="276" r:id="rId16"/>
    <p:sldId id="269" r:id="rId17"/>
    <p:sldId id="270" r:id="rId18"/>
    <p:sldId id="271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0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4D709-A322-4220-BE53-4ABA1D2C9C6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1CA6A-7F5E-4EF6-A01E-5AB51F251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6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97FD8-7907-48DC-820D-AF28D38DF45A}" type="datetimeFigureOut">
              <a:rPr lang="en-SG" smtClean="0"/>
              <a:pPr/>
              <a:t>23/9/2021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9D18D-2E17-45AC-AFAC-E835B4BF409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97FD8-7907-48DC-820D-AF28D38DF45A}" type="datetimeFigureOut">
              <a:rPr lang="en-SG" smtClean="0"/>
              <a:pPr/>
              <a:t>23/9/2021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9D18D-2E17-45AC-AFAC-E835B4BF409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97FD8-7907-48DC-820D-AF28D38DF45A}" type="datetimeFigureOut">
              <a:rPr lang="en-SG" smtClean="0"/>
              <a:pPr/>
              <a:t>23/9/2021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9D18D-2E17-45AC-AFAC-E835B4BF409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97FD8-7907-48DC-820D-AF28D38DF45A}" type="datetimeFigureOut">
              <a:rPr lang="en-SG" smtClean="0"/>
              <a:pPr/>
              <a:t>23/9/2021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9D18D-2E17-45AC-AFAC-E835B4BF409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97FD8-7907-48DC-820D-AF28D38DF45A}" type="datetimeFigureOut">
              <a:rPr lang="en-SG" smtClean="0"/>
              <a:pPr/>
              <a:t>23/9/2021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9D18D-2E17-45AC-AFAC-E835B4BF409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97FD8-7907-48DC-820D-AF28D38DF45A}" type="datetimeFigureOut">
              <a:rPr lang="en-SG" smtClean="0"/>
              <a:pPr/>
              <a:t>23/9/2021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9D18D-2E17-45AC-AFAC-E835B4BF409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97FD8-7907-48DC-820D-AF28D38DF45A}" type="datetimeFigureOut">
              <a:rPr lang="en-SG" smtClean="0"/>
              <a:pPr/>
              <a:t>23/9/2021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9D18D-2E17-45AC-AFAC-E835B4BF409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97FD8-7907-48DC-820D-AF28D38DF45A}" type="datetimeFigureOut">
              <a:rPr lang="en-SG" smtClean="0"/>
              <a:pPr/>
              <a:t>23/9/2021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9D18D-2E17-45AC-AFAC-E835B4BF409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97FD8-7907-48DC-820D-AF28D38DF45A}" type="datetimeFigureOut">
              <a:rPr lang="en-SG" smtClean="0"/>
              <a:pPr/>
              <a:t>23/9/2021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9D18D-2E17-45AC-AFAC-E835B4BF409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97FD8-7907-48DC-820D-AF28D38DF45A}" type="datetimeFigureOut">
              <a:rPr lang="en-SG" smtClean="0"/>
              <a:pPr/>
              <a:t>23/9/2021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9D18D-2E17-45AC-AFAC-E835B4BF409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97FD8-7907-48DC-820D-AF28D38DF45A}" type="datetimeFigureOut">
              <a:rPr lang="en-SG" smtClean="0"/>
              <a:pPr/>
              <a:t>23/9/2021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9D18D-2E17-45AC-AFAC-E835B4BF4094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8697FD8-7907-48DC-820D-AF28D38DF45A}" type="datetimeFigureOut">
              <a:rPr lang="en-SG" smtClean="0"/>
              <a:pPr/>
              <a:t>23/9/2021</a:t>
            </a:fld>
            <a:endParaRPr lang="en-S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7B9D18D-2E17-45AC-AFAC-E835B4BF4094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User\Downloads\reflex%202%20vidio.mp4" TargetMode="External"/><Relationship Id="rId1" Type="http://schemas.microsoft.com/office/2007/relationships/media" Target="file:///C:\Users\User\Downloads\reflex%202%20vidio.mp4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1499" y="914400"/>
            <a:ext cx="274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6720" y="570559"/>
            <a:ext cx="7438053" cy="1426346"/>
          </a:xfrm>
          <a:prstGeom prst="rect">
            <a:avLst/>
          </a:prstGeom>
          <a:noFill/>
        </p:spPr>
        <p:txBody>
          <a:bodyPr wrap="square" lIns="71433" tIns="35716" rIns="71433" bIns="35716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Welcome  </a:t>
            </a:r>
            <a:endParaRPr lang="en-US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5" y="2895602"/>
            <a:ext cx="6236088" cy="34596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683" y="2895600"/>
            <a:ext cx="2359515" cy="3716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443" y="453061"/>
            <a:ext cx="1765143" cy="1661342"/>
          </a:xfrm>
          <a:prstGeom prst="rect">
            <a:avLst/>
          </a:prstGeom>
        </p:spPr>
      </p:pic>
      <p:pic>
        <p:nvPicPr>
          <p:cNvPr id="9" name="Picture 8" descr="redCurtain(satyr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6" y="259307"/>
            <a:ext cx="11966980" cy="6674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441766"/>
            <a:ext cx="2404991" cy="1466850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-1"/>
            <a:ext cx="12192000" cy="7137779"/>
          </a:xfrm>
          <a:prstGeom prst="frame">
            <a:avLst>
              <a:gd name="adj1" fmla="val 3409"/>
            </a:avLst>
          </a:prstGeom>
          <a:solidFill>
            <a:srgbClr val="FF66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047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029709C-774F-4E57-9C97-F48AAC1E64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9" y="1500205"/>
            <a:ext cx="6105600" cy="360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ED43A39-2BFC-4938-ADF3-39E4D2DC9B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84" y="1500205"/>
            <a:ext cx="4800000" cy="36000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-1"/>
            <a:ext cx="12192000" cy="7137779"/>
          </a:xfrm>
          <a:prstGeom prst="frame">
            <a:avLst>
              <a:gd name="adj1" fmla="val 3409"/>
            </a:avLst>
          </a:prstGeom>
          <a:solidFill>
            <a:srgbClr val="FF66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161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rallelogram 11">
            <a:extLst>
              <a:ext uri="{FF2B5EF4-FFF2-40B4-BE49-F238E27FC236}">
                <a16:creationId xmlns:a16="http://schemas.microsoft.com/office/drawing/2014/main" xmlns="" id="{AE612254-DE5F-477C-B404-16C5145E3AB5}"/>
              </a:ext>
            </a:extLst>
          </p:cNvPr>
          <p:cNvSpPr/>
          <p:nvPr/>
        </p:nvSpPr>
        <p:spPr>
          <a:xfrm>
            <a:off x="2035984" y="3059200"/>
            <a:ext cx="7417179" cy="1635322"/>
          </a:xfrm>
          <a:custGeom>
            <a:avLst/>
            <a:gdLst>
              <a:gd name="connsiteX0" fmla="*/ 0 w 5879111"/>
              <a:gd name="connsiteY0" fmla="*/ 2309446 h 2309446"/>
              <a:gd name="connsiteX1" fmla="*/ 577362 w 5879111"/>
              <a:gd name="connsiteY1" fmla="*/ 0 h 2309446"/>
              <a:gd name="connsiteX2" fmla="*/ 5879111 w 5879111"/>
              <a:gd name="connsiteY2" fmla="*/ 0 h 2309446"/>
              <a:gd name="connsiteX3" fmla="*/ 5301750 w 5879111"/>
              <a:gd name="connsiteY3" fmla="*/ 2309446 h 2309446"/>
              <a:gd name="connsiteX4" fmla="*/ 0 w 5879111"/>
              <a:gd name="connsiteY4" fmla="*/ 2309446 h 2309446"/>
              <a:gd name="connsiteX0" fmla="*/ 0 w 6920121"/>
              <a:gd name="connsiteY0" fmla="*/ 2309446 h 2309446"/>
              <a:gd name="connsiteX1" fmla="*/ 577362 w 6920121"/>
              <a:gd name="connsiteY1" fmla="*/ 0 h 2309446"/>
              <a:gd name="connsiteX2" fmla="*/ 6920121 w 6920121"/>
              <a:gd name="connsiteY2" fmla="*/ 253218 h 2309446"/>
              <a:gd name="connsiteX3" fmla="*/ 5301750 w 6920121"/>
              <a:gd name="connsiteY3" fmla="*/ 2309446 h 2309446"/>
              <a:gd name="connsiteX4" fmla="*/ 0 w 6920121"/>
              <a:gd name="connsiteY4" fmla="*/ 2309446 h 2309446"/>
              <a:gd name="connsiteX0" fmla="*/ 0 w 6920121"/>
              <a:gd name="connsiteY0" fmla="*/ 2253176 h 2253176"/>
              <a:gd name="connsiteX1" fmla="*/ 1562100 w 6920121"/>
              <a:gd name="connsiteY1" fmla="*/ 0 h 2253176"/>
              <a:gd name="connsiteX2" fmla="*/ 6920121 w 6920121"/>
              <a:gd name="connsiteY2" fmla="*/ 196948 h 2253176"/>
              <a:gd name="connsiteX3" fmla="*/ 5301750 w 6920121"/>
              <a:gd name="connsiteY3" fmla="*/ 2253176 h 2253176"/>
              <a:gd name="connsiteX4" fmla="*/ 0 w 6920121"/>
              <a:gd name="connsiteY4" fmla="*/ 2253176 h 2253176"/>
              <a:gd name="connsiteX0" fmla="*/ 0 w 6920121"/>
              <a:gd name="connsiteY0" fmla="*/ 2056228 h 2056228"/>
              <a:gd name="connsiteX1" fmla="*/ 1463626 w 6920121"/>
              <a:gd name="connsiteY1" fmla="*/ 0 h 2056228"/>
              <a:gd name="connsiteX2" fmla="*/ 6920121 w 6920121"/>
              <a:gd name="connsiteY2" fmla="*/ 0 h 2056228"/>
              <a:gd name="connsiteX3" fmla="*/ 5301750 w 6920121"/>
              <a:gd name="connsiteY3" fmla="*/ 2056228 h 2056228"/>
              <a:gd name="connsiteX4" fmla="*/ 0 w 6920121"/>
              <a:gd name="connsiteY4" fmla="*/ 2056228 h 2056228"/>
              <a:gd name="connsiteX0" fmla="*/ 0 w 6920121"/>
              <a:gd name="connsiteY0" fmla="*/ 2056228 h 2056228"/>
              <a:gd name="connsiteX1" fmla="*/ 1435490 w 6920121"/>
              <a:gd name="connsiteY1" fmla="*/ 70339 h 2056228"/>
              <a:gd name="connsiteX2" fmla="*/ 6920121 w 6920121"/>
              <a:gd name="connsiteY2" fmla="*/ 0 h 2056228"/>
              <a:gd name="connsiteX3" fmla="*/ 5301750 w 6920121"/>
              <a:gd name="connsiteY3" fmla="*/ 2056228 h 2056228"/>
              <a:gd name="connsiteX4" fmla="*/ 0 w 6920121"/>
              <a:gd name="connsiteY4" fmla="*/ 2056228 h 2056228"/>
              <a:gd name="connsiteX0" fmla="*/ 0 w 6920121"/>
              <a:gd name="connsiteY0" fmla="*/ 2056228 h 2056228"/>
              <a:gd name="connsiteX1" fmla="*/ 1756114 w 6920121"/>
              <a:gd name="connsiteY1" fmla="*/ 194333 h 2056228"/>
              <a:gd name="connsiteX2" fmla="*/ 6920121 w 6920121"/>
              <a:gd name="connsiteY2" fmla="*/ 0 h 2056228"/>
              <a:gd name="connsiteX3" fmla="*/ 5301750 w 6920121"/>
              <a:gd name="connsiteY3" fmla="*/ 2056228 h 2056228"/>
              <a:gd name="connsiteX4" fmla="*/ 0 w 6920121"/>
              <a:gd name="connsiteY4" fmla="*/ 2056228 h 2056228"/>
              <a:gd name="connsiteX0" fmla="*/ 0 w 6752175"/>
              <a:gd name="connsiteY0" fmla="*/ 1932234 h 1932234"/>
              <a:gd name="connsiteX1" fmla="*/ 1756114 w 6752175"/>
              <a:gd name="connsiteY1" fmla="*/ 70339 h 1932234"/>
              <a:gd name="connsiteX2" fmla="*/ 6752175 w 6752175"/>
              <a:gd name="connsiteY2" fmla="*/ 0 h 1932234"/>
              <a:gd name="connsiteX3" fmla="*/ 5301750 w 6752175"/>
              <a:gd name="connsiteY3" fmla="*/ 1932234 h 1932234"/>
              <a:gd name="connsiteX4" fmla="*/ 0 w 6752175"/>
              <a:gd name="connsiteY4" fmla="*/ 1932234 h 1932234"/>
              <a:gd name="connsiteX0" fmla="*/ 0 w 6843782"/>
              <a:gd name="connsiteY0" fmla="*/ 1885736 h 1885736"/>
              <a:gd name="connsiteX1" fmla="*/ 1756114 w 6843782"/>
              <a:gd name="connsiteY1" fmla="*/ 23841 h 1885736"/>
              <a:gd name="connsiteX2" fmla="*/ 6843782 w 6843782"/>
              <a:gd name="connsiteY2" fmla="*/ 0 h 1885736"/>
              <a:gd name="connsiteX3" fmla="*/ 5301750 w 6843782"/>
              <a:gd name="connsiteY3" fmla="*/ 1885736 h 1885736"/>
              <a:gd name="connsiteX4" fmla="*/ 0 w 6843782"/>
              <a:gd name="connsiteY4" fmla="*/ 1885736 h 1885736"/>
              <a:gd name="connsiteX0" fmla="*/ 0 w 6843782"/>
              <a:gd name="connsiteY0" fmla="*/ 1885736 h 1885736"/>
              <a:gd name="connsiteX1" fmla="*/ 1924061 w 6843782"/>
              <a:gd name="connsiteY1" fmla="*/ 70338 h 1885736"/>
              <a:gd name="connsiteX2" fmla="*/ 6843782 w 6843782"/>
              <a:gd name="connsiteY2" fmla="*/ 0 h 1885736"/>
              <a:gd name="connsiteX3" fmla="*/ 5301750 w 6843782"/>
              <a:gd name="connsiteY3" fmla="*/ 1885736 h 1885736"/>
              <a:gd name="connsiteX4" fmla="*/ 0 w 6843782"/>
              <a:gd name="connsiteY4" fmla="*/ 1885736 h 1885736"/>
              <a:gd name="connsiteX0" fmla="*/ 0 w 6843782"/>
              <a:gd name="connsiteY0" fmla="*/ 1912103 h 1912103"/>
              <a:gd name="connsiteX1" fmla="*/ 1649242 w 6843782"/>
              <a:gd name="connsiteY1" fmla="*/ 0 h 1912103"/>
              <a:gd name="connsiteX2" fmla="*/ 6843782 w 6843782"/>
              <a:gd name="connsiteY2" fmla="*/ 26367 h 1912103"/>
              <a:gd name="connsiteX3" fmla="*/ 5301750 w 6843782"/>
              <a:gd name="connsiteY3" fmla="*/ 1912103 h 1912103"/>
              <a:gd name="connsiteX4" fmla="*/ 0 w 6843782"/>
              <a:gd name="connsiteY4" fmla="*/ 1912103 h 1912103"/>
              <a:gd name="connsiteX0" fmla="*/ 0 w 6843782"/>
              <a:gd name="connsiteY0" fmla="*/ 1912103 h 1912103"/>
              <a:gd name="connsiteX1" fmla="*/ 1649242 w 6843782"/>
              <a:gd name="connsiteY1" fmla="*/ 0 h 1912103"/>
              <a:gd name="connsiteX2" fmla="*/ 6843782 w 6843782"/>
              <a:gd name="connsiteY2" fmla="*/ 26367 h 1912103"/>
              <a:gd name="connsiteX3" fmla="*/ 6462103 w 6843782"/>
              <a:gd name="connsiteY3" fmla="*/ 1912103 h 1912103"/>
              <a:gd name="connsiteX4" fmla="*/ 0 w 6843782"/>
              <a:gd name="connsiteY4" fmla="*/ 1912103 h 1912103"/>
              <a:gd name="connsiteX0" fmla="*/ 0 w 8019404"/>
              <a:gd name="connsiteY0" fmla="*/ 1912103 h 1912103"/>
              <a:gd name="connsiteX1" fmla="*/ 1649242 w 8019404"/>
              <a:gd name="connsiteY1" fmla="*/ 0 h 1912103"/>
              <a:gd name="connsiteX2" fmla="*/ 8019404 w 8019404"/>
              <a:gd name="connsiteY2" fmla="*/ 26367 h 1912103"/>
              <a:gd name="connsiteX3" fmla="*/ 6462103 w 8019404"/>
              <a:gd name="connsiteY3" fmla="*/ 1912103 h 1912103"/>
              <a:gd name="connsiteX4" fmla="*/ 0 w 8019404"/>
              <a:gd name="connsiteY4" fmla="*/ 1912103 h 1912103"/>
              <a:gd name="connsiteX0" fmla="*/ 0 w 8049939"/>
              <a:gd name="connsiteY0" fmla="*/ 1912103 h 1912103"/>
              <a:gd name="connsiteX1" fmla="*/ 1649242 w 8049939"/>
              <a:gd name="connsiteY1" fmla="*/ 0 h 1912103"/>
              <a:gd name="connsiteX2" fmla="*/ 8049939 w 8049939"/>
              <a:gd name="connsiteY2" fmla="*/ 26367 h 1912103"/>
              <a:gd name="connsiteX3" fmla="*/ 6462103 w 8049939"/>
              <a:gd name="connsiteY3" fmla="*/ 1912103 h 1912103"/>
              <a:gd name="connsiteX4" fmla="*/ 0 w 8049939"/>
              <a:gd name="connsiteY4" fmla="*/ 1912103 h 191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9939" h="1912103">
                <a:moveTo>
                  <a:pt x="0" y="1912103"/>
                </a:moveTo>
                <a:lnTo>
                  <a:pt x="1649242" y="0"/>
                </a:lnTo>
                <a:lnTo>
                  <a:pt x="8049939" y="26367"/>
                </a:lnTo>
                <a:lnTo>
                  <a:pt x="6462103" y="1912103"/>
                </a:lnTo>
                <a:lnTo>
                  <a:pt x="0" y="19121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2438A94F-6297-46F7-9FBD-56D159EF3883}"/>
              </a:ext>
            </a:extLst>
          </p:cNvPr>
          <p:cNvCxnSpPr>
            <a:cxnSpLocks/>
          </p:cNvCxnSpPr>
          <p:nvPr/>
        </p:nvCxnSpPr>
        <p:spPr>
          <a:xfrm>
            <a:off x="3080825" y="1209822"/>
            <a:ext cx="2686928" cy="27431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D758DF4C-ACC4-4822-A91C-F6DBF49E7DFE}"/>
              </a:ext>
            </a:extLst>
          </p:cNvPr>
          <p:cNvCxnSpPr>
            <a:cxnSpLocks/>
          </p:cNvCxnSpPr>
          <p:nvPr/>
        </p:nvCxnSpPr>
        <p:spPr>
          <a:xfrm flipV="1">
            <a:off x="5781822" y="1209822"/>
            <a:ext cx="2447770" cy="27431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4AD5332-A910-452B-B27C-D110AD365211}"/>
              </a:ext>
            </a:extLst>
          </p:cNvPr>
          <p:cNvCxnSpPr>
            <a:cxnSpLocks/>
          </p:cNvCxnSpPr>
          <p:nvPr/>
        </p:nvCxnSpPr>
        <p:spPr>
          <a:xfrm flipH="1">
            <a:off x="5767753" y="393895"/>
            <a:ext cx="14069" cy="5613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66592D9-B839-4751-8895-E05CA9660143}"/>
              </a:ext>
            </a:extLst>
          </p:cNvPr>
          <p:cNvSpPr txBox="1"/>
          <p:nvPr/>
        </p:nvSpPr>
        <p:spPr>
          <a:xfrm>
            <a:off x="1638891" y="1532413"/>
            <a:ext cx="194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আপতিত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402BB1C-2FEE-479C-A2A8-A2E0DBCCC5A4}"/>
              </a:ext>
            </a:extLst>
          </p:cNvPr>
          <p:cNvSpPr txBox="1"/>
          <p:nvPr/>
        </p:nvSpPr>
        <p:spPr>
          <a:xfrm>
            <a:off x="7821637" y="1578614"/>
            <a:ext cx="219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4834BBD-5155-49A9-9627-704692786909}"/>
              </a:ext>
            </a:extLst>
          </p:cNvPr>
          <p:cNvSpPr txBox="1"/>
          <p:nvPr/>
        </p:nvSpPr>
        <p:spPr>
          <a:xfrm>
            <a:off x="5866230" y="666281"/>
            <a:ext cx="1223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অভিলম্ব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CC8119A-836F-4AF4-B0C7-2306CBADACCF}"/>
              </a:ext>
            </a:extLst>
          </p:cNvPr>
          <p:cNvSpPr txBox="1"/>
          <p:nvPr/>
        </p:nvSpPr>
        <p:spPr>
          <a:xfrm>
            <a:off x="4114817" y="2163084"/>
            <a:ext cx="1702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তন কোণ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S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DB7B5B8-0269-4444-B1C9-9A075BCACC34}"/>
              </a:ext>
            </a:extLst>
          </p:cNvPr>
          <p:cNvSpPr txBox="1"/>
          <p:nvPr/>
        </p:nvSpPr>
        <p:spPr>
          <a:xfrm>
            <a:off x="5852163" y="1891135"/>
            <a:ext cx="1561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প্রতিফলন কোণ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S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34824B-DCCC-4035-8F29-7E2C6CD1FFEB}"/>
              </a:ext>
            </a:extLst>
          </p:cNvPr>
          <p:cNvSpPr txBox="1"/>
          <p:nvPr/>
        </p:nvSpPr>
        <p:spPr>
          <a:xfrm>
            <a:off x="6203851" y="3885847"/>
            <a:ext cx="165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বিভেদ তল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Block Arc 19">
            <a:extLst>
              <a:ext uri="{FF2B5EF4-FFF2-40B4-BE49-F238E27FC236}">
                <a16:creationId xmlns:a16="http://schemas.microsoft.com/office/drawing/2014/main" xmlns="" id="{BADAF50C-E7AC-49DC-838C-DA264828DAF0}"/>
              </a:ext>
            </a:extLst>
          </p:cNvPr>
          <p:cNvSpPr/>
          <p:nvPr/>
        </p:nvSpPr>
        <p:spPr>
          <a:xfrm>
            <a:off x="5329716" y="3373304"/>
            <a:ext cx="457733" cy="324332"/>
          </a:xfrm>
          <a:prstGeom prst="blockArc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xmlns="" id="{97208707-4AF2-48FA-A27A-ADFC78814DE8}"/>
              </a:ext>
            </a:extLst>
          </p:cNvPr>
          <p:cNvSpPr/>
          <p:nvPr/>
        </p:nvSpPr>
        <p:spPr>
          <a:xfrm rot="636356">
            <a:off x="5768790" y="3252946"/>
            <a:ext cx="524510" cy="311825"/>
          </a:xfrm>
          <a:prstGeom prst="blockArc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53EBE44C-DBB4-4C4D-947D-4AAD427A460A}"/>
              </a:ext>
            </a:extLst>
          </p:cNvPr>
          <p:cNvCxnSpPr>
            <a:cxnSpLocks/>
          </p:cNvCxnSpPr>
          <p:nvPr/>
        </p:nvCxnSpPr>
        <p:spPr>
          <a:xfrm flipH="1" flipV="1">
            <a:off x="5329717" y="2581422"/>
            <a:ext cx="138598" cy="715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586A777A-9D01-4854-93B3-E5A8D61C867A}"/>
              </a:ext>
            </a:extLst>
          </p:cNvPr>
          <p:cNvCxnSpPr>
            <a:cxnSpLocks/>
          </p:cNvCxnSpPr>
          <p:nvPr/>
        </p:nvCxnSpPr>
        <p:spPr>
          <a:xfrm flipV="1">
            <a:off x="6203851" y="2258036"/>
            <a:ext cx="274324" cy="942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E42CDDC-3DE8-4E0E-8FB8-BB379FA9DD11}"/>
              </a:ext>
            </a:extLst>
          </p:cNvPr>
          <p:cNvSpPr txBox="1"/>
          <p:nvPr/>
        </p:nvSpPr>
        <p:spPr>
          <a:xfrm>
            <a:off x="3938945" y="3776850"/>
            <a:ext cx="165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আপতন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80C83F1-9945-4242-8E32-2396837F6C11}"/>
              </a:ext>
            </a:extLst>
          </p:cNvPr>
          <p:cNvSpPr/>
          <p:nvPr/>
        </p:nvSpPr>
        <p:spPr>
          <a:xfrm>
            <a:off x="5637792" y="3737675"/>
            <a:ext cx="302462" cy="36136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Frame 21"/>
          <p:cNvSpPr/>
          <p:nvPr/>
        </p:nvSpPr>
        <p:spPr>
          <a:xfrm>
            <a:off x="0" y="-1"/>
            <a:ext cx="12192000" cy="7137779"/>
          </a:xfrm>
          <a:prstGeom prst="frame">
            <a:avLst>
              <a:gd name="adj1" fmla="val 3409"/>
            </a:avLst>
          </a:prstGeom>
          <a:solidFill>
            <a:srgbClr val="FF66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0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A268AC-A4FD-4FB7-9137-85317E6C7CC5}"/>
              </a:ext>
            </a:extLst>
          </p:cNvPr>
          <p:cNvSpPr txBox="1"/>
          <p:nvPr/>
        </p:nvSpPr>
        <p:spPr>
          <a:xfrm>
            <a:off x="4377201" y="632264"/>
            <a:ext cx="392019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3A2FC3-8F6C-454D-8204-1EC0FEEBEB80}"/>
              </a:ext>
            </a:extLst>
          </p:cNvPr>
          <p:cNvSpPr txBox="1"/>
          <p:nvPr/>
        </p:nvSpPr>
        <p:spPr>
          <a:xfrm>
            <a:off x="3093872" y="2232166"/>
            <a:ext cx="5472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প্রতিফলনের সূত্রগুলো লিখ।</a:t>
            </a:r>
            <a:endParaRPr lang="en-SG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7700" y="3835399"/>
            <a:ext cx="581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প্রতিফলন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সুত্র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লিখ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-1"/>
            <a:ext cx="12192000" cy="7137779"/>
          </a:xfrm>
          <a:prstGeom prst="frame">
            <a:avLst>
              <a:gd name="adj1" fmla="val 3409"/>
            </a:avLst>
          </a:prstGeom>
          <a:solidFill>
            <a:srgbClr val="FF66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11F7C18C-F34A-4BA1-9081-5239149B1254}"/>
              </a:ext>
            </a:extLst>
          </p:cNvPr>
          <p:cNvCxnSpPr/>
          <p:nvPr/>
        </p:nvCxnSpPr>
        <p:spPr>
          <a:xfrm>
            <a:off x="3217394" y="1981200"/>
            <a:ext cx="1872996" cy="2667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644E74C7-9FA5-426B-9899-37327A021346}"/>
              </a:ext>
            </a:extLst>
          </p:cNvPr>
          <p:cNvCxnSpPr/>
          <p:nvPr/>
        </p:nvCxnSpPr>
        <p:spPr>
          <a:xfrm>
            <a:off x="3788894" y="1828800"/>
            <a:ext cx="1981200" cy="2819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725F16BC-6345-44A2-8817-C48F55C21BB5}"/>
              </a:ext>
            </a:extLst>
          </p:cNvPr>
          <p:cNvCxnSpPr>
            <a:cxnSpLocks/>
          </p:cNvCxnSpPr>
          <p:nvPr/>
        </p:nvCxnSpPr>
        <p:spPr>
          <a:xfrm>
            <a:off x="4254156" y="1542797"/>
            <a:ext cx="2125538" cy="302920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1D0330AA-9814-4D4D-9351-43F18B1F52A9}"/>
              </a:ext>
            </a:extLst>
          </p:cNvPr>
          <p:cNvCxnSpPr>
            <a:cxnSpLocks/>
          </p:cNvCxnSpPr>
          <p:nvPr/>
        </p:nvCxnSpPr>
        <p:spPr>
          <a:xfrm>
            <a:off x="4769527" y="1314197"/>
            <a:ext cx="2295967" cy="32578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BCBE3D7A-BF2B-4CF1-868B-ECDBAE4A5A7B}"/>
              </a:ext>
            </a:extLst>
          </p:cNvPr>
          <p:cNvCxnSpPr>
            <a:cxnSpLocks/>
          </p:cNvCxnSpPr>
          <p:nvPr/>
        </p:nvCxnSpPr>
        <p:spPr>
          <a:xfrm flipV="1">
            <a:off x="7051544" y="2147855"/>
            <a:ext cx="2324564" cy="23860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511FA2F-92B9-43C7-B6B9-0C751D2C5F76}"/>
              </a:ext>
            </a:extLst>
          </p:cNvPr>
          <p:cNvCxnSpPr>
            <a:cxnSpLocks/>
          </p:cNvCxnSpPr>
          <p:nvPr/>
        </p:nvCxnSpPr>
        <p:spPr>
          <a:xfrm flipV="1">
            <a:off x="5736098" y="1826613"/>
            <a:ext cx="2630892" cy="279345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B3355177-D6F3-4C75-9484-4136703222D1}"/>
              </a:ext>
            </a:extLst>
          </p:cNvPr>
          <p:cNvCxnSpPr/>
          <p:nvPr/>
        </p:nvCxnSpPr>
        <p:spPr>
          <a:xfrm flipV="1">
            <a:off x="5090390" y="1662332"/>
            <a:ext cx="2737104" cy="2971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CE0F0EB7-E75C-4405-856C-4AA82DDDF577}"/>
              </a:ext>
            </a:extLst>
          </p:cNvPr>
          <p:cNvCxnSpPr>
            <a:cxnSpLocks/>
          </p:cNvCxnSpPr>
          <p:nvPr/>
        </p:nvCxnSpPr>
        <p:spPr>
          <a:xfrm flipV="1">
            <a:off x="6359186" y="2042195"/>
            <a:ext cx="2448821" cy="249170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B06AD6-8797-44C7-B8FD-360BCC9DB6C6}"/>
              </a:ext>
            </a:extLst>
          </p:cNvPr>
          <p:cNvSpPr txBox="1"/>
          <p:nvPr/>
        </p:nvSpPr>
        <p:spPr>
          <a:xfrm>
            <a:off x="3669714" y="301482"/>
            <a:ext cx="438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আলোকরশ্মি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B8DF863-4CDE-4A25-B9EB-407891C74B81}"/>
              </a:ext>
            </a:extLst>
          </p:cNvPr>
          <p:cNvSpPr txBox="1"/>
          <p:nvPr/>
        </p:nvSpPr>
        <p:spPr>
          <a:xfrm>
            <a:off x="2743200" y="5359400"/>
            <a:ext cx="6171412" cy="70788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7137779"/>
          </a:xfrm>
          <a:prstGeom prst="frame">
            <a:avLst>
              <a:gd name="adj1" fmla="val 3409"/>
            </a:avLst>
          </a:prstGeom>
          <a:solidFill>
            <a:srgbClr val="FF66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Wave 5">
            <a:extLst>
              <a:ext uri="{FF2B5EF4-FFF2-40B4-BE49-F238E27FC236}">
                <a16:creationId xmlns:a16="http://schemas.microsoft.com/office/drawing/2014/main" xmlns="" id="{38DA5AD0-02C2-4AC9-AB81-92A88A51B24A}"/>
              </a:ext>
            </a:extLst>
          </p:cNvPr>
          <p:cNvSpPr/>
          <p:nvPr/>
        </p:nvSpPr>
        <p:spPr>
          <a:xfrm>
            <a:off x="4315262" y="3600144"/>
            <a:ext cx="4724400" cy="685800"/>
          </a:xfrm>
          <a:prstGeom prst="doubleWave">
            <a:avLst>
              <a:gd name="adj1" fmla="val 12500"/>
              <a:gd name="adj2" fmla="val 1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9372E6-4643-4970-8CDC-36AA2CD3E0AF}"/>
              </a:ext>
            </a:extLst>
          </p:cNvPr>
          <p:cNvSpPr txBox="1"/>
          <p:nvPr/>
        </p:nvSpPr>
        <p:spPr>
          <a:xfrm>
            <a:off x="2105462" y="360014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অমসৃন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CD4006E2-6950-4744-8C8B-4F1FADEEC98F}"/>
              </a:ext>
            </a:extLst>
          </p:cNvPr>
          <p:cNvCxnSpPr/>
          <p:nvPr/>
        </p:nvCxnSpPr>
        <p:spPr>
          <a:xfrm>
            <a:off x="3210362" y="1618944"/>
            <a:ext cx="2857500" cy="230436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CF8EBFA-D6E7-47DD-B262-0D88C679D154}"/>
              </a:ext>
            </a:extLst>
          </p:cNvPr>
          <p:cNvCxnSpPr/>
          <p:nvPr/>
        </p:nvCxnSpPr>
        <p:spPr>
          <a:xfrm flipV="1">
            <a:off x="6067862" y="1009344"/>
            <a:ext cx="838200" cy="291396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17810E72-8729-4067-BEBA-452832735D0F}"/>
              </a:ext>
            </a:extLst>
          </p:cNvPr>
          <p:cNvCxnSpPr/>
          <p:nvPr/>
        </p:nvCxnSpPr>
        <p:spPr>
          <a:xfrm>
            <a:off x="3629462" y="1390344"/>
            <a:ext cx="2857500" cy="23622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5D25ED7-F410-4B73-A2CB-BEA926B7BD82}"/>
              </a:ext>
            </a:extLst>
          </p:cNvPr>
          <p:cNvCxnSpPr/>
          <p:nvPr/>
        </p:nvCxnSpPr>
        <p:spPr>
          <a:xfrm flipH="1" flipV="1">
            <a:off x="6372662" y="856944"/>
            <a:ext cx="114300" cy="2895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0A5E1CE-2931-4E99-A28A-94A4465CD8C1}"/>
              </a:ext>
            </a:extLst>
          </p:cNvPr>
          <p:cNvCxnSpPr/>
          <p:nvPr/>
        </p:nvCxnSpPr>
        <p:spPr>
          <a:xfrm>
            <a:off x="3934262" y="1161744"/>
            <a:ext cx="2971800" cy="2438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25FEF6D8-8812-4C49-924A-9AF1D533482F}"/>
              </a:ext>
            </a:extLst>
          </p:cNvPr>
          <p:cNvCxnSpPr/>
          <p:nvPr/>
        </p:nvCxnSpPr>
        <p:spPr>
          <a:xfrm flipV="1">
            <a:off x="6906062" y="1161744"/>
            <a:ext cx="1981200" cy="2438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04498EA-78AB-403C-A379-947CE4E03EBD}"/>
              </a:ext>
            </a:extLst>
          </p:cNvPr>
          <p:cNvSpPr txBox="1"/>
          <p:nvPr/>
        </p:nvSpPr>
        <p:spPr>
          <a:xfrm>
            <a:off x="1498600" y="5384800"/>
            <a:ext cx="92964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অনিয়মিত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ব্যাপ্ত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-1"/>
            <a:ext cx="12192000" cy="7137779"/>
          </a:xfrm>
          <a:prstGeom prst="frame">
            <a:avLst>
              <a:gd name="adj1" fmla="val 3409"/>
            </a:avLst>
          </a:prstGeom>
          <a:solidFill>
            <a:srgbClr val="FF66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flx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642957"/>
            <a:ext cx="10541000" cy="5498536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-1"/>
            <a:ext cx="12192000" cy="7137779"/>
          </a:xfrm>
          <a:prstGeom prst="frame">
            <a:avLst>
              <a:gd name="adj1" fmla="val 3409"/>
            </a:avLst>
          </a:prstGeom>
          <a:solidFill>
            <a:srgbClr val="FF66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0A6805-79C8-480E-8E10-9ED00EB30DCE}"/>
              </a:ext>
            </a:extLst>
          </p:cNvPr>
          <p:cNvSpPr txBox="1"/>
          <p:nvPr/>
        </p:nvSpPr>
        <p:spPr>
          <a:xfrm>
            <a:off x="890758" y="2506526"/>
            <a:ext cx="10156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 প্রতিফলন ও ব্যাপ্ত প্রতিফলনের মধ্যে পার্থক্য লিখ।</a:t>
            </a:r>
            <a:endParaRPr lang="en-SG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35D33D-7244-4648-981C-06C25429DD7C}"/>
              </a:ext>
            </a:extLst>
          </p:cNvPr>
          <p:cNvSpPr txBox="1"/>
          <p:nvPr/>
        </p:nvSpPr>
        <p:spPr>
          <a:xfrm>
            <a:off x="3835400" y="584200"/>
            <a:ext cx="4267591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7894" y="1666542"/>
            <a:ext cx="302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" pitchFamily="2" charset="0"/>
                <a:cs typeface="Nikosh" pitchFamily="2" charset="0"/>
              </a:rPr>
              <a:t>A-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দল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5900" y="3935863"/>
            <a:ext cx="256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" pitchFamily="2" charset="0"/>
                <a:cs typeface="Nikosh" pitchFamily="2" charset="0"/>
              </a:rPr>
              <a:t>B 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-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দল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9968" y="5029199"/>
            <a:ext cx="7517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মসৃণ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ও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অমসৃন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তল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ব্যাখা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-1"/>
            <a:ext cx="12192000" cy="7137779"/>
          </a:xfrm>
          <a:prstGeom prst="frame">
            <a:avLst>
              <a:gd name="adj1" fmla="val 3409"/>
            </a:avLst>
          </a:prstGeom>
          <a:solidFill>
            <a:srgbClr val="FF66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7077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7C8796-F327-4887-B142-41196B6BAC11}"/>
              </a:ext>
            </a:extLst>
          </p:cNvPr>
          <p:cNvSpPr txBox="1"/>
          <p:nvPr/>
        </p:nvSpPr>
        <p:spPr>
          <a:xfrm>
            <a:off x="4203510" y="618724"/>
            <a:ext cx="267891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84F829-289C-48AE-AA77-1B4A9F452AFC}"/>
              </a:ext>
            </a:extLst>
          </p:cNvPr>
          <p:cNvSpPr txBox="1"/>
          <p:nvPr/>
        </p:nvSpPr>
        <p:spPr>
          <a:xfrm>
            <a:off x="3149600" y="2667000"/>
            <a:ext cx="5429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IN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 কী ধরনের তরঙ্গ?</a:t>
            </a:r>
            <a:endParaRPr lang="en-SG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8FD3E3-A5B3-4C00-8F81-ABDE97D1FC02}"/>
              </a:ext>
            </a:extLst>
          </p:cNvPr>
          <p:cNvSpPr txBox="1"/>
          <p:nvPr/>
        </p:nvSpPr>
        <p:spPr>
          <a:xfrm>
            <a:off x="3073401" y="4442261"/>
            <a:ext cx="5465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IN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দীপ্তিমান বস্তু কাকে বলে?</a:t>
            </a:r>
            <a:endParaRPr lang="en-SG" sz="4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1"/>
            <a:ext cx="12192000" cy="7137779"/>
          </a:xfrm>
          <a:prstGeom prst="frame">
            <a:avLst>
              <a:gd name="adj1" fmla="val 3409"/>
            </a:avLst>
          </a:prstGeom>
          <a:solidFill>
            <a:srgbClr val="FF66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3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FBFD17-4191-43A3-A575-49F9BAEBD138}"/>
              </a:ext>
            </a:extLst>
          </p:cNvPr>
          <p:cNvSpPr txBox="1"/>
          <p:nvPr/>
        </p:nvSpPr>
        <p:spPr>
          <a:xfrm>
            <a:off x="395785" y="4779947"/>
            <a:ext cx="11382233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 ও ব্যাপ্ত প্রতিফলনের ক্ষেত্রগুলো চিহ্নিত করে একটি তালিকা তৈরি </a:t>
            </a:r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2771D4-E1D1-4825-8DF6-1AE9045DA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674567"/>
            <a:ext cx="5820011" cy="2292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62164" y="1564367"/>
            <a:ext cx="2473657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1"/>
            <a:ext cx="12192000" cy="7137779"/>
          </a:xfrm>
          <a:prstGeom prst="frame">
            <a:avLst>
              <a:gd name="adj1" fmla="val 3409"/>
            </a:avLst>
          </a:prstGeom>
          <a:solidFill>
            <a:srgbClr val="FF66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2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364" y="313899"/>
            <a:ext cx="11973636" cy="662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-1"/>
            <a:ext cx="12192000" cy="7137779"/>
          </a:xfrm>
          <a:prstGeom prst="frame">
            <a:avLst>
              <a:gd name="adj1" fmla="val 3409"/>
            </a:avLst>
          </a:prstGeom>
          <a:solidFill>
            <a:srgbClr val="FF66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6" y="795785"/>
            <a:ext cx="11191163" cy="58476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1323" y="2737489"/>
            <a:ext cx="52462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আলাউদ্দ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হেলাল</a:t>
            </a:r>
          </a:p>
          <a:p>
            <a:pPr algn="ctr"/>
            <a:r>
              <a:rPr lang="bn-BD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বিএসসি(অনার্স),এমএসসি</a:t>
            </a:r>
          </a:p>
          <a:p>
            <a:pPr algn="ctr"/>
            <a:r>
              <a:rPr lang="bn-BD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BD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মাটিরা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ঙ্গা</a:t>
            </a:r>
            <a:r>
              <a:rPr lang="bn-BD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বালিকা উচ্চ বিদ্যালয়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মাটিরাঙ্গা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০১৮১৬ ০২২৯৯৭</a:t>
            </a:r>
          </a:p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Email:</a:t>
            </a:r>
            <a:r>
              <a:rPr lang="en-US" u="sng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alauddinalhelal@gmail.com</a:t>
            </a:r>
            <a:endParaRPr lang="en-US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20" y="966357"/>
            <a:ext cx="2127865" cy="1771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Rectangle 26"/>
          <p:cNvSpPr/>
          <p:nvPr/>
        </p:nvSpPr>
        <p:spPr>
          <a:xfrm>
            <a:off x="5071749" y="227285"/>
            <a:ext cx="16754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32846" y="3429000"/>
            <a:ext cx="5338425" cy="1975700"/>
          </a:xfrm>
          <a:prstGeom prst="ellipse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১০ম</a:t>
            </a:r>
            <a:endParaRPr lang="bn-BD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endParaRPr lang="bn-BD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০মিনিট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9AC43D-3455-425E-99D8-48E2B96B1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021" y="1096932"/>
            <a:ext cx="1828800" cy="1946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</p:spPr>
      </p:pic>
      <p:sp>
        <p:nvSpPr>
          <p:cNvPr id="10" name="Frame 9"/>
          <p:cNvSpPr/>
          <p:nvPr/>
        </p:nvSpPr>
        <p:spPr>
          <a:xfrm>
            <a:off x="0" y="-1"/>
            <a:ext cx="12192000" cy="7137779"/>
          </a:xfrm>
          <a:prstGeom prst="frame">
            <a:avLst>
              <a:gd name="adj1" fmla="val 3409"/>
            </a:avLst>
          </a:prstGeom>
          <a:solidFill>
            <a:srgbClr val="FF66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0D9A12-5381-4CE0-BE93-3B8A175D3F96}"/>
              </a:ext>
            </a:extLst>
          </p:cNvPr>
          <p:cNvSpPr txBox="1"/>
          <p:nvPr/>
        </p:nvSpPr>
        <p:spPr>
          <a:xfrm>
            <a:off x="4267200" y="928468"/>
            <a:ext cx="4412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দেখি</a:t>
            </a:r>
            <a:endParaRPr lang="en-SG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reflex 2 vidi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-1"/>
            <a:ext cx="12192000" cy="7137779"/>
          </a:xfrm>
          <a:prstGeom prst="frame">
            <a:avLst>
              <a:gd name="adj1" fmla="val 3409"/>
            </a:avLst>
          </a:prstGeom>
          <a:solidFill>
            <a:srgbClr val="FF66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0C6029-052A-41B1-A02D-838FB1EE3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11" y="4258232"/>
            <a:ext cx="4886377" cy="25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A229DFA-0CEF-4AD0-BF6F-50779836B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57" y="1187355"/>
            <a:ext cx="4757595" cy="29592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953B6EE-F1C8-4C6C-B021-4424D7AC17B3}"/>
              </a:ext>
            </a:extLst>
          </p:cNvPr>
          <p:cNvSpPr txBox="1"/>
          <p:nvPr/>
        </p:nvSpPr>
        <p:spPr>
          <a:xfrm>
            <a:off x="4183834" y="350520"/>
            <a:ext cx="3376976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প্রতিফলন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04E988F-3BF2-4B81-BA3F-355721AC4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73" y="1187355"/>
            <a:ext cx="4821782" cy="300022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7137779"/>
          </a:xfrm>
          <a:prstGeom prst="frame">
            <a:avLst>
              <a:gd name="adj1" fmla="val 3409"/>
            </a:avLst>
          </a:prstGeom>
          <a:solidFill>
            <a:srgbClr val="FF66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9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6594B1-E567-4219-9B9F-3256F0ED3A36}"/>
              </a:ext>
            </a:extLst>
          </p:cNvPr>
          <p:cNvSpPr txBox="1"/>
          <p:nvPr/>
        </p:nvSpPr>
        <p:spPr>
          <a:xfrm>
            <a:off x="3474718" y="581067"/>
            <a:ext cx="5233183" cy="1015663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প্রতিফলন</a:t>
            </a:r>
            <a:endParaRPr lang="en-SG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A87D7A1-BC10-4A0C-AB2A-45D5523161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8"/>
          <a:stretch/>
        </p:blipFill>
        <p:spPr>
          <a:xfrm>
            <a:off x="2797127" y="1900821"/>
            <a:ext cx="6597746" cy="4376112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-1"/>
            <a:ext cx="12192000" cy="7137779"/>
          </a:xfrm>
          <a:prstGeom prst="frame">
            <a:avLst>
              <a:gd name="adj1" fmla="val 3409"/>
            </a:avLst>
          </a:prstGeom>
          <a:solidFill>
            <a:srgbClr val="FF66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5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865EA0-0100-4280-B4D5-4C1ED4311662}"/>
              </a:ext>
            </a:extLst>
          </p:cNvPr>
          <p:cNvSpPr txBox="1"/>
          <p:nvPr/>
        </p:nvSpPr>
        <p:spPr>
          <a:xfrm>
            <a:off x="4382085" y="383915"/>
            <a:ext cx="3010487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846F6A-EC63-4443-A8D2-3A8CDA7C515C}"/>
              </a:ext>
            </a:extLst>
          </p:cNvPr>
          <p:cNvSpPr txBox="1"/>
          <p:nvPr/>
        </p:nvSpPr>
        <p:spPr>
          <a:xfrm>
            <a:off x="1751426" y="2901041"/>
            <a:ext cx="8271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প্রতিফলনের প্রকারভেদ ব্যাখ্যা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2954" y="1833798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আলোর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প্রতিফলনের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সুত্র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-1"/>
            <a:ext cx="12192000" cy="7137779"/>
          </a:xfrm>
          <a:prstGeom prst="frame">
            <a:avLst>
              <a:gd name="adj1" fmla="val 3409"/>
            </a:avLst>
          </a:prstGeom>
          <a:solidFill>
            <a:srgbClr val="FF66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31C545-AF69-4834-BA6D-6FAE5459A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29" y="3580986"/>
            <a:ext cx="4407414" cy="2478522"/>
          </a:xfrm>
          <a:prstGeom prst="rect">
            <a:avLst/>
          </a:prstGeom>
        </p:spPr>
      </p:pic>
      <p:sp>
        <p:nvSpPr>
          <p:cNvPr id="8" name="Sun 7">
            <a:extLst>
              <a:ext uri="{FF2B5EF4-FFF2-40B4-BE49-F238E27FC236}">
                <a16:creationId xmlns:a16="http://schemas.microsoft.com/office/drawing/2014/main" xmlns="" id="{43C7E79B-B8D3-408D-87C9-B0F92AA560E8}"/>
              </a:ext>
            </a:extLst>
          </p:cNvPr>
          <p:cNvSpPr/>
          <p:nvPr/>
        </p:nvSpPr>
        <p:spPr>
          <a:xfrm>
            <a:off x="632132" y="568692"/>
            <a:ext cx="1153551" cy="1012874"/>
          </a:xfrm>
          <a:prstGeom prst="su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6A9345A-4BF9-4894-8698-AA5A7B3A8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19" y="1698804"/>
            <a:ext cx="2623700" cy="37401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3FCD996-9DEE-4B33-A53E-62B3E5B2A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5" y="2620429"/>
            <a:ext cx="2100066" cy="184238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C57B89A-FBF0-4964-A7C7-DA78584F0C8A}"/>
              </a:ext>
            </a:extLst>
          </p:cNvPr>
          <p:cNvCxnSpPr>
            <a:cxnSpLocks/>
          </p:cNvCxnSpPr>
          <p:nvPr/>
        </p:nvCxnSpPr>
        <p:spPr>
          <a:xfrm>
            <a:off x="1745637" y="1609702"/>
            <a:ext cx="1082782" cy="91513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88D4552-93CA-4C72-A1F2-6876EECA7FD0}"/>
              </a:ext>
            </a:extLst>
          </p:cNvPr>
          <p:cNvSpPr txBox="1"/>
          <p:nvPr/>
        </p:nvSpPr>
        <p:spPr>
          <a:xfrm>
            <a:off x="2383001" y="1402551"/>
            <a:ext cx="116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SG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C37200FA-942B-40B2-B052-2DA3A66B0CB8}"/>
              </a:ext>
            </a:extLst>
          </p:cNvPr>
          <p:cNvCxnSpPr>
            <a:cxnSpLocks/>
          </p:cNvCxnSpPr>
          <p:nvPr/>
        </p:nvCxnSpPr>
        <p:spPr>
          <a:xfrm>
            <a:off x="1534521" y="1665974"/>
            <a:ext cx="1039744" cy="95445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22A385BE-547D-442C-85E9-9C0923C7FFBD}"/>
              </a:ext>
            </a:extLst>
          </p:cNvPr>
          <p:cNvCxnSpPr>
            <a:cxnSpLocks/>
          </p:cNvCxnSpPr>
          <p:nvPr/>
        </p:nvCxnSpPr>
        <p:spPr>
          <a:xfrm>
            <a:off x="1862603" y="1509427"/>
            <a:ext cx="1423324" cy="111100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B050C48F-D7EE-4976-85E0-E6BDEC5F719F}"/>
              </a:ext>
            </a:extLst>
          </p:cNvPr>
          <p:cNvCxnSpPr>
            <a:cxnSpLocks/>
          </p:cNvCxnSpPr>
          <p:nvPr/>
        </p:nvCxnSpPr>
        <p:spPr>
          <a:xfrm flipH="1" flipV="1">
            <a:off x="2326635" y="3232970"/>
            <a:ext cx="1112601" cy="143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C5B892F5-14AD-45D0-8174-D0A91C5CECCB}"/>
              </a:ext>
            </a:extLst>
          </p:cNvPr>
          <p:cNvCxnSpPr>
            <a:cxnSpLocks/>
          </p:cNvCxnSpPr>
          <p:nvPr/>
        </p:nvCxnSpPr>
        <p:spPr>
          <a:xfrm flipH="1">
            <a:off x="2370911" y="3497886"/>
            <a:ext cx="915016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reflx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597" y="342652"/>
            <a:ext cx="3913385" cy="2931261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0" y="-1"/>
            <a:ext cx="12192000" cy="7137779"/>
          </a:xfrm>
          <a:prstGeom prst="frame">
            <a:avLst>
              <a:gd name="adj1" fmla="val 3409"/>
            </a:avLst>
          </a:prstGeom>
          <a:solidFill>
            <a:srgbClr val="FF66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0875 0.12615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1 -0.01042 L 0.08164 0.11782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641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208 L 0.07122 0.1044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427CB4A-7E67-4127-96CC-82E4747B95FB}"/>
              </a:ext>
            </a:extLst>
          </p:cNvPr>
          <p:cNvSpPr txBox="1"/>
          <p:nvPr/>
        </p:nvSpPr>
        <p:spPr>
          <a:xfrm>
            <a:off x="4635889" y="690353"/>
            <a:ext cx="2910841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82800" y="2336800"/>
            <a:ext cx="7006609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১| </a:t>
            </a:r>
            <a:r>
              <a:rPr lang="en-US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সরল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পথে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চলে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২|আলো </a:t>
            </a:r>
            <a:r>
              <a:rPr lang="en-US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তাড়িত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চুম্বক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-1"/>
            <a:ext cx="12192000" cy="7137779"/>
          </a:xfrm>
          <a:prstGeom prst="frame">
            <a:avLst>
              <a:gd name="adj1" fmla="val 3409"/>
            </a:avLst>
          </a:prstGeom>
          <a:solidFill>
            <a:srgbClr val="FF66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7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1D4C52-0EBE-45C9-BB4A-B58ED2C47DE9}"/>
              </a:ext>
            </a:extLst>
          </p:cNvPr>
          <p:cNvSpPr txBox="1"/>
          <p:nvPr/>
        </p:nvSpPr>
        <p:spPr>
          <a:xfrm>
            <a:off x="4930725" y="822250"/>
            <a:ext cx="297531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8053" y="2362368"/>
            <a:ext cx="688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১। </a:t>
            </a:r>
            <a:r>
              <a:rPr lang="en-US" sz="6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</a:t>
            </a:r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কি</a:t>
            </a:r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6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8053" y="3824027"/>
            <a:ext cx="675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২।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আলোর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দুটি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ধর্ম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লিখ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-1"/>
            <a:ext cx="12192000" cy="7137779"/>
          </a:xfrm>
          <a:prstGeom prst="frame">
            <a:avLst>
              <a:gd name="adj1" fmla="val 3409"/>
            </a:avLst>
          </a:prstGeom>
          <a:solidFill>
            <a:srgbClr val="FF66CC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7702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774</TotalTime>
  <Words>185</Words>
  <Application>Microsoft Office PowerPoint</Application>
  <PresentationFormat>Custom</PresentationFormat>
  <Paragraphs>51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Asus</cp:lastModifiedBy>
  <cp:revision>138</cp:revision>
  <dcterms:created xsi:type="dcterms:W3CDTF">2019-08-23T13:12:01Z</dcterms:created>
  <dcterms:modified xsi:type="dcterms:W3CDTF">2021-09-23T13:57:54Z</dcterms:modified>
</cp:coreProperties>
</file>