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82" r:id="rId3"/>
    <p:sldId id="269" r:id="rId4"/>
    <p:sldId id="283" r:id="rId5"/>
    <p:sldId id="270" r:id="rId6"/>
    <p:sldId id="266" r:id="rId7"/>
    <p:sldId id="271" r:id="rId8"/>
    <p:sldId id="275" r:id="rId9"/>
    <p:sldId id="272" r:id="rId10"/>
    <p:sldId id="263" r:id="rId11"/>
    <p:sldId id="276" r:id="rId12"/>
    <p:sldId id="264" r:id="rId13"/>
    <p:sldId id="28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CD91D7-AF87-4EC4-BD2F-9CEDF9DE6FC8}">
          <p14:sldIdLst>
            <p14:sldId id="274"/>
            <p14:sldId id="282"/>
            <p14:sldId id="269"/>
            <p14:sldId id="283"/>
          </p14:sldIdLst>
        </p14:section>
        <p14:section name="Untitled Section" id="{2035007D-EFAC-408D-A8EE-4396B4E562EB}">
          <p14:sldIdLst>
            <p14:sldId id="270"/>
            <p14:sldId id="266"/>
            <p14:sldId id="271"/>
            <p14:sldId id="275"/>
            <p14:sldId id="272"/>
            <p14:sldId id="263"/>
            <p14:sldId id="276"/>
            <p14:sldId id="264"/>
            <p14:sldId id="280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72993" autoAdjust="0"/>
  </p:normalViewPr>
  <p:slideViewPr>
    <p:cSldViewPr>
      <p:cViewPr>
        <p:scale>
          <a:sx n="73" d="100"/>
          <a:sy n="73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58A6-76A8-40C2-AC43-8DA227812A37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2788-B740-4DBC-B2C6-C63DA6ECC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534400" cy="160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s-IN" sz="5400" dirty="0"/>
              <a:t>আজকের এই   অধিবেশনে </a:t>
            </a:r>
            <a:r>
              <a:rPr lang="en-US" sz="5400" dirty="0" err="1" smtClean="0"/>
              <a:t>তোমাদের</a:t>
            </a:r>
            <a:r>
              <a:rPr lang="as-IN" sz="5400" dirty="0" smtClean="0"/>
              <a:t> </a:t>
            </a:r>
            <a:r>
              <a:rPr lang="as-IN" sz="5400" dirty="0"/>
              <a:t>জানাই </a:t>
            </a:r>
            <a:r>
              <a:rPr lang="bn-IN" sz="5400" dirty="0" smtClean="0"/>
              <a:t>স্বাগতম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9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1373" y="381000"/>
            <a:ext cx="2939244" cy="609600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শৌখিন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5231" y="1066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bn-IN" sz="3200" dirty="0" smtClean="0"/>
              <a:t>রুচিবান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352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গতাসু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477419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কারদানি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86300" y="480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বাহাদুরি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38700" y="335368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মৃত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2830286" y="1600200"/>
            <a:ext cx="1295400" cy="39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19400" y="3449478"/>
            <a:ext cx="1295400" cy="39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830286" y="4870872"/>
            <a:ext cx="1295400" cy="39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82000" cy="990600"/>
          </a:xfrm>
        </p:spPr>
        <p:txBody>
          <a:bodyPr/>
          <a:lstStyle/>
          <a:p>
            <a:pPr algn="ctr"/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428726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76" indent="-342900">
              <a:buFont typeface="Wingdings" pitchFamily="2" charset="2"/>
              <a:buChar char="v"/>
            </a:pPr>
            <a:r>
              <a:rPr lang="bn-IN" sz="3600" dirty="0"/>
              <a:t>ভাঁরেও ভবানী অর্থ কি</a:t>
            </a:r>
            <a:r>
              <a:rPr lang="bn-IN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marL="379476" indent="-3429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: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রিক্ত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শূন্য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।</a:t>
            </a:r>
            <a:endParaRPr lang="en-US" sz="3600" dirty="0"/>
          </a:p>
          <a:p>
            <a:pPr marL="379476" indent="-342900">
              <a:buFont typeface="Wingdings" pitchFamily="2" charset="2"/>
              <a:buChar char="v"/>
            </a:pPr>
            <a:endParaRPr lang="bn-IN" sz="3600" dirty="0"/>
          </a:p>
          <a:p>
            <a:pPr marL="379476" indent="-342900">
              <a:buFont typeface="Wingdings" pitchFamily="2" charset="2"/>
              <a:buChar char="v"/>
            </a:pPr>
            <a:r>
              <a:rPr lang="bn-IN" sz="3600" dirty="0"/>
              <a:t>বই পড়া প্রবন্ধটি কোন কাব্যগ্রন্থ থেকে নেওয়া হয়েছে</a:t>
            </a:r>
            <a:r>
              <a:rPr lang="bn-IN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marL="379476" indent="-3429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: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প্রবন্ধ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সংগ্রহ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ea typeface="Verdana" pitchFamily="34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9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0515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IN" dirty="0" smtClean="0"/>
              <a:t>                    </a:t>
            </a:r>
            <a:r>
              <a:rPr lang="en-US" dirty="0" err="1" smtClean="0">
                <a:solidFill>
                  <a:schemeClr val="tx1"/>
                </a:solidFill>
              </a:rPr>
              <a:t>জোড়ায়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কাজ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সাহিত্য চর্চার জন্য লাইব্রেরীর প্রয়োজন 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/>
              <a:t>উত্তর</a:t>
            </a:r>
            <a:r>
              <a:rPr lang="en-US" sz="3200" dirty="0" smtClean="0"/>
              <a:t>: </a:t>
            </a:r>
            <a:r>
              <a:rPr lang="en-US" sz="3200" dirty="0" err="1" smtClean="0"/>
              <a:t>বই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যথার্থ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সাহিত্যচর্চা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সম্ভব</a:t>
            </a:r>
            <a:r>
              <a:rPr lang="en-US" sz="3200" dirty="0" smtClean="0"/>
              <a:t> </a:t>
            </a:r>
            <a:r>
              <a:rPr lang="en-US" sz="3200" dirty="0" err="1" smtClean="0"/>
              <a:t>নয়বলে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লাইব্রেরি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</a:t>
            </a:r>
            <a:r>
              <a:rPr lang="en-US" sz="3200" dirty="0" smtClean="0"/>
              <a:t>। </a:t>
            </a:r>
            <a:r>
              <a:rPr lang="en-US" sz="3200" dirty="0" err="1" smtClean="0"/>
              <a:t>সাহিত্য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সকল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যেমন</a:t>
            </a:r>
            <a:r>
              <a:rPr lang="en-US" sz="3200" dirty="0"/>
              <a:t> </a:t>
            </a:r>
            <a:r>
              <a:rPr lang="en-US" sz="3200" dirty="0" err="1" smtClean="0"/>
              <a:t>ধর্ম</a:t>
            </a:r>
            <a:r>
              <a:rPr lang="en-US" sz="3200" dirty="0" smtClean="0"/>
              <a:t>, </a:t>
            </a:r>
            <a:r>
              <a:rPr lang="en-US" sz="3200" dirty="0" err="1" smtClean="0"/>
              <a:t>দর্শন</a:t>
            </a:r>
            <a:r>
              <a:rPr lang="en-US" sz="3200" dirty="0" smtClean="0"/>
              <a:t>, </a:t>
            </a:r>
            <a:r>
              <a:rPr lang="en-US" sz="3200" dirty="0" err="1" smtClean="0"/>
              <a:t>নীতি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চর্চা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লাইব্রেরি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সাহিত্যের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অনুশীলন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লাইব্রেরি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অসম্ভব</a:t>
            </a:r>
            <a:r>
              <a:rPr lang="en-US" sz="3200" dirty="0" smtClean="0"/>
              <a:t>। </a:t>
            </a:r>
            <a:r>
              <a:rPr lang="en-US" sz="3200" dirty="0" err="1" smtClean="0"/>
              <a:t>তাই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সাহিত্য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চর্চার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লাইব্রেরি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অত্যাবশ্যক</a:t>
            </a:r>
            <a:r>
              <a:rPr lang="en-US" sz="3200" dirty="0" smtClean="0"/>
              <a:t>।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4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344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মূল্যায়ন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85934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১)	</a:t>
            </a:r>
            <a:r>
              <a:rPr lang="en-US" sz="3200" dirty="0" err="1"/>
              <a:t>বই</a:t>
            </a:r>
            <a:r>
              <a:rPr lang="en-US" sz="3200" dirty="0"/>
              <a:t> </a:t>
            </a:r>
            <a:r>
              <a:rPr lang="en-US" sz="3200" dirty="0" err="1"/>
              <a:t>পড়া</a:t>
            </a:r>
            <a:r>
              <a:rPr lang="en-US" sz="3200" dirty="0"/>
              <a:t> </a:t>
            </a:r>
            <a:r>
              <a:rPr lang="en-US" sz="3200" dirty="0" err="1"/>
              <a:t>প্রবন্ধের</a:t>
            </a:r>
            <a:r>
              <a:rPr lang="en-US" sz="3200" dirty="0"/>
              <a:t> </a:t>
            </a:r>
            <a:r>
              <a:rPr lang="en-US" sz="3200" dirty="0" err="1"/>
              <a:t>লেখকের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</a:t>
            </a:r>
          </a:p>
          <a:p>
            <a:r>
              <a:rPr lang="en-US" sz="3200" dirty="0" smtClean="0"/>
              <a:t>      </a:t>
            </a:r>
            <a:r>
              <a:rPr lang="en-US" sz="3200" dirty="0" err="1" smtClean="0"/>
              <a:t>উত্তর</a:t>
            </a:r>
            <a:r>
              <a:rPr lang="en-US" sz="3200" dirty="0"/>
              <a:t>: </a:t>
            </a:r>
            <a:r>
              <a:rPr lang="en-US" sz="3200" dirty="0" err="1"/>
              <a:t>পমথ</a:t>
            </a:r>
            <a:r>
              <a:rPr lang="en-US" sz="3200" dirty="0"/>
              <a:t> </a:t>
            </a:r>
            <a:r>
              <a:rPr lang="en-US" sz="3200" dirty="0" err="1"/>
              <a:t>চৌধুরী</a:t>
            </a:r>
            <a:endParaRPr lang="en-US" sz="3200" dirty="0"/>
          </a:p>
          <a:p>
            <a:r>
              <a:rPr lang="en-US" sz="3200" dirty="0" smtClean="0"/>
              <a:t>২</a:t>
            </a:r>
            <a:r>
              <a:rPr lang="en-US" sz="3200" dirty="0"/>
              <a:t>)	</a:t>
            </a:r>
            <a:r>
              <a:rPr lang="en-US" sz="3200" dirty="0" err="1"/>
              <a:t>জীর্ন</a:t>
            </a:r>
            <a:r>
              <a:rPr lang="en-US" sz="3200" dirty="0"/>
              <a:t> </a:t>
            </a:r>
            <a:r>
              <a:rPr lang="en-US" sz="3200" dirty="0" err="1"/>
              <a:t>শব্দের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</a:t>
            </a:r>
          </a:p>
          <a:p>
            <a:r>
              <a:rPr lang="en-US" sz="3200" dirty="0" smtClean="0"/>
              <a:t>      </a:t>
            </a:r>
            <a:r>
              <a:rPr lang="en-US" sz="3200" dirty="0" err="1" smtClean="0"/>
              <a:t>উত্তর</a:t>
            </a:r>
            <a:r>
              <a:rPr lang="en-US" sz="3200" dirty="0"/>
              <a:t>: </a:t>
            </a:r>
            <a:r>
              <a:rPr lang="en-US" sz="3200" dirty="0" err="1"/>
              <a:t>হজম</a:t>
            </a:r>
            <a:endParaRPr lang="en-US" sz="3200" dirty="0"/>
          </a:p>
          <a:p>
            <a:r>
              <a:rPr lang="en-US" sz="3200" dirty="0" smtClean="0"/>
              <a:t>৩</a:t>
            </a:r>
            <a:r>
              <a:rPr lang="en-US" sz="3200" dirty="0"/>
              <a:t>)   ‍</a:t>
            </a:r>
            <a:r>
              <a:rPr lang="en-US" sz="3200" dirty="0" err="1"/>
              <a:t>সুশিক্ষিত</a:t>
            </a:r>
            <a:r>
              <a:rPr lang="en-US" sz="3200" dirty="0"/>
              <a:t> </a:t>
            </a:r>
            <a:r>
              <a:rPr lang="en-US" sz="3200" dirty="0" err="1"/>
              <a:t>লোক</a:t>
            </a:r>
            <a:r>
              <a:rPr lang="en-US" sz="3200" dirty="0"/>
              <a:t> </a:t>
            </a:r>
            <a:r>
              <a:rPr lang="en-US" sz="3200" dirty="0" err="1"/>
              <a:t>মাত্রই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</a:t>
            </a:r>
          </a:p>
          <a:p>
            <a:r>
              <a:rPr lang="en-US" sz="3200" dirty="0" smtClean="0"/>
              <a:t>      </a:t>
            </a:r>
            <a:r>
              <a:rPr lang="en-US" sz="3200" dirty="0" err="1" smtClean="0"/>
              <a:t>উত্তর</a:t>
            </a:r>
            <a:r>
              <a:rPr lang="en-US" sz="3200" dirty="0"/>
              <a:t>: </a:t>
            </a:r>
            <a:r>
              <a:rPr lang="en-US" sz="3200" dirty="0" err="1"/>
              <a:t>স্বশিক্ষিত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33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	</a:t>
            </a:r>
            <a:r>
              <a:rPr lang="bn-IN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তুমি কি মনে কর </a:t>
            </a:r>
            <a:r>
              <a:rPr lang="en-US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পাঠ্যাভ্যাসের </a:t>
            </a:r>
            <a:r>
              <a:rPr lang="bn-IN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 লাইব্রেরীর </a:t>
            </a:r>
            <a:r>
              <a:rPr lang="en-US" sz="44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প্রয়োজোন?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4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051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bn-BD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সকলকে </a:t>
            </a:r>
            <a:r>
              <a:rPr lang="bn-BD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1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</a:t>
            </a:r>
            <a:r>
              <a:rPr lang="bn-BD" dirty="0" smtClean="0">
                <a:solidFill>
                  <a:srgbClr val="FFFF00"/>
                </a:solidFill>
              </a:rPr>
              <a:t>পরিচিতি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20950"/>
            <a:ext cx="419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/>
              <a:t>সুব্রত সরকার</a:t>
            </a:r>
          </a:p>
          <a:p>
            <a:r>
              <a:rPr lang="as-IN" dirty="0"/>
              <a:t>সহকারী শিক্ষক (গ্রন্থাগার ও তথ্য বিজ্ঞান)</a:t>
            </a:r>
          </a:p>
          <a:p>
            <a:r>
              <a:rPr lang="as-IN" dirty="0"/>
              <a:t>ঘোড়াশাল  আলহাজ্ব  রকিব  উদ্দীন  আহমেদ  বালিক</a:t>
            </a:r>
            <a:r>
              <a:rPr lang="en-US" dirty="0"/>
              <a:t>া </a:t>
            </a:r>
            <a:r>
              <a:rPr lang="as-IN" dirty="0"/>
              <a:t>উচ্চ</a:t>
            </a:r>
            <a:r>
              <a:rPr lang="en-US" dirty="0"/>
              <a:t> </a:t>
            </a:r>
            <a:r>
              <a:rPr lang="as-IN" dirty="0"/>
              <a:t>বিদ্যালয়</a:t>
            </a:r>
            <a:endParaRPr lang="en-US" dirty="0"/>
          </a:p>
          <a:p>
            <a:r>
              <a:rPr lang="en-US" dirty="0"/>
              <a:t>,</a:t>
            </a:r>
            <a:r>
              <a:rPr lang="en-US" dirty="0" err="1"/>
              <a:t>মুরাদনগর,কুমিল্লা</a:t>
            </a:r>
            <a:r>
              <a:rPr lang="en-US" dirty="0"/>
              <a:t> ।</a:t>
            </a:r>
            <a:endParaRPr lang="as-IN" dirty="0"/>
          </a:p>
          <a:p>
            <a:r>
              <a:rPr lang="as-IN" sz="2400" dirty="0"/>
              <a:t>মোবাইল নম্বরঃ ০১৭১৩১২৬৩৪৬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2193191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সময়:৪৫ 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১১/০৮/২০২১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"/>
    </mc:Choice>
    <mc:Fallback xmlns="">
      <p:transition spd="slow" advTm="1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941"/>
            <a:ext cx="8229600" cy="5242859"/>
          </a:xfrm>
        </p:spPr>
      </p:pic>
      <p:sp>
        <p:nvSpPr>
          <p:cNvPr id="2" name="TextBox 1"/>
          <p:cNvSpPr txBox="1"/>
          <p:nvPr/>
        </p:nvSpPr>
        <p:spPr>
          <a:xfrm>
            <a:off x="457200" y="5783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68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399" cy="51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574268"/>
            <a:ext cx="853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বই</a:t>
            </a:r>
            <a:r>
              <a:rPr lang="en-US" sz="4800" dirty="0"/>
              <a:t> </a:t>
            </a:r>
            <a:r>
              <a:rPr lang="en-US" sz="4800" dirty="0" err="1"/>
              <a:t>পড়ছে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78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305800" cy="18288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15000" dirty="0" smtClean="0"/>
              <a:t>বই পড়া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721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পাঠের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sz="3200" dirty="0" err="1" smtClean="0"/>
              <a:t>শব্দার্থ</a:t>
            </a:r>
            <a:r>
              <a:rPr lang="en-US" sz="3200" dirty="0" smtClean="0"/>
              <a:t> ও </a:t>
            </a:r>
            <a:r>
              <a:rPr lang="en-US" sz="3200" dirty="0" err="1" smtClean="0"/>
              <a:t>টীকা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bn-IN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bn-IN" sz="3200" dirty="0"/>
          </a:p>
          <a:p>
            <a:pPr lvl="1">
              <a:buFont typeface="Wingdings" pitchFamily="2" charset="2"/>
              <a:buChar char="v"/>
            </a:pPr>
            <a:r>
              <a:rPr lang="bn-IN" sz="3200" dirty="0" smtClean="0"/>
              <a:t>বই পড়ার গুরুত্ব সম্পর্কে  বলতে পারবে।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bn-IN" sz="3200" dirty="0" smtClean="0"/>
              <a:t>লাইব্রেরীর প্রয়োজনীয়তা ব্যাখ্যা করতে পারবে।</a:t>
            </a:r>
            <a:endParaRPr lang="bn-BD" sz="3200" dirty="0" smtClean="0"/>
          </a:p>
        </p:txBody>
      </p:sp>
    </p:spTree>
    <p:extLst>
      <p:ext uri="{BB962C8B-B14F-4D97-AF65-F5344CB8AC3E}">
        <p14:creationId xmlns:p14="http://schemas.microsoft.com/office/powerpoint/2010/main" val="29359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5181600"/>
            <a:ext cx="8534400" cy="1600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প্রমথ</a:t>
            </a:r>
            <a:r>
              <a:rPr lang="en-US" sz="2400" dirty="0" smtClean="0"/>
              <a:t> </a:t>
            </a:r>
            <a:r>
              <a:rPr lang="en-US" sz="2400" dirty="0" err="1" smtClean="0"/>
              <a:t>চৌধুরী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/>
              <a:t>জন্ম</a:t>
            </a:r>
            <a:r>
              <a:rPr lang="en-US" sz="2400" dirty="0"/>
              <a:t>: ৭ই </a:t>
            </a:r>
            <a:r>
              <a:rPr lang="en-US" sz="2400" dirty="0" err="1"/>
              <a:t>আগষ্ট</a:t>
            </a:r>
            <a:r>
              <a:rPr lang="en-US" sz="2400" dirty="0"/>
              <a:t>, </a:t>
            </a:r>
            <a:r>
              <a:rPr lang="en-US" sz="2400" dirty="0" smtClean="0"/>
              <a:t>১৮৬৮,</a:t>
            </a:r>
            <a:r>
              <a:rPr lang="en-US" sz="2400" dirty="0"/>
              <a:t> </a:t>
            </a:r>
            <a:r>
              <a:rPr lang="en-US" sz="2400" dirty="0" err="1"/>
              <a:t>ছদ্মনাম</a:t>
            </a:r>
            <a:r>
              <a:rPr lang="en-US" sz="2400" dirty="0"/>
              <a:t>: </a:t>
            </a:r>
            <a:r>
              <a:rPr lang="en-US" sz="2400" dirty="0" err="1" smtClean="0"/>
              <a:t>বীরবল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/>
              <a:t>পত্রিকার</a:t>
            </a:r>
            <a:r>
              <a:rPr lang="en-US" sz="2400" dirty="0"/>
              <a:t> </a:t>
            </a:r>
            <a:r>
              <a:rPr lang="en-US" sz="2400" dirty="0" err="1"/>
              <a:t>নাম</a:t>
            </a:r>
            <a:r>
              <a:rPr lang="en-US" sz="2400" dirty="0"/>
              <a:t>: </a:t>
            </a:r>
            <a:r>
              <a:rPr lang="en-US" sz="2400" dirty="0" err="1"/>
              <a:t>সবুজ</a:t>
            </a:r>
            <a:r>
              <a:rPr lang="en-US" sz="2400" dirty="0"/>
              <a:t> </a:t>
            </a:r>
            <a:r>
              <a:rPr lang="en-US" sz="2400" dirty="0" err="1"/>
              <a:t>পত্র</a:t>
            </a:r>
            <a:r>
              <a:rPr lang="en-US" sz="2400" dirty="0"/>
              <a:t> । </a:t>
            </a:r>
            <a:r>
              <a:rPr lang="en-US" sz="2400" dirty="0" err="1"/>
              <a:t>এটি</a:t>
            </a:r>
            <a:r>
              <a:rPr lang="en-US" sz="2400" dirty="0"/>
              <a:t> </a:t>
            </a:r>
            <a:r>
              <a:rPr lang="en-US" sz="2400" dirty="0" err="1"/>
              <a:t>বাংলা</a:t>
            </a:r>
            <a:r>
              <a:rPr lang="en-US" sz="2400" dirty="0"/>
              <a:t> </a:t>
            </a:r>
            <a:r>
              <a:rPr lang="en-US" sz="2400" dirty="0" err="1"/>
              <a:t>সাহিত্যের</a:t>
            </a:r>
            <a:r>
              <a:rPr lang="en-US" sz="2400" dirty="0"/>
              <a:t> </a:t>
            </a:r>
            <a:r>
              <a:rPr lang="en-US" sz="2400" dirty="0" err="1"/>
              <a:t>চলতি</a:t>
            </a:r>
            <a:r>
              <a:rPr lang="en-US" sz="2400" dirty="0"/>
              <a:t> </a:t>
            </a:r>
            <a:r>
              <a:rPr lang="en-US" sz="2400" dirty="0" err="1"/>
              <a:t>ভাষারীতি</a:t>
            </a:r>
            <a:r>
              <a:rPr lang="en-US" sz="2400" dirty="0"/>
              <a:t> </a:t>
            </a:r>
            <a:r>
              <a:rPr lang="en-US" sz="2400" dirty="0" err="1"/>
              <a:t>প্রবর্তনে</a:t>
            </a:r>
            <a:r>
              <a:rPr lang="en-US" sz="2400" dirty="0"/>
              <a:t> </a:t>
            </a:r>
            <a:r>
              <a:rPr lang="en-US" sz="2400" dirty="0" err="1"/>
              <a:t>অুগ্রনী</a:t>
            </a:r>
            <a:r>
              <a:rPr lang="en-US" sz="2400" dirty="0"/>
              <a:t> </a:t>
            </a:r>
            <a:r>
              <a:rPr lang="en-US" sz="2400" dirty="0" err="1"/>
              <a:t>ভূমিকা</a:t>
            </a:r>
            <a:r>
              <a:rPr lang="en-US" sz="2400" dirty="0"/>
              <a:t> </a:t>
            </a:r>
            <a:r>
              <a:rPr lang="en-US" sz="2400" dirty="0" err="1"/>
              <a:t>রাখেন</a:t>
            </a:r>
            <a:r>
              <a:rPr lang="en-US" sz="2400" dirty="0" smtClean="0"/>
              <a:t>।</a:t>
            </a:r>
            <a:r>
              <a:rPr lang="en-US" sz="2400" dirty="0"/>
              <a:t> </a:t>
            </a:r>
            <a:r>
              <a:rPr lang="en-US" sz="2400" dirty="0" err="1"/>
              <a:t>প্রকাশিত</a:t>
            </a:r>
            <a:r>
              <a:rPr lang="en-US" sz="2400" dirty="0"/>
              <a:t> </a:t>
            </a:r>
            <a:r>
              <a:rPr lang="en-US" sz="2400" dirty="0" err="1"/>
              <a:t>বই</a:t>
            </a:r>
            <a:r>
              <a:rPr lang="en-US" sz="2400" dirty="0"/>
              <a:t>: </a:t>
            </a:r>
            <a:r>
              <a:rPr lang="en-US" sz="2400" dirty="0" err="1"/>
              <a:t>বীরবলের</a:t>
            </a:r>
            <a:r>
              <a:rPr lang="en-US" sz="2400" dirty="0"/>
              <a:t> </a:t>
            </a:r>
            <a:r>
              <a:rPr lang="en-US" sz="2400" dirty="0" err="1" smtClean="0"/>
              <a:t>হালখাতা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/>
              <a:t>মৃত্যু</a:t>
            </a:r>
            <a:r>
              <a:rPr lang="en-US" sz="2400" dirty="0"/>
              <a:t> : ২রা </a:t>
            </a:r>
            <a:r>
              <a:rPr lang="en-US" sz="2400" dirty="0" err="1"/>
              <a:t>সেপ্টেম্বর</a:t>
            </a:r>
            <a:r>
              <a:rPr lang="en-US" sz="2400" dirty="0"/>
              <a:t>, </a:t>
            </a:r>
            <a:r>
              <a:rPr lang="en-US" sz="2400" dirty="0" smtClean="0"/>
              <a:t>১৯৪৬</a:t>
            </a:r>
            <a:r>
              <a:rPr lang="en-US" sz="2400" dirty="0"/>
              <a:t>।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4840545"/>
          </a:xfrm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লেখক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2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08048"/>
          </a:xfrm>
        </p:spPr>
        <p:txBody>
          <a:bodyPr>
            <a:normAutofit fontScale="92500" lnSpcReduction="20000"/>
          </a:bodyPr>
          <a:lstStyle/>
          <a:p>
            <a:r>
              <a:rPr lang="as-IN" dirty="0"/>
              <a:t>আমাদের স্কুল কলেজের শিক্ষার পদ্ধতি ঠিক  উল্টো। সেখানে ছেলেদের বিদ্যা গেলানো হয়ে,তারা তা জীর্ণ করতে পারুক আর নাই পারুক ।এর ফলে ছেলেরা শারীরিক ও মন্দাগ্নিতে জীর্ণশীর্ণ হয়ে কলেজ থেকে বেরিয়ে  আসে</a:t>
            </a:r>
            <a:r>
              <a:rPr lang="as-IN" dirty="0" smtClean="0"/>
              <a:t>।</a:t>
            </a:r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305800" cy="449580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5800"/>
            <a:ext cx="8382000" cy="56323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সরব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bn-IN" sz="3600" dirty="0" smtClean="0"/>
              <a:t>বই </a:t>
            </a:r>
            <a:r>
              <a:rPr lang="bn-IN" sz="3600" dirty="0" smtClean="0"/>
              <a:t>পড়া শখটা </a:t>
            </a:r>
            <a:r>
              <a:rPr lang="bn-IN" sz="3600" dirty="0"/>
              <a:t>মানুষের </a:t>
            </a:r>
            <a:r>
              <a:rPr lang="bn-IN" sz="3600" dirty="0" smtClean="0"/>
              <a:t>সর্বশ্রেষ্ঠ শখ হলেও</a:t>
            </a:r>
            <a:r>
              <a:rPr lang="en-US" sz="3600" dirty="0" smtClean="0"/>
              <a:t> </a:t>
            </a:r>
            <a:r>
              <a:rPr lang="bn-IN" sz="3600" dirty="0" smtClean="0"/>
              <a:t>আমি কাউকে শখ হিসেবে বই পড়তে পরামর্শ দিতে চাইনি । প্রথমত, সে পরামর্শ কেউ গ্রাহ্য করবেন না ; কেননা, আমরা জাত হিসেবে শৌখিন নই।দ্বিতীয়ত,অনেকে তা কুপরামর্শ মনে করবেন; কেননা আমাদের এখন ঠিক শখ করবার সময় নয়।</a:t>
            </a:r>
            <a:endParaRPr lang="en-US" sz="3600" dirty="0" smtClean="0"/>
          </a:p>
          <a:p>
            <a:endParaRPr lang="bn-IN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45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1053</TotalTime>
  <Words>316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আজকের এই   অধিবেশনে তোমাদের জানাই স্বাগতম</vt:lpstr>
      <vt:lpstr>                    পরিচিতি</vt:lpstr>
      <vt:lpstr>PowerPoint Presentation</vt:lpstr>
      <vt:lpstr>PowerPoint Presentation</vt:lpstr>
      <vt:lpstr>বই পড়া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                    জোড়ায় কাজ </vt:lpstr>
      <vt:lpstr>PowerPoint Presentation</vt:lpstr>
      <vt:lpstr>PowerPoint Presentation</vt:lpstr>
      <vt:lpstr>                       সকলকে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এই অধিবেশনে আমি তোমাদেরকে জানাই</dc:title>
  <dc:creator>Doel-1612i3</dc:creator>
  <cp:lastModifiedBy>Windows User</cp:lastModifiedBy>
  <cp:revision>208</cp:revision>
  <dcterms:created xsi:type="dcterms:W3CDTF">2006-08-16T00:00:00Z</dcterms:created>
  <dcterms:modified xsi:type="dcterms:W3CDTF">2021-08-10T04:58:31Z</dcterms:modified>
</cp:coreProperties>
</file>