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844-00EA-4763-869F-0E37FFCC987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7DDA-57A1-4BD2-9DA0-428491AB0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5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844-00EA-4763-869F-0E37FFCC987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7DDA-57A1-4BD2-9DA0-428491AB0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4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844-00EA-4763-869F-0E37FFCC987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7DDA-57A1-4BD2-9DA0-428491AB0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0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844-00EA-4763-869F-0E37FFCC987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7DDA-57A1-4BD2-9DA0-428491AB0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2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844-00EA-4763-869F-0E37FFCC987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7DDA-57A1-4BD2-9DA0-428491AB0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5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844-00EA-4763-869F-0E37FFCC987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7DDA-57A1-4BD2-9DA0-428491AB0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3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844-00EA-4763-869F-0E37FFCC987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7DDA-57A1-4BD2-9DA0-428491AB0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1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844-00EA-4763-869F-0E37FFCC987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7DDA-57A1-4BD2-9DA0-428491AB0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1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844-00EA-4763-869F-0E37FFCC987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7DDA-57A1-4BD2-9DA0-428491AB0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8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844-00EA-4763-869F-0E37FFCC987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7DDA-57A1-4BD2-9DA0-428491AB0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8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844-00EA-4763-869F-0E37FFCC987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7DDA-57A1-4BD2-9DA0-428491AB0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8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4F844-00EA-4763-869F-0E37FFCC987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D7DDA-57A1-4BD2-9DA0-428491AB0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2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23"/>
          <a:stretch/>
        </p:blipFill>
        <p:spPr>
          <a:xfrm>
            <a:off x="0" y="29029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5000" y="5257800"/>
            <a:ext cx="52578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06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flipH="1">
            <a:off x="685800" y="838200"/>
            <a:ext cx="8077200" cy="289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09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763000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সোহেল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রানা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</a:p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বীর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সলিল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নাগরপুর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টাঙ্গাইল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83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8305800" cy="533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১০ম </a:t>
            </a:r>
          </a:p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জ্যামিতি</a:t>
            </a:r>
            <a:endParaRPr lang="en-US" sz="6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19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4618" y="990600"/>
            <a:ext cx="6096000" cy="17526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957945"/>
            <a:ext cx="89916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২৯.৩.১-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জানবে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59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84018"/>
            <a:ext cx="8229600" cy="1239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আকৃতিগুলো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943100"/>
            <a:ext cx="1676400" cy="15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>
            <a:off x="2895600" y="1943100"/>
            <a:ext cx="1981200" cy="1524000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0" y="1943100"/>
            <a:ext cx="2667000" cy="15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0327" y="3816927"/>
            <a:ext cx="16764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95600" y="3816927"/>
            <a:ext cx="1600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15000" y="3816927"/>
            <a:ext cx="2667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46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838200"/>
            <a:ext cx="1676400" cy="15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00400" y="2514600"/>
            <a:ext cx="16764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429000"/>
            <a:ext cx="1447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33500" y="4191000"/>
            <a:ext cx="68961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১-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বাহুই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8299" y="5029200"/>
            <a:ext cx="5791201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কোণই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5884718"/>
            <a:ext cx="6019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কর্ণ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04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2905991" y="419100"/>
            <a:ext cx="1981200" cy="1524000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905991" y="2292927"/>
            <a:ext cx="1600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054927"/>
            <a:ext cx="1752600" cy="8312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33500" y="4191000"/>
            <a:ext cx="65151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১-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রম্বসের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বাহুই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6690" y="5029200"/>
            <a:ext cx="7239001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রম্বসের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কনো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কোণই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00150" y="5884718"/>
            <a:ext cx="6781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রম্বসের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করণদ্বয়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3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419100"/>
            <a:ext cx="2667000" cy="15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0" y="2292927"/>
            <a:ext cx="2667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429000"/>
            <a:ext cx="1447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4191000"/>
            <a:ext cx="78105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১-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বাহুগুলো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5" y="4911433"/>
            <a:ext cx="6477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কোণই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80640" y="5607618"/>
            <a:ext cx="6019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কর্ণ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63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16527"/>
            <a:ext cx="74676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বলো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381000" y="2209800"/>
            <a:ext cx="1752600" cy="17526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Data 3"/>
          <p:cNvSpPr/>
          <p:nvPr/>
        </p:nvSpPr>
        <p:spPr>
          <a:xfrm>
            <a:off x="2819400" y="2234045"/>
            <a:ext cx="3200400" cy="1752600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ata 4"/>
          <p:cNvSpPr/>
          <p:nvPr/>
        </p:nvSpPr>
        <p:spPr>
          <a:xfrm>
            <a:off x="6629400" y="2209800"/>
            <a:ext cx="2209800" cy="1752600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5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126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Nafiou Khan</dc:creator>
  <cp:lastModifiedBy>Nafiou Khan</cp:lastModifiedBy>
  <cp:revision>39</cp:revision>
  <dcterms:created xsi:type="dcterms:W3CDTF">2021-09-21T04:35:22Z</dcterms:created>
  <dcterms:modified xsi:type="dcterms:W3CDTF">2021-09-23T05:38:59Z</dcterms:modified>
</cp:coreProperties>
</file>