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7" r:id="rId2"/>
    <p:sldId id="266" r:id="rId3"/>
    <p:sldId id="267" r:id="rId4"/>
    <p:sldId id="259" r:id="rId5"/>
    <p:sldId id="261" r:id="rId6"/>
    <p:sldId id="268" r:id="rId7"/>
    <p:sldId id="269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0" r:id="rId16"/>
    <p:sldId id="258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135" autoAdjust="0"/>
  </p:normalViewPr>
  <p:slideViewPr>
    <p:cSldViewPr snapToGrid="0">
      <p:cViewPr varScale="1"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007F8-0E2A-4759-BC20-48316534CAF1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4CDEE-0E2D-45D7-B0B3-26EED0E33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4CDEE-0E2D-45D7-B0B3-26EED0E33B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2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4CDEE-0E2D-45D7-B0B3-26EED0E33B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5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2EBC-07E9-41D9-AA4F-FCA2A623B393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34C-50D3-4DBA-86C2-BA045797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7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2EBC-07E9-41D9-AA4F-FCA2A623B393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34C-50D3-4DBA-86C2-BA045797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6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2EBC-07E9-41D9-AA4F-FCA2A623B393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34C-50D3-4DBA-86C2-BA045797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6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2EBC-07E9-41D9-AA4F-FCA2A623B393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34C-50D3-4DBA-86C2-BA045797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6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2EBC-07E9-41D9-AA4F-FCA2A623B393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34C-50D3-4DBA-86C2-BA045797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2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2EBC-07E9-41D9-AA4F-FCA2A623B393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34C-50D3-4DBA-86C2-BA045797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3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2EBC-07E9-41D9-AA4F-FCA2A623B393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34C-50D3-4DBA-86C2-BA045797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7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2EBC-07E9-41D9-AA4F-FCA2A623B393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34C-50D3-4DBA-86C2-BA045797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3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2EBC-07E9-41D9-AA4F-FCA2A623B393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34C-50D3-4DBA-86C2-BA045797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5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2EBC-07E9-41D9-AA4F-FCA2A623B393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34C-50D3-4DBA-86C2-BA045797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1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2EBC-07E9-41D9-AA4F-FCA2A623B393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34C-50D3-4DBA-86C2-BA045797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6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2EBC-07E9-41D9-AA4F-FCA2A623B393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9C34C-50D3-4DBA-86C2-BA0457971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f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9.jpg"/><Relationship Id="rId7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-Point Star 4"/>
          <p:cNvSpPr/>
          <p:nvPr/>
        </p:nvSpPr>
        <p:spPr>
          <a:xfrm>
            <a:off x="71411" y="350647"/>
            <a:ext cx="914400" cy="914400"/>
          </a:xfrm>
          <a:prstGeom prst="star3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24-Point Star 5"/>
          <p:cNvSpPr/>
          <p:nvPr/>
        </p:nvSpPr>
        <p:spPr>
          <a:xfrm>
            <a:off x="4497362" y="369281"/>
            <a:ext cx="914400" cy="914400"/>
          </a:xfrm>
          <a:prstGeom prst="star2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24-Point Star 6"/>
          <p:cNvSpPr/>
          <p:nvPr/>
        </p:nvSpPr>
        <p:spPr>
          <a:xfrm>
            <a:off x="8714151" y="395204"/>
            <a:ext cx="914400" cy="914400"/>
          </a:xfrm>
          <a:prstGeom prst="star2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2735131" y="5747271"/>
            <a:ext cx="914400" cy="914400"/>
          </a:xfrm>
          <a:prstGeom prst="su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5639830" y="5074800"/>
            <a:ext cx="914400" cy="914400"/>
          </a:xfrm>
          <a:prstGeom prst="su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8714151" y="5666590"/>
            <a:ext cx="914400" cy="914400"/>
          </a:xfrm>
          <a:prstGeom prst="su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Up-Down Arrow 10"/>
          <p:cNvSpPr/>
          <p:nvPr/>
        </p:nvSpPr>
        <p:spPr>
          <a:xfrm>
            <a:off x="7297271" y="268046"/>
            <a:ext cx="45719" cy="4571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3146612" y="5701552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flipV="1">
            <a:off x="3424518" y="5718586"/>
            <a:ext cx="71076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3146612" y="5620871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1818684" y="5216920"/>
            <a:ext cx="3245479" cy="48463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7210817" y="5289684"/>
            <a:ext cx="3388405" cy="484632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44" y="369281"/>
            <a:ext cx="2298765" cy="11969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53" y="327949"/>
            <a:ext cx="2430741" cy="11029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672" y="327949"/>
            <a:ext cx="1959401" cy="11215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6969"/>
            <a:ext cx="1818684" cy="13792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22" y="4908272"/>
            <a:ext cx="1564851" cy="15166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477" y="2835459"/>
            <a:ext cx="1299523" cy="12140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6153"/>
            <a:ext cx="1734533" cy="142791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10107" y="2102290"/>
            <a:ext cx="5404044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11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স্বাগতম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049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6791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এসো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আমরা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গল্পটি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সরব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শুণি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অথিতির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স্মৃতি</a:t>
            </a:r>
            <a:endParaRPr lang="en-US" sz="3600" dirty="0" smtClean="0">
              <a:solidFill>
                <a:srgbClr val="C00000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শরৎচন্দ্র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চট্রোপাধ্যায়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9" y="0"/>
            <a:ext cx="3910011" cy="273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0"/>
            <a:ext cx="4000500" cy="2238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671889" cy="2238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252" y="2504659"/>
            <a:ext cx="3095625" cy="3953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7394"/>
            <a:ext cx="4000500" cy="2238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11" y="4337393"/>
            <a:ext cx="40005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60" y="149087"/>
            <a:ext cx="6934200" cy="207727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26774" y="586409"/>
            <a:ext cx="409492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nt Arrow 5"/>
          <p:cNvSpPr/>
          <p:nvPr/>
        </p:nvSpPr>
        <p:spPr>
          <a:xfrm>
            <a:off x="3448878" y="1580322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695739" y="2757115"/>
            <a:ext cx="10774017" cy="2464904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শরৎচন্দ্র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চট্রোপাধ্যায়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কোথা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হইতে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ডি</a:t>
            </a:r>
            <a:r>
              <a:rPr lang="en-US" sz="3200" dirty="0" smtClean="0">
                <a:solidFill>
                  <a:schemeClr val="tx1"/>
                </a:solidFill>
              </a:rPr>
              <a:t>  -</a:t>
            </a:r>
            <a:r>
              <a:rPr lang="en-US" sz="3200" dirty="0" err="1" smtClean="0">
                <a:solidFill>
                  <a:schemeClr val="tx1"/>
                </a:solidFill>
              </a:rPr>
              <a:t>লিট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উপাধি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করেন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4164497" y="2145859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251714" y="2226366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478079" y="2299915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0963458" y="2245251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9574" y="2299915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" y="5084124"/>
            <a:ext cx="2887316" cy="13914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97" y="5052427"/>
            <a:ext cx="2445622" cy="15927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87" y="5163433"/>
            <a:ext cx="2962690" cy="13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17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4" y="159025"/>
            <a:ext cx="5049078" cy="3250097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377687" y="1161584"/>
            <a:ext cx="6460434" cy="1244978"/>
          </a:xfrm>
          <a:prstGeom prst="left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</a:rPr>
              <a:t>জোড়ায়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</a:rPr>
              <a:t>কাজ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69574" y="2924490"/>
            <a:ext cx="676854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68356" y="1864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021495" y="149086"/>
            <a:ext cx="914400" cy="914400"/>
          </a:xfrm>
          <a:prstGeom prst="star5">
            <a:avLst>
              <a:gd name="adj" fmla="val 3974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774634" y="14908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24339" y="3927050"/>
            <a:ext cx="10167731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শরৎচন্দ্র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চট্রোপাধ্যায়ের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দেওঘরে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যাওয়ার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কারন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</a:rPr>
              <a:t> ?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6" y="4929610"/>
            <a:ext cx="3054213" cy="1623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305" y="5012899"/>
            <a:ext cx="2812774" cy="14571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41" y="5012899"/>
            <a:ext cx="4000500" cy="14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62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57" y="0"/>
            <a:ext cx="5522843" cy="3021496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3681455" y="1560443"/>
            <a:ext cx="45719" cy="596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>
            <a:off x="1500809" y="516835"/>
            <a:ext cx="5088834" cy="993913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দলীয়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কাজ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3727174" y="1341781"/>
            <a:ext cx="484632" cy="2365513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3369365" y="4764820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327991" y="3240156"/>
            <a:ext cx="9720470" cy="1826414"/>
          </a:xfrm>
          <a:prstGeom prst="leftRightArrow">
            <a:avLst>
              <a:gd name="adj1" fmla="val 50000"/>
              <a:gd name="adj2" fmla="val 3476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অথিতি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কিছুতেই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ভিতরে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ঢোকার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সাহস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পেলনা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কেন</a:t>
            </a:r>
            <a:r>
              <a:rPr lang="en-US" sz="3200" dirty="0" smtClean="0">
                <a:solidFill>
                  <a:schemeClr val="tx1"/>
                </a:solidFill>
              </a:rPr>
              <a:t> 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27991" y="28823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27991" y="197291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27991" y="6076785"/>
            <a:ext cx="79513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07504" y="53190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11042375" y="561958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571850" y="200770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641574" y="191825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51" y="5066570"/>
            <a:ext cx="3335407" cy="1496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78" y="5145308"/>
            <a:ext cx="4000500" cy="13592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385" y="3402124"/>
            <a:ext cx="1828800" cy="136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53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232453" y="248478"/>
            <a:ext cx="9293087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</a:rPr>
              <a:t>আমরা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অথিতির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স্মৃতি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গল্পের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সারমর্ম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জেনে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নেব</a:t>
            </a:r>
            <a:r>
              <a:rPr lang="en-US" sz="3600" dirty="0" smtClean="0">
                <a:solidFill>
                  <a:srgbClr val="C00000"/>
                </a:solidFill>
              </a:rPr>
              <a:t>।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82826" y="1337899"/>
            <a:ext cx="12274826" cy="28395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প্রাণীর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সংগে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একজন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অসুস্থ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মানুষের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কয়েকদিনের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পরিচয়ের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মধ্য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দিয়ে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গড়ে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উঠা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মমত্বের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সম্পর্কই</a:t>
            </a:r>
            <a:r>
              <a:rPr lang="en-US" sz="2400" dirty="0" smtClean="0">
                <a:solidFill>
                  <a:schemeClr val="tx1"/>
                </a:solidFill>
              </a:rPr>
              <a:t> এ </a:t>
            </a:r>
            <a:r>
              <a:rPr lang="en-US" sz="2400" dirty="0" err="1" smtClean="0">
                <a:solidFill>
                  <a:schemeClr val="tx1"/>
                </a:solidFill>
              </a:rPr>
              <a:t>গল্পের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বিষয়</a:t>
            </a:r>
            <a:r>
              <a:rPr lang="en-US" sz="2400" dirty="0" smtClean="0">
                <a:solidFill>
                  <a:schemeClr val="tx1"/>
                </a:solidFill>
              </a:rPr>
              <a:t>।  </a:t>
            </a:r>
            <a:r>
              <a:rPr lang="en-US" sz="2400" dirty="0" err="1" smtClean="0">
                <a:solidFill>
                  <a:schemeClr val="tx1"/>
                </a:solidFill>
              </a:rPr>
              <a:t>লেখক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দেখিয়েছেন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মানুষে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মানুষে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যেমন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স্নেহ</a:t>
            </a:r>
            <a:r>
              <a:rPr lang="en-US" sz="2400" dirty="0" smtClean="0">
                <a:solidFill>
                  <a:schemeClr val="tx1"/>
                </a:solidFill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</a:rPr>
              <a:t>মমত্ব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গড়ে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উঠতে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পারে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তেমনি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অন্য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জীবের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সাথেও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অনুরোপ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সম্পর্ক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গড়ে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উঠতে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পারে</a:t>
            </a:r>
            <a:r>
              <a:rPr lang="en-US" sz="2400" dirty="0" smtClean="0">
                <a:solidFill>
                  <a:schemeClr val="tx1"/>
                </a:solidFill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</a:rPr>
              <a:t>কিন্তু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নানা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প্রতিকূল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কারণে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স্থায়ীরোপ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পেতে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বাধাগ্রস্থ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হয়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69574" y="15902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0863469" y="7454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4228064"/>
            <a:ext cx="4000500" cy="2238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" y="4228064"/>
            <a:ext cx="1591056" cy="18653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206" y="4228064"/>
            <a:ext cx="1914525" cy="2390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76" y="4420233"/>
            <a:ext cx="3468757" cy="18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6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42240" y="12192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0688320" y="12192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70960" y="121920"/>
            <a:ext cx="3352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1402080"/>
            <a:ext cx="6705600" cy="8839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শরৎচন্দ্র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চট্রোপাধ্যায়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কলকাতা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বিশ্ববিদ্যালয়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পদক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লাভ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</a:rPr>
              <a:t> 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5920" y="2458720"/>
            <a:ext cx="67056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শরৎচন্দ্র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চট্রোপাদ্যায়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কতসালে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কোথায়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জম্ম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গ্রহন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</a:rPr>
              <a:t>  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3535680"/>
            <a:ext cx="672592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লেখক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দেওঘরে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যাওয়ার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কারণ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612640"/>
            <a:ext cx="67056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শরৎচন্দ্রের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অথিতি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</a:rPr>
              <a:t>  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38720" y="1402080"/>
            <a:ext cx="2976880" cy="690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ডি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লিট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পদক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38720" y="2458720"/>
            <a:ext cx="322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হুগলী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জেলার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দেবনানন্দপুর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গ্রামে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38720" y="3855720"/>
            <a:ext cx="3225800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বায়ূ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পরিবর্তনের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</a:rPr>
              <a:t> 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38720" y="4744720"/>
            <a:ext cx="3302000" cy="50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কুকুর</a:t>
            </a:r>
            <a:r>
              <a:rPr lang="en-US" sz="3200" dirty="0" smtClean="0">
                <a:solidFill>
                  <a:schemeClr val="tx1"/>
                </a:solidFill>
              </a:rPr>
              <a:t> 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2047240" y="152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8407400" y="121920"/>
            <a:ext cx="914400" cy="914400"/>
          </a:xfrm>
          <a:prstGeom prst="star5">
            <a:avLst>
              <a:gd name="adj" fmla="val 1306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5984240" y="6238240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142240" y="5872480"/>
            <a:ext cx="1118616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2-Point Star 18"/>
          <p:cNvSpPr/>
          <p:nvPr/>
        </p:nvSpPr>
        <p:spPr>
          <a:xfrm>
            <a:off x="10972800" y="1483360"/>
            <a:ext cx="914400" cy="9144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11033760" y="3048000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11033760" y="4897120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3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61360" y="162560"/>
            <a:ext cx="4572000" cy="599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বাড়ীর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কাজ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40" y="0"/>
            <a:ext cx="3830319" cy="2239327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140960" y="762000"/>
            <a:ext cx="484632" cy="172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75992" y="2489200"/>
            <a:ext cx="6685280" cy="17881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।</a:t>
            </a:r>
            <a:r>
              <a:rPr lang="en-US" sz="4000" dirty="0" err="1">
                <a:solidFill>
                  <a:schemeClr val="tx1"/>
                </a:solidFill>
              </a:rPr>
              <a:t>শরৎচন্দ্র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চট্রোপাধ্যায়ের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অথিতির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স্মৃতি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গল্পের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সারমর্ম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ব্যাখ্যা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কর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99"/>
            <a:ext cx="3129280" cy="1375727"/>
          </a:xfrm>
          <a:prstGeom prst="rect">
            <a:avLst/>
          </a:prstGeom>
        </p:spPr>
      </p:pic>
      <p:sp>
        <p:nvSpPr>
          <p:cNvPr id="9" name="32-Point Star 8"/>
          <p:cNvSpPr/>
          <p:nvPr/>
        </p:nvSpPr>
        <p:spPr>
          <a:xfrm>
            <a:off x="3384804" y="1298574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6338316" y="1272697"/>
            <a:ext cx="914400" cy="91440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080" y="2852420"/>
            <a:ext cx="2762250" cy="1653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" y="2938781"/>
            <a:ext cx="2386330" cy="1480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4869181"/>
            <a:ext cx="3027680" cy="1788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04" y="4803141"/>
            <a:ext cx="3551428" cy="18694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14" y="4803141"/>
            <a:ext cx="3849116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27200" y="1838960"/>
            <a:ext cx="9001760" cy="29667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</a:rPr>
              <a:t>স</a:t>
            </a:r>
            <a:r>
              <a:rPr lang="en-US" sz="9600" dirty="0" err="1" smtClean="0">
                <a:solidFill>
                  <a:schemeClr val="tx1"/>
                </a:solidFill>
              </a:rPr>
              <a:t>বা</a:t>
            </a:r>
            <a:r>
              <a:rPr lang="en-US" sz="9600" dirty="0" err="1" smtClean="0">
                <a:solidFill>
                  <a:srgbClr val="00B0F0"/>
                </a:solidFill>
              </a:rPr>
              <a:t>ই</a:t>
            </a:r>
            <a:r>
              <a:rPr lang="en-US" sz="9600" dirty="0" err="1" smtClean="0">
                <a:solidFill>
                  <a:srgbClr val="C00000"/>
                </a:solidFill>
              </a:rPr>
              <a:t>কে</a:t>
            </a:r>
            <a:r>
              <a:rPr lang="en-US" sz="9600" dirty="0" smtClean="0"/>
              <a:t> </a:t>
            </a:r>
            <a:r>
              <a:rPr lang="en-US" sz="9600" dirty="0" err="1" smtClean="0">
                <a:solidFill>
                  <a:schemeClr val="tx1"/>
                </a:solidFill>
              </a:rPr>
              <a:t>ধ</a:t>
            </a:r>
            <a:r>
              <a:rPr lang="en-US" sz="9600" dirty="0" err="1" smtClean="0">
                <a:solidFill>
                  <a:srgbClr val="FF0000"/>
                </a:solidFill>
              </a:rPr>
              <a:t>ন্য</a:t>
            </a:r>
            <a:r>
              <a:rPr lang="en-US" sz="9600" dirty="0" err="1" smtClean="0">
                <a:solidFill>
                  <a:schemeClr val="tx1"/>
                </a:solidFill>
              </a:rPr>
              <a:t>বা</a:t>
            </a:r>
            <a:r>
              <a:rPr lang="en-US" sz="9600" dirty="0" err="1" smtClean="0">
                <a:solidFill>
                  <a:srgbClr val="FF0000"/>
                </a:solidFill>
              </a:rPr>
              <a:t>দ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15" y="5247639"/>
            <a:ext cx="4000500" cy="1378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5143753"/>
            <a:ext cx="3514090" cy="1429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90" y="4952999"/>
            <a:ext cx="4000500" cy="1672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304"/>
            <a:ext cx="1591056" cy="1865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3"/>
            <a:ext cx="1591056" cy="18653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60" y="5763"/>
            <a:ext cx="1591056" cy="16619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83" y="84899"/>
            <a:ext cx="1591056" cy="14762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01" y="93473"/>
            <a:ext cx="1384808" cy="15981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32" y="93473"/>
            <a:ext cx="1242568" cy="16286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80" y="134176"/>
            <a:ext cx="1262888" cy="14051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104" y="2767521"/>
            <a:ext cx="1242568" cy="14864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840" y="4844540"/>
            <a:ext cx="1344168" cy="17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18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906" y="161208"/>
            <a:ext cx="13669818" cy="7075054"/>
          </a:xfrm>
          <a:prstGeom prst="rect">
            <a:avLst/>
          </a:prstGeom>
        </p:spPr>
      </p:pic>
      <p:sp>
        <p:nvSpPr>
          <p:cNvPr id="2" name="Round Same Side Corner Rectangle 1"/>
          <p:cNvSpPr/>
          <p:nvPr/>
        </p:nvSpPr>
        <p:spPr>
          <a:xfrm>
            <a:off x="1843565" y="249851"/>
            <a:ext cx="5241303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801" y="1297462"/>
            <a:ext cx="9162473" cy="427708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মো</a:t>
            </a:r>
            <a:r>
              <a:rPr lang="en-US" sz="7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: </a:t>
            </a:r>
            <a:r>
              <a:rPr lang="en-US" sz="72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তাজুল</a:t>
            </a:r>
            <a:r>
              <a:rPr lang="en-US" sz="7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ইসলাম</a:t>
            </a:r>
            <a:endParaRPr lang="en-US" sz="7200" dirty="0" smtClean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সিনিয়র</a:t>
            </a:r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সহকারী</a:t>
            </a:r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শিক্ষক</a:t>
            </a:r>
            <a:endParaRPr lang="en-US" sz="5400" dirty="0" smtClean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ছালেহাবাদ</a:t>
            </a:r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এম</a:t>
            </a:r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এস</a:t>
            </a:r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দাখিল</a:t>
            </a:r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মাদ্রাসা</a:t>
            </a:r>
            <a:endParaRPr lang="en-US" sz="5400" dirty="0" smtClean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Algerian" panose="04020705040A02060702" pitchFamily="82" charset="0"/>
              </a:rPr>
              <a:t>মাধবপুর,হবিগন্জ</a:t>
            </a:r>
            <a:r>
              <a:rPr lang="en-US" sz="5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।</a:t>
            </a:r>
            <a:endParaRPr lang="en-US" sz="5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39" y="27997"/>
            <a:ext cx="2338273" cy="2553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99" y="2581852"/>
            <a:ext cx="2946401" cy="238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111" y="64324"/>
            <a:ext cx="2924221" cy="1365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62" y="0"/>
            <a:ext cx="2720685" cy="1255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858" y="2699364"/>
            <a:ext cx="1473348" cy="17033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49" y="5100025"/>
            <a:ext cx="1774413" cy="1769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12" y="5721695"/>
            <a:ext cx="4000500" cy="1549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624" y="5648871"/>
            <a:ext cx="4000500" cy="1440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18" y="5631602"/>
            <a:ext cx="1966452" cy="173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97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9607" y="193480"/>
            <a:ext cx="69028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</a:t>
            </a:r>
            <a:r>
              <a:rPr lang="en-US" sz="9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96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9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435207" y="521110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183330" y="521110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316401" y="1390885"/>
            <a:ext cx="484632" cy="15764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08739" y="2967335"/>
            <a:ext cx="417454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বিষয়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বাংলা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১ম</a:t>
            </a:r>
          </a:p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শ্রেণী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অষ্টম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পৃষ্টা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নং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০১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08" y="2059313"/>
            <a:ext cx="2982844" cy="39397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1" y="4583653"/>
            <a:ext cx="4000500" cy="22383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" y="1611722"/>
            <a:ext cx="4000500" cy="22383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33" y="5041700"/>
            <a:ext cx="3203251" cy="17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16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5726545" y="1237673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10" y="0"/>
            <a:ext cx="1242291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6891" y="0"/>
            <a:ext cx="545690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এসো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কয়েকটি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দেখি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45" y="3785420"/>
            <a:ext cx="3785419" cy="2084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19" y="127819"/>
            <a:ext cx="2540000" cy="2891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99" y="1237673"/>
            <a:ext cx="5490394" cy="3935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71" y="0"/>
            <a:ext cx="2482031" cy="1323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82" y="5869858"/>
            <a:ext cx="2281085" cy="913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10" y="2861188"/>
            <a:ext cx="2663740" cy="16673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30910" y="5039844"/>
            <a:ext cx="8457356" cy="148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</a:rPr>
              <a:t>বাংলো</a:t>
            </a:r>
            <a:r>
              <a:rPr lang="en-US" sz="4800" dirty="0" smtClean="0">
                <a:solidFill>
                  <a:srgbClr val="002060"/>
                </a:solidFill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</a:rPr>
              <a:t>কবি</a:t>
            </a:r>
            <a:r>
              <a:rPr lang="en-US" sz="4800" dirty="0" smtClean="0">
                <a:solidFill>
                  <a:srgbClr val="002060"/>
                </a:solidFill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</a:rPr>
              <a:t>কুকুর</a:t>
            </a:r>
            <a:r>
              <a:rPr lang="en-US" sz="4800" dirty="0" smtClean="0">
                <a:solidFill>
                  <a:srgbClr val="002060"/>
                </a:solidFill>
              </a:rPr>
              <a:t> ও   </a:t>
            </a:r>
            <a:r>
              <a:rPr lang="en-US" sz="4800" dirty="0" err="1" smtClean="0">
                <a:solidFill>
                  <a:srgbClr val="002060"/>
                </a:solidFill>
              </a:rPr>
              <a:t>ফুল</a:t>
            </a:r>
            <a:r>
              <a:rPr lang="en-US" sz="4800" dirty="0" smtClean="0">
                <a:solidFill>
                  <a:srgbClr val="002060"/>
                </a:solidFill>
              </a:rPr>
              <a:t>।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ame Side Corner Rectangle 17"/>
          <p:cNvSpPr/>
          <p:nvPr/>
        </p:nvSpPr>
        <p:spPr>
          <a:xfrm>
            <a:off x="2996120" y="0"/>
            <a:ext cx="5291846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</a:rPr>
              <a:t>পাঠ</a:t>
            </a:r>
            <a:r>
              <a:rPr lang="en-US" sz="6600" dirty="0" smtClean="0">
                <a:solidFill>
                  <a:srgbClr val="C00000"/>
                </a:solidFill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</a:rPr>
              <a:t>শিরোনাম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19" name="Round Diagonal Corner Rectangle 18"/>
          <p:cNvSpPr/>
          <p:nvPr/>
        </p:nvSpPr>
        <p:spPr>
          <a:xfrm>
            <a:off x="-6485" y="914400"/>
            <a:ext cx="12198485" cy="579768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অতিথির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স্মৃতি</a:t>
            </a:r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শরৎচন্দ্র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চট্রোপাধ্যায়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3793787" y="3657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617" y="1149756"/>
            <a:ext cx="2540000" cy="3683000"/>
          </a:xfrm>
          <a:prstGeom prst="rect">
            <a:avLst/>
          </a:prstGeom>
        </p:spPr>
      </p:pic>
      <p:sp>
        <p:nvSpPr>
          <p:cNvPr id="22" name="5-Point Star 21"/>
          <p:cNvSpPr/>
          <p:nvPr/>
        </p:nvSpPr>
        <p:spPr>
          <a:xfrm>
            <a:off x="1264595" y="-48638"/>
            <a:ext cx="914400" cy="9144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9082393" y="0"/>
            <a:ext cx="914400" cy="914400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0637196" y="-117678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5953328" y="141051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4" y="1387916"/>
            <a:ext cx="4178843" cy="22108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5" y="4036235"/>
            <a:ext cx="4000500" cy="22383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89" y="4694374"/>
            <a:ext cx="1722913" cy="19283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97" y="1009398"/>
            <a:ext cx="2684292" cy="17806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966" y="5068112"/>
            <a:ext cx="3009261" cy="13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67050" y="85725"/>
            <a:ext cx="5295900" cy="18002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383" y="1809750"/>
            <a:ext cx="12372975" cy="47148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এ</a:t>
            </a:r>
            <a:r>
              <a:rPr lang="en-US" sz="3200" dirty="0" err="1" smtClean="0">
                <a:solidFill>
                  <a:srgbClr val="FF0000"/>
                </a:solidFill>
              </a:rPr>
              <a:t>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পাঠ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শেষে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শিক্ষার্থীরা</a:t>
            </a:r>
            <a:r>
              <a:rPr lang="en-US" sz="3200" dirty="0" smtClean="0">
                <a:solidFill>
                  <a:srgbClr val="FF0000"/>
                </a:solidFill>
              </a:rPr>
              <a:t>------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১.কবি </a:t>
            </a:r>
            <a:r>
              <a:rPr lang="en-US" sz="36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২.নতুন </a:t>
            </a:r>
            <a:r>
              <a:rPr lang="en-US" sz="3600" dirty="0" err="1" smtClean="0">
                <a:solidFill>
                  <a:schemeClr val="tx1"/>
                </a:solidFill>
              </a:rPr>
              <a:t>শব্দের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অর্থ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৩.গল্পটির </a:t>
            </a:r>
            <a:r>
              <a:rPr lang="en-US" sz="3600" dirty="0" err="1" smtClean="0">
                <a:solidFill>
                  <a:schemeClr val="tx1"/>
                </a:solidFill>
              </a:rPr>
              <a:t>সারমর্ম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6" name="Down Arrow 5"/>
          <p:cNvSpPr/>
          <p:nvPr/>
        </p:nvSpPr>
        <p:spPr>
          <a:xfrm>
            <a:off x="5382768" y="1666875"/>
            <a:ext cx="484632" cy="15621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323850"/>
            <a:ext cx="3009901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295276"/>
            <a:ext cx="3714750" cy="1781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" y="2671762"/>
            <a:ext cx="1914525" cy="2390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836" y="2767012"/>
            <a:ext cx="1914525" cy="2390775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761998" y="5657849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267075" y="6296025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2562986" y="5714998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4815459" y="5667373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634352" y="5667373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886825" y="6057900"/>
            <a:ext cx="952500" cy="476250"/>
          </a:xfrm>
          <a:custGeom>
            <a:avLst/>
            <a:gdLst>
              <a:gd name="connsiteX0" fmla="*/ 0 w 952500"/>
              <a:gd name="connsiteY0" fmla="*/ 0 h 476250"/>
              <a:gd name="connsiteX1" fmla="*/ 952500 w 952500"/>
              <a:gd name="connsiteY1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476250">
                <a:moveTo>
                  <a:pt x="0" y="0"/>
                </a:moveTo>
                <a:lnTo>
                  <a:pt x="952500" y="4762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8448675" y="5619750"/>
            <a:ext cx="914400" cy="914400"/>
          </a:xfrm>
          <a:prstGeom prst="star5">
            <a:avLst>
              <a:gd name="adj" fmla="val 40769"/>
              <a:gd name="hf" fmla="val 105146"/>
              <a:gd name="vf" fmla="val 11055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0629899" y="5600700"/>
            <a:ext cx="914400" cy="9144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30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9" y="0"/>
            <a:ext cx="2136775" cy="2413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14340" y="1206500"/>
            <a:ext cx="4953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শরৎচন্দ্র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চট্রোপাধ্যায়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5099" y="2262188"/>
            <a:ext cx="66389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জন্ম</a:t>
            </a:r>
            <a:r>
              <a:rPr lang="en-US" sz="3200" dirty="0" smtClean="0">
                <a:solidFill>
                  <a:schemeClr val="tx1"/>
                </a:solidFill>
              </a:rPr>
              <a:t>: ১৮৭৬ </a:t>
            </a:r>
            <a:r>
              <a:rPr lang="en-US" sz="3200" dirty="0" err="1" smtClean="0">
                <a:solidFill>
                  <a:schemeClr val="tx1"/>
                </a:solidFill>
              </a:rPr>
              <a:t>সাল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391" y="3281362"/>
            <a:ext cx="681434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জন্মস্থান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পশ্চিম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বঙ্গের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হুগলী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জেলার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দেবনান্দপুর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গ্রামে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5099" y="4300536"/>
            <a:ext cx="677941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উল্লেখযোগ্য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গ্রন্থ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7391" y="5319710"/>
            <a:ext cx="6779419" cy="1403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পল্লীসমাজ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দেবদাস,শ্রীকান্ত</a:t>
            </a:r>
            <a:r>
              <a:rPr lang="en-US" sz="3200" dirty="0" smtClean="0"/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পথেরদাবী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53275" y="2435225"/>
            <a:ext cx="4762499" cy="1365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ঢাকা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বিশ্ববিদ্যালয়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থেকে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/>
              <a:t>।</a:t>
            </a:r>
            <a:r>
              <a:rPr lang="en-US" sz="2800" dirty="0" err="1">
                <a:solidFill>
                  <a:schemeClr val="tx1"/>
                </a:solidFill>
              </a:rPr>
              <a:t>ডি,লিট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উপাধি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লাত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করেন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51699" y="4440235"/>
            <a:ext cx="4565649" cy="2282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: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১৯৩৮সালে </a:t>
            </a:r>
            <a:r>
              <a:rPr lang="en-US" sz="2800" dirty="0" err="1" smtClean="0">
                <a:solidFill>
                  <a:schemeClr val="tx1"/>
                </a:solidFill>
              </a:rPr>
              <a:t>কলকাতায়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জীবনাবসান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ঘটে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8" y="94456"/>
            <a:ext cx="3812982" cy="2016126"/>
          </a:xfrm>
          <a:prstGeom prst="rect">
            <a:avLst/>
          </a:prstGeom>
        </p:spPr>
      </p:pic>
      <p:sp>
        <p:nvSpPr>
          <p:cNvPr id="15" name="5-Point Star 14"/>
          <p:cNvSpPr/>
          <p:nvPr/>
        </p:nvSpPr>
        <p:spPr>
          <a:xfrm>
            <a:off x="6766714" y="13493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1125200" y="14922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681114" y="134938"/>
            <a:ext cx="3238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কবি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পরিচিতি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13269" y="183932"/>
            <a:ext cx="8124825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591050" y="86677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478406" y="284988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76294" y="1427674"/>
            <a:ext cx="3595689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ভজন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1524" y="2132346"/>
            <a:ext cx="3705228" cy="619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দোর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1525" y="2994010"/>
            <a:ext cx="3595222" cy="581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বেরিবেরি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5811" y="3867074"/>
            <a:ext cx="3538539" cy="516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পান্ডুর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6294" y="4640352"/>
            <a:ext cx="3412806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মালি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79225" y="1299535"/>
            <a:ext cx="4119566" cy="723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প্রার্থামূলক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গান</a:t>
            </a:r>
            <a:r>
              <a:rPr lang="en-US" sz="4000" dirty="0" smtClean="0">
                <a:solidFill>
                  <a:schemeClr val="tx1"/>
                </a:solidFill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98270" y="2160875"/>
            <a:ext cx="4119567" cy="709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দরজা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98271" y="2975460"/>
            <a:ext cx="4119566" cy="7453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হাত-পা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ফুলা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রোগ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05874" y="3583199"/>
            <a:ext cx="3979079" cy="695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ফ্যাকাশে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98270" y="4434335"/>
            <a:ext cx="3998126" cy="633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মালা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রচনাকারী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94" y="45236"/>
            <a:ext cx="2990851" cy="1310743"/>
          </a:xfrm>
          <a:prstGeom prst="rect">
            <a:avLst/>
          </a:prstGeom>
        </p:spPr>
      </p:pic>
      <p:sp>
        <p:nvSpPr>
          <p:cNvPr id="18" name="5-Point Star 17"/>
          <p:cNvSpPr/>
          <p:nvPr/>
        </p:nvSpPr>
        <p:spPr>
          <a:xfrm>
            <a:off x="4383870" y="197254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376166" y="312948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354110" y="438380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39336" y="5445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78" y="2108387"/>
            <a:ext cx="2828925" cy="20170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49" y="4640352"/>
            <a:ext cx="2557453" cy="1783446"/>
          </a:xfrm>
          <a:prstGeom prst="rect">
            <a:avLst/>
          </a:prstGeom>
        </p:spPr>
      </p:pic>
      <p:sp>
        <p:nvSpPr>
          <p:cNvPr id="25" name="5-Point Star 24"/>
          <p:cNvSpPr/>
          <p:nvPr/>
        </p:nvSpPr>
        <p:spPr>
          <a:xfrm>
            <a:off x="0" y="140718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-7900" y="282439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-66242" y="438380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3" y="5273610"/>
            <a:ext cx="2896352" cy="13213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39" y="5214074"/>
            <a:ext cx="4572000" cy="163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3686174" y="142875"/>
            <a:ext cx="4067175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0" y="0"/>
            <a:ext cx="4362450" cy="2200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8775" y="2428874"/>
            <a:ext cx="8496300" cy="40957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অতিথির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শরৎচন্দ্র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চট্রোপাধ্যায়</a:t>
            </a:r>
            <a:endPara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চিকিৎসকের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দেওঘরে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এসেছিলাম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সেও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আসেও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আমিও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প্রাচীরঘেরা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বাড়ীতে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216649" y="1057275"/>
            <a:ext cx="484632" cy="1440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" y="142875"/>
            <a:ext cx="3657600" cy="1865568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3467100" y="1322643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359648" y="1209674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28600" y="2343150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90500" y="4075744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04825" y="6307456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95250" y="5734048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10620757" y="2343150"/>
            <a:ext cx="1060704" cy="914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0570084" y="3939537"/>
            <a:ext cx="1060704" cy="914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0570084" y="5454013"/>
            <a:ext cx="1060704" cy="9144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343</Words>
  <Application>Microsoft Office PowerPoint</Application>
  <PresentationFormat>Widescreen</PresentationFormat>
  <Paragraphs>77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106</cp:revision>
  <dcterms:created xsi:type="dcterms:W3CDTF">2021-09-13T13:01:59Z</dcterms:created>
  <dcterms:modified xsi:type="dcterms:W3CDTF">2021-09-22T14:55:32Z</dcterms:modified>
</cp:coreProperties>
</file>