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ED239B-C9B7-453F-825B-886FA4A229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91ADF7-3AA7-4F8E-96E8-BB24EB46A133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>
              <a:latin typeface="NikoshBAN" panose="02000000000000000000"/>
            </a:rPr>
            <a:t>শিক্ষক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পরিচিতি</a:t>
          </a:r>
          <a:endParaRPr lang="en-US" dirty="0">
            <a:latin typeface="NikoshBAN" panose="02000000000000000000"/>
          </a:endParaRPr>
        </a:p>
      </dgm:t>
    </dgm:pt>
    <dgm:pt modelId="{3B13F230-4E18-4764-AAD3-6035F1256C4B}" type="parTrans" cxnId="{9CE96D61-338E-425E-A0DE-7B89F8CCF76E}">
      <dgm:prSet/>
      <dgm:spPr/>
      <dgm:t>
        <a:bodyPr/>
        <a:lstStyle/>
        <a:p>
          <a:endParaRPr lang="en-US"/>
        </a:p>
      </dgm:t>
    </dgm:pt>
    <dgm:pt modelId="{AF10279A-3807-44BE-AD51-BEC71C1EA7A1}" type="sibTrans" cxnId="{9CE96D61-338E-425E-A0DE-7B89F8CCF76E}">
      <dgm:prSet/>
      <dgm:spPr/>
      <dgm:t>
        <a:bodyPr/>
        <a:lstStyle/>
        <a:p>
          <a:endParaRPr lang="en-US"/>
        </a:p>
      </dgm:t>
    </dgm:pt>
    <dgm:pt modelId="{989FEA2C-9DC3-4C63-BD12-961A0A772927}" type="pres">
      <dgm:prSet presAssocID="{06ED239B-C9B7-453F-825B-886FA4A229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E8DF5A-89A0-494E-81DD-39FF7AE64EC0}" type="pres">
      <dgm:prSet presAssocID="{0491ADF7-3AA7-4F8E-96E8-BB24EB46A13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E96D61-338E-425E-A0DE-7B89F8CCF76E}" srcId="{06ED239B-C9B7-453F-825B-886FA4A22995}" destId="{0491ADF7-3AA7-4F8E-96E8-BB24EB46A133}" srcOrd="0" destOrd="0" parTransId="{3B13F230-4E18-4764-AAD3-6035F1256C4B}" sibTransId="{AF10279A-3807-44BE-AD51-BEC71C1EA7A1}"/>
    <dgm:cxn modelId="{2C724A34-6A06-4C95-A8B9-F9DEF0418D05}" type="presOf" srcId="{0491ADF7-3AA7-4F8E-96E8-BB24EB46A133}" destId="{F4E8DF5A-89A0-494E-81DD-39FF7AE64EC0}" srcOrd="0" destOrd="0" presId="urn:microsoft.com/office/officeart/2005/8/layout/vList2"/>
    <dgm:cxn modelId="{3616D5DF-BFA1-4EF2-A39D-90EC9A2B91B0}" type="presOf" srcId="{06ED239B-C9B7-453F-825B-886FA4A22995}" destId="{989FEA2C-9DC3-4C63-BD12-961A0A772927}" srcOrd="0" destOrd="0" presId="urn:microsoft.com/office/officeart/2005/8/layout/vList2"/>
    <dgm:cxn modelId="{0FB32256-CD9E-4CE1-A9A0-E7EDCC8387DB}" type="presParOf" srcId="{989FEA2C-9DC3-4C63-BD12-961A0A772927}" destId="{F4E8DF5A-89A0-494E-81DD-39FF7AE64EC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0D782C-4BB7-472D-BB0A-B6E88A5250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D7CDA9-649A-496A-A374-9D083889EB4A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err="1">
              <a:latin typeface="NikasBAN"/>
            </a:rPr>
            <a:t>মোবাইলঃ</a:t>
          </a:r>
          <a:r>
            <a:rPr lang="en-US" sz="2400" dirty="0">
              <a:latin typeface="NikasBAN"/>
            </a:rPr>
            <a:t> </a:t>
          </a:r>
          <a:r>
            <a:rPr lang="bn-IN" sz="2400" dirty="0" smtClean="0">
              <a:latin typeface="NikasBAN"/>
            </a:rPr>
            <a:t>০১৭৭২৩৫২১৯৯</a:t>
          </a:r>
          <a:endParaRPr lang="en-US" sz="2400" dirty="0">
            <a:latin typeface="NikasBAN"/>
          </a:endParaRPr>
        </a:p>
      </dgm:t>
    </dgm:pt>
    <dgm:pt modelId="{4009D573-6B97-4B17-A7AE-6EED91076D84}" type="parTrans" cxnId="{0C229CEC-E4E1-4070-90ED-F5ECB5D9A0E5}">
      <dgm:prSet/>
      <dgm:spPr/>
      <dgm:t>
        <a:bodyPr/>
        <a:lstStyle/>
        <a:p>
          <a:endParaRPr lang="en-US"/>
        </a:p>
      </dgm:t>
    </dgm:pt>
    <dgm:pt modelId="{C9866941-DCAE-440D-8A40-2190827BF461}" type="sibTrans" cxnId="{0C229CEC-E4E1-4070-90ED-F5ECB5D9A0E5}">
      <dgm:prSet/>
      <dgm:spPr/>
      <dgm:t>
        <a:bodyPr/>
        <a:lstStyle/>
        <a:p>
          <a:endParaRPr lang="en-US"/>
        </a:p>
      </dgm:t>
    </dgm:pt>
    <dgm:pt modelId="{1BF791B9-77CD-4FEA-BD4D-59B5CE19FA97}" type="pres">
      <dgm:prSet presAssocID="{0D0D782C-4BB7-472D-BB0A-B6E88A5250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503D7C-39E8-4791-B5EC-88F4AD111897}" type="pres">
      <dgm:prSet presAssocID="{F8D7CDA9-649A-496A-A374-9D083889EB4A}" presName="parentText" presStyleLbl="node1" presStyleIdx="0" presStyleCnt="1" custLinFactNeighborX="-472" custLinFactNeighborY="-879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229CEC-E4E1-4070-90ED-F5ECB5D9A0E5}" srcId="{0D0D782C-4BB7-472D-BB0A-B6E88A52501D}" destId="{F8D7CDA9-649A-496A-A374-9D083889EB4A}" srcOrd="0" destOrd="0" parTransId="{4009D573-6B97-4B17-A7AE-6EED91076D84}" sibTransId="{C9866941-DCAE-440D-8A40-2190827BF461}"/>
    <dgm:cxn modelId="{26C3508F-063F-4179-AB86-38FBBFCAA2E7}" type="presOf" srcId="{F8D7CDA9-649A-496A-A374-9D083889EB4A}" destId="{57503D7C-39E8-4791-B5EC-88F4AD111897}" srcOrd="0" destOrd="0" presId="urn:microsoft.com/office/officeart/2005/8/layout/vList2"/>
    <dgm:cxn modelId="{B415854C-59FF-4BAA-84ED-AABE0D735B55}" type="presOf" srcId="{0D0D782C-4BB7-472D-BB0A-B6E88A52501D}" destId="{1BF791B9-77CD-4FEA-BD4D-59B5CE19FA97}" srcOrd="0" destOrd="0" presId="urn:microsoft.com/office/officeart/2005/8/layout/vList2"/>
    <dgm:cxn modelId="{DA3683FF-8D1C-41F9-A0D2-DA4452E9A913}" type="presParOf" srcId="{1BF791B9-77CD-4FEA-BD4D-59B5CE19FA97}" destId="{57503D7C-39E8-4791-B5EC-88F4AD1118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85197B3-6A40-459A-9206-950BCC99B9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436604-8A55-42AE-9C76-F90E78E4496C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err="1">
              <a:latin typeface="NikoshBAN" panose="02000000000000000000"/>
            </a:rPr>
            <a:t>সময়ঃ</a:t>
          </a:r>
          <a:r>
            <a:rPr lang="en-US" sz="2400" dirty="0">
              <a:latin typeface="NikoshBAN" panose="02000000000000000000"/>
            </a:rPr>
            <a:t> ৫০ </a:t>
          </a:r>
          <a:r>
            <a:rPr lang="en-US" sz="2400" dirty="0" err="1">
              <a:latin typeface="NikoshBAN" panose="02000000000000000000"/>
            </a:rPr>
            <a:t>মিনিট</a:t>
          </a:r>
          <a:endParaRPr lang="en-US" sz="2400" dirty="0">
            <a:latin typeface="NikoshBAN" panose="02000000000000000000"/>
          </a:endParaRPr>
        </a:p>
      </dgm:t>
    </dgm:pt>
    <dgm:pt modelId="{F3667B2C-C657-4D9A-9FF1-AF9DCE76653E}" type="parTrans" cxnId="{2D6D9B41-61E9-42E0-8D72-78D6FEFF7FFC}">
      <dgm:prSet/>
      <dgm:spPr/>
      <dgm:t>
        <a:bodyPr/>
        <a:lstStyle/>
        <a:p>
          <a:endParaRPr lang="en-US"/>
        </a:p>
      </dgm:t>
    </dgm:pt>
    <dgm:pt modelId="{094C1FEE-6933-4D64-A226-E9C40AD08D31}" type="sibTrans" cxnId="{2D6D9B41-61E9-42E0-8D72-78D6FEFF7FFC}">
      <dgm:prSet/>
      <dgm:spPr/>
      <dgm:t>
        <a:bodyPr/>
        <a:lstStyle/>
        <a:p>
          <a:endParaRPr lang="en-US"/>
        </a:p>
      </dgm:t>
    </dgm:pt>
    <dgm:pt modelId="{B19E4D5C-0017-471C-8AC2-A76F2127A7B3}" type="pres">
      <dgm:prSet presAssocID="{685197B3-6A40-459A-9206-950BCC99B9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C2A710-53F4-446A-9261-4A01D98E6ED5}" type="pres">
      <dgm:prSet presAssocID="{18436604-8A55-42AE-9C76-F90E78E4496C}" presName="parentText" presStyleLbl="node1" presStyleIdx="0" presStyleCnt="1" custScaleX="109535" custScaleY="313227" custLinFactNeighborY="-293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0458BE-7C4B-4882-9E4A-AF98E8A1C77D}" type="presOf" srcId="{685197B3-6A40-459A-9206-950BCC99B958}" destId="{B19E4D5C-0017-471C-8AC2-A76F2127A7B3}" srcOrd="0" destOrd="0" presId="urn:microsoft.com/office/officeart/2005/8/layout/vList2"/>
    <dgm:cxn modelId="{2D6D9B41-61E9-42E0-8D72-78D6FEFF7FFC}" srcId="{685197B3-6A40-459A-9206-950BCC99B958}" destId="{18436604-8A55-42AE-9C76-F90E78E4496C}" srcOrd="0" destOrd="0" parTransId="{F3667B2C-C657-4D9A-9FF1-AF9DCE76653E}" sibTransId="{094C1FEE-6933-4D64-A226-E9C40AD08D31}"/>
    <dgm:cxn modelId="{63427FFC-6617-4E54-9997-1B99FA2942A9}" type="presOf" srcId="{18436604-8A55-42AE-9C76-F90E78E4496C}" destId="{19C2A710-53F4-446A-9261-4A01D98E6ED5}" srcOrd="0" destOrd="0" presId="urn:microsoft.com/office/officeart/2005/8/layout/vList2"/>
    <dgm:cxn modelId="{D298DA5F-9861-42F7-A4E3-85A189324195}" type="presParOf" srcId="{B19E4D5C-0017-471C-8AC2-A76F2127A7B3}" destId="{19C2A710-53F4-446A-9261-4A01D98E6ED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85197B3-6A40-459A-9206-950BCC99B9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436604-8A55-42AE-9C76-F90E78E4496C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err="1">
              <a:latin typeface="NikoshBAN" panose="02000000000000000000"/>
            </a:rPr>
            <a:t>তারিখঃ</a:t>
          </a:r>
          <a:r>
            <a:rPr lang="en-US" sz="2400" dirty="0">
              <a:latin typeface="NikoshBAN" panose="02000000000000000000"/>
            </a:rPr>
            <a:t> </a:t>
          </a:r>
          <a:r>
            <a:rPr lang="bn-IN" sz="2400" dirty="0" smtClean="0">
              <a:latin typeface="NikoshBAN" panose="02000000000000000000"/>
            </a:rPr>
            <a:t>০০/০০</a:t>
          </a:r>
          <a:r>
            <a:rPr lang="en-US" sz="2400" dirty="0" smtClean="0">
              <a:latin typeface="NikoshBAN" panose="02000000000000000000"/>
            </a:rPr>
            <a:t>/২০২১ইং</a:t>
          </a:r>
          <a:endParaRPr lang="en-US" sz="2400" dirty="0">
            <a:latin typeface="NikoshBAN" panose="02000000000000000000"/>
          </a:endParaRPr>
        </a:p>
      </dgm:t>
    </dgm:pt>
    <dgm:pt modelId="{F3667B2C-C657-4D9A-9FF1-AF9DCE76653E}" type="parTrans" cxnId="{2D6D9B41-61E9-42E0-8D72-78D6FEFF7FFC}">
      <dgm:prSet/>
      <dgm:spPr/>
      <dgm:t>
        <a:bodyPr/>
        <a:lstStyle/>
        <a:p>
          <a:endParaRPr lang="en-US"/>
        </a:p>
      </dgm:t>
    </dgm:pt>
    <dgm:pt modelId="{094C1FEE-6933-4D64-A226-E9C40AD08D31}" type="sibTrans" cxnId="{2D6D9B41-61E9-42E0-8D72-78D6FEFF7FFC}">
      <dgm:prSet/>
      <dgm:spPr/>
      <dgm:t>
        <a:bodyPr/>
        <a:lstStyle/>
        <a:p>
          <a:endParaRPr lang="en-US"/>
        </a:p>
      </dgm:t>
    </dgm:pt>
    <dgm:pt modelId="{B19E4D5C-0017-471C-8AC2-A76F2127A7B3}" type="pres">
      <dgm:prSet presAssocID="{685197B3-6A40-459A-9206-950BCC99B9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C2A710-53F4-446A-9261-4A01D98E6ED5}" type="pres">
      <dgm:prSet presAssocID="{18436604-8A55-42AE-9C76-F90E78E4496C}" presName="parentText" presStyleLbl="node1" presStyleIdx="0" presStyleCnt="1" custScaleX="109535" custScaleY="313227" custLinFactNeighborY="-293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107335-124F-4012-8A1E-AB37280D1617}" type="presOf" srcId="{685197B3-6A40-459A-9206-950BCC99B958}" destId="{B19E4D5C-0017-471C-8AC2-A76F2127A7B3}" srcOrd="0" destOrd="0" presId="urn:microsoft.com/office/officeart/2005/8/layout/vList2"/>
    <dgm:cxn modelId="{2D6D9B41-61E9-42E0-8D72-78D6FEFF7FFC}" srcId="{685197B3-6A40-459A-9206-950BCC99B958}" destId="{18436604-8A55-42AE-9C76-F90E78E4496C}" srcOrd="0" destOrd="0" parTransId="{F3667B2C-C657-4D9A-9FF1-AF9DCE76653E}" sibTransId="{094C1FEE-6933-4D64-A226-E9C40AD08D31}"/>
    <dgm:cxn modelId="{6F508EC2-0916-43FE-B69F-05FEFBDBB470}" type="presOf" srcId="{18436604-8A55-42AE-9C76-F90E78E4496C}" destId="{19C2A710-53F4-446A-9261-4A01D98E6ED5}" srcOrd="0" destOrd="0" presId="urn:microsoft.com/office/officeart/2005/8/layout/vList2"/>
    <dgm:cxn modelId="{51D14C70-EC7A-49A4-A09D-DDD6449B22FB}" type="presParOf" srcId="{B19E4D5C-0017-471C-8AC2-A76F2127A7B3}" destId="{19C2A710-53F4-446A-9261-4A01D98E6ED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FE317D7-0C31-41FE-9DF6-D67F248B606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430DCC-5234-40BA-9274-80693848B11D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>
              <a:latin typeface="NikoshBAN" panose="02000000000000000000"/>
            </a:rPr>
            <a:t>শিখন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ফল</a:t>
          </a:r>
          <a:endParaRPr lang="en-US" dirty="0">
            <a:latin typeface="NikoshBAN" panose="02000000000000000000"/>
          </a:endParaRPr>
        </a:p>
      </dgm:t>
    </dgm:pt>
    <dgm:pt modelId="{9B11F917-86B9-407B-84DE-7D21CAE02117}" type="parTrans" cxnId="{F95E489F-5377-415A-BCE8-564FE963A04F}">
      <dgm:prSet/>
      <dgm:spPr/>
      <dgm:t>
        <a:bodyPr/>
        <a:lstStyle/>
        <a:p>
          <a:endParaRPr lang="en-US"/>
        </a:p>
      </dgm:t>
    </dgm:pt>
    <dgm:pt modelId="{E48C7CEC-636F-4334-8FE1-8F186F7CA6F5}" type="sibTrans" cxnId="{F95E489F-5377-415A-BCE8-564FE963A04F}">
      <dgm:prSet/>
      <dgm:spPr/>
      <dgm:t>
        <a:bodyPr/>
        <a:lstStyle/>
        <a:p>
          <a:endParaRPr lang="en-US"/>
        </a:p>
      </dgm:t>
    </dgm:pt>
    <dgm:pt modelId="{F7303E82-1B8B-4AEF-831B-F094109D7161}" type="pres">
      <dgm:prSet presAssocID="{6FE317D7-0C31-41FE-9DF6-D67F248B606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01D8B3-47D8-4836-AD02-B5E8C95629A2}" type="pres">
      <dgm:prSet presAssocID="{21430DCC-5234-40BA-9274-80693848B11D}" presName="node" presStyleLbl="node1" presStyleIdx="0" presStyleCnt="1" custLinFactNeighborX="23932" custLinFactNeighborY="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06946D-B133-443F-B501-BDEE7C112351}" type="presOf" srcId="{6FE317D7-0C31-41FE-9DF6-D67F248B606C}" destId="{F7303E82-1B8B-4AEF-831B-F094109D7161}" srcOrd="0" destOrd="0" presId="urn:microsoft.com/office/officeart/2005/8/layout/process1"/>
    <dgm:cxn modelId="{F95E489F-5377-415A-BCE8-564FE963A04F}" srcId="{6FE317D7-0C31-41FE-9DF6-D67F248B606C}" destId="{21430DCC-5234-40BA-9274-80693848B11D}" srcOrd="0" destOrd="0" parTransId="{9B11F917-86B9-407B-84DE-7D21CAE02117}" sibTransId="{E48C7CEC-636F-4334-8FE1-8F186F7CA6F5}"/>
    <dgm:cxn modelId="{92D6672A-9F3A-4608-BAE0-5E8C3CAE69E6}" type="presOf" srcId="{21430DCC-5234-40BA-9274-80693848B11D}" destId="{7301D8B3-47D8-4836-AD02-B5E8C95629A2}" srcOrd="0" destOrd="0" presId="urn:microsoft.com/office/officeart/2005/8/layout/process1"/>
    <dgm:cxn modelId="{52C19F85-F8D9-4E21-AD5A-0C2072357266}" type="presParOf" srcId="{F7303E82-1B8B-4AEF-831B-F094109D7161}" destId="{7301D8B3-47D8-4836-AD02-B5E8C95629A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A090C4A-8B87-4BDC-90AB-22C4634D87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BEFD74-F71F-4F87-A296-3064D38955CA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pPr marL="284163" indent="-284163"/>
          <a:r>
            <a:rPr lang="en-US" sz="2400" dirty="0">
              <a:latin typeface="NikoshBAN" panose="02000000000000000000"/>
            </a:rPr>
            <a:t>১.  </a:t>
          </a:r>
          <a:r>
            <a:rPr lang="en-US" sz="2400" dirty="0" err="1">
              <a:latin typeface="NikoshBAN" panose="02000000000000000000"/>
            </a:rPr>
            <a:t>পরিবেশ</a:t>
          </a:r>
          <a:r>
            <a:rPr lang="en-US" sz="2400" dirty="0">
              <a:latin typeface="NikoshBAN" panose="02000000000000000000"/>
            </a:rPr>
            <a:t> </a:t>
          </a:r>
          <a:r>
            <a:rPr lang="en-US" sz="2400" dirty="0" err="1">
              <a:latin typeface="NikoshBAN" panose="02000000000000000000"/>
            </a:rPr>
            <a:t>দূষণ</a:t>
          </a:r>
          <a:r>
            <a:rPr lang="en-US" sz="2400" dirty="0">
              <a:latin typeface="NikoshBAN" panose="02000000000000000000"/>
            </a:rPr>
            <a:t> </a:t>
          </a:r>
          <a:r>
            <a:rPr lang="en-US" sz="2400" dirty="0" err="1">
              <a:latin typeface="NikoshBAN" panose="02000000000000000000"/>
            </a:rPr>
            <a:t>কী</a:t>
          </a:r>
          <a:r>
            <a:rPr lang="en-US" sz="2400" dirty="0">
              <a:latin typeface="NikoshBAN" panose="02000000000000000000"/>
            </a:rPr>
            <a:t> </a:t>
          </a:r>
          <a:r>
            <a:rPr lang="en-US" sz="2400" dirty="0" err="1">
              <a:latin typeface="NikoshBAN" panose="02000000000000000000"/>
            </a:rPr>
            <a:t>তা</a:t>
          </a:r>
          <a:r>
            <a:rPr lang="en-US" sz="2400" dirty="0">
              <a:latin typeface="NikoshBAN" panose="02000000000000000000"/>
            </a:rPr>
            <a:t> </a:t>
          </a:r>
          <a:r>
            <a:rPr lang="en-US" sz="2400" dirty="0" err="1">
              <a:latin typeface="NikoshBAN" panose="02000000000000000000"/>
            </a:rPr>
            <a:t>বলতে</a:t>
          </a:r>
          <a:r>
            <a:rPr lang="en-US" sz="2400" dirty="0">
              <a:latin typeface="NikoshBAN" panose="02000000000000000000"/>
            </a:rPr>
            <a:t> </a:t>
          </a:r>
          <a:r>
            <a:rPr lang="en-US" sz="2400" dirty="0" err="1">
              <a:latin typeface="NikoshBAN" panose="02000000000000000000"/>
            </a:rPr>
            <a:t>পারবে</a:t>
          </a:r>
          <a:r>
            <a:rPr lang="en-US" sz="2400" dirty="0">
              <a:latin typeface="NikoshBAN" panose="02000000000000000000"/>
            </a:rPr>
            <a:t>।</a:t>
          </a:r>
        </a:p>
      </dgm:t>
    </dgm:pt>
    <dgm:pt modelId="{A2FE57C3-5D7B-4E81-AB59-7BF6A151BBB5}" type="parTrans" cxnId="{EE7CDDA9-7417-4C76-8287-9263C1C96D77}">
      <dgm:prSet/>
      <dgm:spPr/>
      <dgm:t>
        <a:bodyPr/>
        <a:lstStyle/>
        <a:p>
          <a:endParaRPr lang="en-US"/>
        </a:p>
      </dgm:t>
    </dgm:pt>
    <dgm:pt modelId="{899684C7-837A-42C9-B465-FDFB0A97CE98}" type="sibTrans" cxnId="{EE7CDDA9-7417-4C76-8287-9263C1C96D77}">
      <dgm:prSet/>
      <dgm:spPr/>
      <dgm:t>
        <a:bodyPr/>
        <a:lstStyle/>
        <a:p>
          <a:endParaRPr lang="en-US"/>
        </a:p>
      </dgm:t>
    </dgm:pt>
    <dgm:pt modelId="{D62E388E-5056-4553-BCB9-85AB6CA693F9}" type="pres">
      <dgm:prSet presAssocID="{8A090C4A-8B87-4BDC-90AB-22C4634D87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46734E-4B45-4C08-9DBD-4CF25E96D404}" type="pres">
      <dgm:prSet presAssocID="{E8BEFD74-F71F-4F87-A296-3064D38955CA}" presName="parentText" presStyleLbl="node1" presStyleIdx="0" presStyleCnt="1" custLinFactNeighborY="-27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7CDDA9-7417-4C76-8287-9263C1C96D77}" srcId="{8A090C4A-8B87-4BDC-90AB-22C4634D87E3}" destId="{E8BEFD74-F71F-4F87-A296-3064D38955CA}" srcOrd="0" destOrd="0" parTransId="{A2FE57C3-5D7B-4E81-AB59-7BF6A151BBB5}" sibTransId="{899684C7-837A-42C9-B465-FDFB0A97CE98}"/>
    <dgm:cxn modelId="{57B5613A-8461-4354-B56E-D7D249029214}" type="presOf" srcId="{8A090C4A-8B87-4BDC-90AB-22C4634D87E3}" destId="{D62E388E-5056-4553-BCB9-85AB6CA693F9}" srcOrd="0" destOrd="0" presId="urn:microsoft.com/office/officeart/2005/8/layout/vList2"/>
    <dgm:cxn modelId="{70E7C8EB-FC47-4068-A27A-CE637667F49A}" type="presOf" srcId="{E8BEFD74-F71F-4F87-A296-3064D38955CA}" destId="{8746734E-4B45-4C08-9DBD-4CF25E96D404}" srcOrd="0" destOrd="0" presId="urn:microsoft.com/office/officeart/2005/8/layout/vList2"/>
    <dgm:cxn modelId="{4E58A261-52A7-4366-8C26-41023416786A}" type="presParOf" srcId="{D62E388E-5056-4553-BCB9-85AB6CA693F9}" destId="{8746734E-4B45-4C08-9DBD-4CF25E96D4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105EA98-DF56-4C02-A3AC-2FD5202593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BAA642-DF32-4E17-ABB5-5A45C9E480A9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6">
            <a:lumMod val="50000"/>
          </a:schemeClr>
        </a:solidFill>
      </dgm:spPr>
      <dgm:t>
        <a:bodyPr/>
        <a:lstStyle/>
        <a:p>
          <a:pPr marL="346075" indent="-346075"/>
          <a:r>
            <a:rPr lang="en-US" sz="2400" dirty="0">
              <a:latin typeface="NikoshBAN" panose="02000000000000000000"/>
            </a:rPr>
            <a:t>২.  </a:t>
          </a:r>
          <a:r>
            <a:rPr lang="en-US" sz="2400" dirty="0" err="1">
              <a:latin typeface="NikoshBAN" panose="02000000000000000000"/>
            </a:rPr>
            <a:t>পরিবেশের</a:t>
          </a:r>
          <a:r>
            <a:rPr lang="en-US" sz="2400" dirty="0">
              <a:latin typeface="NikoshBAN" panose="02000000000000000000"/>
            </a:rPr>
            <a:t> </a:t>
          </a:r>
          <a:r>
            <a:rPr lang="en-US" sz="2400" dirty="0" err="1">
              <a:latin typeface="NikoshBAN" panose="02000000000000000000"/>
            </a:rPr>
            <a:t>উপাদানসমূহের</a:t>
          </a:r>
          <a:r>
            <a:rPr lang="en-US" sz="2400" dirty="0">
              <a:latin typeface="NikoshBAN" panose="02000000000000000000"/>
            </a:rPr>
            <a:t> </a:t>
          </a:r>
          <a:r>
            <a:rPr lang="en-US" sz="2400" dirty="0" err="1">
              <a:latin typeface="NikoshBAN" panose="02000000000000000000"/>
            </a:rPr>
            <a:t>দূষণের</a:t>
          </a:r>
          <a:r>
            <a:rPr lang="en-US" sz="2400" dirty="0">
              <a:latin typeface="NikoshBAN" panose="02000000000000000000"/>
            </a:rPr>
            <a:t> </a:t>
          </a:r>
          <a:r>
            <a:rPr lang="en-US" sz="2400" dirty="0" err="1">
              <a:latin typeface="NikoshBAN" panose="02000000000000000000"/>
            </a:rPr>
            <a:t>কারণগুলো</a:t>
          </a:r>
          <a:r>
            <a:rPr lang="en-US" sz="2400" dirty="0">
              <a:latin typeface="NikoshBAN" panose="02000000000000000000"/>
            </a:rPr>
            <a:t> </a:t>
          </a:r>
          <a:r>
            <a:rPr lang="en-US" sz="2400" dirty="0" err="1">
              <a:latin typeface="NikoshBAN" panose="02000000000000000000"/>
            </a:rPr>
            <a:t>লিখতে</a:t>
          </a:r>
          <a:r>
            <a:rPr lang="en-US" sz="2400" dirty="0">
              <a:latin typeface="NikoshBAN" panose="02000000000000000000"/>
            </a:rPr>
            <a:t> </a:t>
          </a:r>
          <a:r>
            <a:rPr lang="en-US" sz="2400" dirty="0" err="1">
              <a:latin typeface="NikoshBAN" panose="02000000000000000000"/>
            </a:rPr>
            <a:t>পারবে</a:t>
          </a:r>
          <a:r>
            <a:rPr lang="en-US" sz="2400" dirty="0">
              <a:latin typeface="NikoshBAN" panose="02000000000000000000"/>
            </a:rPr>
            <a:t>।</a:t>
          </a:r>
        </a:p>
      </dgm:t>
    </dgm:pt>
    <dgm:pt modelId="{CF87D764-24A6-4DA4-BCED-01CAB0BF9E00}" type="parTrans" cxnId="{3A73A7DE-952C-46A7-9FE9-BD56354635F5}">
      <dgm:prSet/>
      <dgm:spPr/>
      <dgm:t>
        <a:bodyPr/>
        <a:lstStyle/>
        <a:p>
          <a:endParaRPr lang="en-US"/>
        </a:p>
      </dgm:t>
    </dgm:pt>
    <dgm:pt modelId="{A1BE22EB-469A-4F5E-92AB-E881B2540B3B}" type="sibTrans" cxnId="{3A73A7DE-952C-46A7-9FE9-BD56354635F5}">
      <dgm:prSet/>
      <dgm:spPr/>
      <dgm:t>
        <a:bodyPr/>
        <a:lstStyle/>
        <a:p>
          <a:endParaRPr lang="en-US"/>
        </a:p>
      </dgm:t>
    </dgm:pt>
    <dgm:pt modelId="{B0674709-DE1C-41F9-8F82-BBA6E562DD0E}" type="pres">
      <dgm:prSet presAssocID="{6105EA98-DF56-4C02-A3AC-2FD5202593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AAAEEC-50DD-47E9-A149-0874DEA01297}" type="pres">
      <dgm:prSet presAssocID="{CABAA642-DF32-4E17-ABB5-5A45C9E480A9}" presName="parentText" presStyleLbl="node1" presStyleIdx="0" presStyleCnt="1" custScaleX="112731" custScaleY="379172" custLinFactNeighborX="359" custLinFactNeighborY="178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3AFAA5-21DE-4BFC-B277-925C181E2834}" type="presOf" srcId="{CABAA642-DF32-4E17-ABB5-5A45C9E480A9}" destId="{B3AAAEEC-50DD-47E9-A149-0874DEA01297}" srcOrd="0" destOrd="0" presId="urn:microsoft.com/office/officeart/2005/8/layout/vList2"/>
    <dgm:cxn modelId="{86FD1BB1-7B3F-4EC8-80BB-2285C73CA9EF}" type="presOf" srcId="{6105EA98-DF56-4C02-A3AC-2FD5202593ED}" destId="{B0674709-DE1C-41F9-8F82-BBA6E562DD0E}" srcOrd="0" destOrd="0" presId="urn:microsoft.com/office/officeart/2005/8/layout/vList2"/>
    <dgm:cxn modelId="{3A73A7DE-952C-46A7-9FE9-BD56354635F5}" srcId="{6105EA98-DF56-4C02-A3AC-2FD5202593ED}" destId="{CABAA642-DF32-4E17-ABB5-5A45C9E480A9}" srcOrd="0" destOrd="0" parTransId="{CF87D764-24A6-4DA4-BCED-01CAB0BF9E00}" sibTransId="{A1BE22EB-469A-4F5E-92AB-E881B2540B3B}"/>
    <dgm:cxn modelId="{7554744D-D874-4AB7-A6E6-898F03E10713}" type="presParOf" srcId="{B0674709-DE1C-41F9-8F82-BBA6E562DD0E}" destId="{B3AAAEEC-50DD-47E9-A149-0874DEA012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8E7AF9A-295F-427C-B524-304BA4D4F7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1CDBDD-BE50-4F9A-AD88-3007ABFBC160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marL="346075" indent="-346075"/>
          <a:r>
            <a:rPr lang="en-US" sz="2400" dirty="0">
              <a:latin typeface="NikoshBAN" panose="02000000000000000000"/>
            </a:rPr>
            <a:t>৩.  </a:t>
          </a:r>
          <a:r>
            <a:rPr lang="en-US" sz="2400" dirty="0" err="1">
              <a:latin typeface="NikoshBAN" panose="02000000000000000000"/>
            </a:rPr>
            <a:t>পরিবেশ</a:t>
          </a:r>
          <a:r>
            <a:rPr lang="en-US" sz="2400" dirty="0">
              <a:latin typeface="NikoshBAN" panose="02000000000000000000"/>
            </a:rPr>
            <a:t> </a:t>
          </a:r>
          <a:r>
            <a:rPr lang="en-US" sz="2400" dirty="0" err="1">
              <a:latin typeface="NikoshBAN" panose="02000000000000000000"/>
            </a:rPr>
            <a:t>দূষণ</a:t>
          </a:r>
          <a:r>
            <a:rPr lang="en-US" sz="2400" dirty="0">
              <a:latin typeface="NikoshBAN" panose="02000000000000000000"/>
            </a:rPr>
            <a:t> </a:t>
          </a:r>
          <a:r>
            <a:rPr lang="en-US" sz="2400" dirty="0" err="1">
              <a:latin typeface="NikoshBAN" panose="02000000000000000000"/>
            </a:rPr>
            <a:t>প্রতিরোধের</a:t>
          </a:r>
          <a:r>
            <a:rPr lang="en-US" sz="2400" dirty="0">
              <a:latin typeface="NikoshBAN" panose="02000000000000000000"/>
            </a:rPr>
            <a:t> </a:t>
          </a:r>
          <a:r>
            <a:rPr lang="en-US" sz="2400" dirty="0" err="1">
              <a:latin typeface="NikoshBAN" panose="02000000000000000000"/>
            </a:rPr>
            <a:t>উপায়</a:t>
          </a:r>
          <a:r>
            <a:rPr lang="en-US" sz="2400" dirty="0">
              <a:latin typeface="NikoshBAN" panose="02000000000000000000"/>
            </a:rPr>
            <a:t> </a:t>
          </a:r>
          <a:r>
            <a:rPr lang="en-US" sz="2400" dirty="0" err="1">
              <a:latin typeface="NikoshBAN" panose="02000000000000000000"/>
            </a:rPr>
            <a:t>ব্যাখ্যা</a:t>
          </a:r>
          <a:r>
            <a:rPr lang="en-US" sz="2400" dirty="0">
              <a:latin typeface="NikoshBAN" panose="02000000000000000000"/>
            </a:rPr>
            <a:t> </a:t>
          </a:r>
          <a:r>
            <a:rPr lang="en-US" sz="2400" dirty="0" err="1">
              <a:latin typeface="NikoshBAN" panose="02000000000000000000"/>
            </a:rPr>
            <a:t>করতে</a:t>
          </a:r>
          <a:r>
            <a:rPr lang="en-US" sz="2400" dirty="0">
              <a:latin typeface="NikoshBAN" panose="02000000000000000000"/>
            </a:rPr>
            <a:t> </a:t>
          </a:r>
          <a:r>
            <a:rPr lang="en-US" sz="2400" dirty="0" err="1">
              <a:latin typeface="NikoshBAN" panose="02000000000000000000"/>
            </a:rPr>
            <a:t>পারবে</a:t>
          </a:r>
          <a:r>
            <a:rPr lang="en-US" sz="2400" dirty="0">
              <a:latin typeface="NikoshBAN" panose="02000000000000000000"/>
            </a:rPr>
            <a:t>।</a:t>
          </a:r>
        </a:p>
      </dgm:t>
    </dgm:pt>
    <dgm:pt modelId="{7EAF3DF6-D45F-4EF6-B4C3-50783347C926}" type="parTrans" cxnId="{C006DF90-1598-49D0-8F0B-241DE359FEEC}">
      <dgm:prSet/>
      <dgm:spPr/>
      <dgm:t>
        <a:bodyPr/>
        <a:lstStyle/>
        <a:p>
          <a:endParaRPr lang="en-US"/>
        </a:p>
      </dgm:t>
    </dgm:pt>
    <dgm:pt modelId="{D4615925-9A95-4C3D-9FDE-A07FF4BE1751}" type="sibTrans" cxnId="{C006DF90-1598-49D0-8F0B-241DE359FEEC}">
      <dgm:prSet/>
      <dgm:spPr/>
      <dgm:t>
        <a:bodyPr/>
        <a:lstStyle/>
        <a:p>
          <a:endParaRPr lang="en-US"/>
        </a:p>
      </dgm:t>
    </dgm:pt>
    <dgm:pt modelId="{0DEFDD94-2AB3-40CE-8979-A4E94A3F0A62}" type="pres">
      <dgm:prSet presAssocID="{E8E7AF9A-295F-427C-B524-304BA4D4F7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09B6D1-CE10-4051-8E32-9C29831D47CB}" type="pres">
      <dgm:prSet presAssocID="{921CDBDD-BE50-4F9A-AD88-3007ABFBC160}" presName="parentText" presStyleLbl="node1" presStyleIdx="0" presStyleCnt="1" custLinFactNeighborX="0" custLinFactNeighborY="-17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06DF90-1598-49D0-8F0B-241DE359FEEC}" srcId="{E8E7AF9A-295F-427C-B524-304BA4D4F755}" destId="{921CDBDD-BE50-4F9A-AD88-3007ABFBC160}" srcOrd="0" destOrd="0" parTransId="{7EAF3DF6-D45F-4EF6-B4C3-50783347C926}" sibTransId="{D4615925-9A95-4C3D-9FDE-A07FF4BE1751}"/>
    <dgm:cxn modelId="{AA1083F3-F854-437F-8FF5-DC332E5E00F5}" type="presOf" srcId="{921CDBDD-BE50-4F9A-AD88-3007ABFBC160}" destId="{8509B6D1-CE10-4051-8E32-9C29831D47CB}" srcOrd="0" destOrd="0" presId="urn:microsoft.com/office/officeart/2005/8/layout/vList2"/>
    <dgm:cxn modelId="{094BAF01-3C9D-4451-A2DD-B8F113272F92}" type="presOf" srcId="{E8E7AF9A-295F-427C-B524-304BA4D4F755}" destId="{0DEFDD94-2AB3-40CE-8979-A4E94A3F0A62}" srcOrd="0" destOrd="0" presId="urn:microsoft.com/office/officeart/2005/8/layout/vList2"/>
    <dgm:cxn modelId="{A49703C1-3FAD-4EB9-B396-00202951312C}" type="presParOf" srcId="{0DEFDD94-2AB3-40CE-8979-A4E94A3F0A62}" destId="{8509B6D1-CE10-4051-8E32-9C29831D47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6711AC0-5C1A-4FE3-8F13-4820AB8FDF12}" type="doc">
      <dgm:prSet loTypeId="urn:microsoft.com/office/officeart/2005/8/layout/vList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370C73A7-B382-4CBF-8E42-61A759CD2807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</dgm:spPr>
      <dgm:t>
        <a:bodyPr/>
        <a:lstStyle/>
        <a:p>
          <a:r>
            <a:rPr lang="en-US" sz="4000" dirty="0" err="1">
              <a:latin typeface="NikoshBAN" panose="02000000000000000000"/>
            </a:rPr>
            <a:t>পাঠ</a:t>
          </a:r>
          <a:r>
            <a:rPr lang="en-US" sz="4000" dirty="0">
              <a:latin typeface="NikoshBAN" panose="02000000000000000000"/>
            </a:rPr>
            <a:t> </a:t>
          </a:r>
          <a:r>
            <a:rPr lang="en-US" sz="4000" dirty="0" err="1">
              <a:latin typeface="NikoshBAN" panose="02000000000000000000"/>
            </a:rPr>
            <a:t>শেষে</a:t>
          </a:r>
          <a:r>
            <a:rPr lang="en-US" sz="4000" dirty="0">
              <a:latin typeface="NikoshBAN" panose="02000000000000000000"/>
            </a:rPr>
            <a:t> </a:t>
          </a:r>
          <a:r>
            <a:rPr lang="en-US" sz="4000" dirty="0" err="1">
              <a:latin typeface="NikoshBAN" panose="02000000000000000000"/>
            </a:rPr>
            <a:t>শিক্ষার্থীরা</a:t>
          </a:r>
          <a:endParaRPr lang="en-US" sz="4000" dirty="0">
            <a:latin typeface="NikoshBAN" panose="02000000000000000000"/>
          </a:endParaRPr>
        </a:p>
      </dgm:t>
    </dgm:pt>
    <dgm:pt modelId="{952CEA54-60B2-4C53-ABDD-ABB98CDF03C2}" type="parTrans" cxnId="{22B37CCA-4EB2-411E-B80D-17FD53801B58}">
      <dgm:prSet/>
      <dgm:spPr/>
      <dgm:t>
        <a:bodyPr/>
        <a:lstStyle/>
        <a:p>
          <a:endParaRPr lang="en-US"/>
        </a:p>
      </dgm:t>
    </dgm:pt>
    <dgm:pt modelId="{F3D4F2BF-C857-49B6-AFF1-0F526EF4E8F9}" type="sibTrans" cxnId="{22B37CCA-4EB2-411E-B80D-17FD53801B58}">
      <dgm:prSet/>
      <dgm:spPr/>
      <dgm:t>
        <a:bodyPr/>
        <a:lstStyle/>
        <a:p>
          <a:endParaRPr lang="en-US"/>
        </a:p>
      </dgm:t>
    </dgm:pt>
    <dgm:pt modelId="{B4FA110D-527F-49F2-8D8F-AF97F98CBB41}" type="pres">
      <dgm:prSet presAssocID="{F6711AC0-5C1A-4FE3-8F13-4820AB8FDF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DA2612-404F-458C-9592-473C6B955306}" type="pres">
      <dgm:prSet presAssocID="{370C73A7-B382-4CBF-8E42-61A759CD2807}" presName="parentText" presStyleLbl="node1" presStyleIdx="0" presStyleCnt="1" custScaleY="82176" custLinFactNeighborX="-578" custLinFactNeighborY="39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C71AC7-ABCF-40B1-894C-58DA5FB07CE7}" type="presOf" srcId="{370C73A7-B382-4CBF-8E42-61A759CD2807}" destId="{A9DA2612-404F-458C-9592-473C6B955306}" srcOrd="0" destOrd="0" presId="urn:microsoft.com/office/officeart/2005/8/layout/vList2"/>
    <dgm:cxn modelId="{4F0410FB-0C76-40F1-A055-18F0E8E808D4}" type="presOf" srcId="{F6711AC0-5C1A-4FE3-8F13-4820AB8FDF12}" destId="{B4FA110D-527F-49F2-8D8F-AF97F98CBB41}" srcOrd="0" destOrd="0" presId="urn:microsoft.com/office/officeart/2005/8/layout/vList2"/>
    <dgm:cxn modelId="{22B37CCA-4EB2-411E-B80D-17FD53801B58}" srcId="{F6711AC0-5C1A-4FE3-8F13-4820AB8FDF12}" destId="{370C73A7-B382-4CBF-8E42-61A759CD2807}" srcOrd="0" destOrd="0" parTransId="{952CEA54-60B2-4C53-ABDD-ABB98CDF03C2}" sibTransId="{F3D4F2BF-C857-49B6-AFF1-0F526EF4E8F9}"/>
    <dgm:cxn modelId="{264D0B48-A17D-4BF2-AEE0-4CC5244F406D}" type="presParOf" srcId="{B4FA110D-527F-49F2-8D8F-AF97F98CBB41}" destId="{A9DA2612-404F-458C-9592-473C6B9553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D1DBD01-A894-425D-9E9E-841CAD24810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665CCB-F5BF-45F8-88E9-70DB562E6B9C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>
              <a:latin typeface="NikoshBAN"/>
            </a:rPr>
            <a:t>পরিবেশ</a:t>
          </a:r>
          <a:r>
            <a:rPr lang="en-US" dirty="0">
              <a:latin typeface="NikoshBAN"/>
            </a:rPr>
            <a:t> </a:t>
          </a:r>
          <a:r>
            <a:rPr lang="en-US" dirty="0" err="1">
              <a:latin typeface="NikoshBAN"/>
            </a:rPr>
            <a:t>দূষণ</a:t>
          </a:r>
          <a:r>
            <a:rPr lang="en-US" dirty="0">
              <a:latin typeface="NikoshBAN"/>
            </a:rPr>
            <a:t> </a:t>
          </a:r>
          <a:r>
            <a:rPr lang="en-US" dirty="0" err="1">
              <a:latin typeface="NikoshBAN"/>
            </a:rPr>
            <a:t>বিভিন্ন</a:t>
          </a:r>
          <a:r>
            <a:rPr lang="en-US" dirty="0">
              <a:latin typeface="NikoshBAN"/>
            </a:rPr>
            <a:t> </a:t>
          </a:r>
          <a:r>
            <a:rPr lang="en-US" dirty="0" err="1">
              <a:latin typeface="NikoshBAN"/>
            </a:rPr>
            <a:t>ভাবে</a:t>
          </a:r>
          <a:r>
            <a:rPr lang="en-US" dirty="0">
              <a:latin typeface="NikoshBAN"/>
            </a:rPr>
            <a:t> </a:t>
          </a:r>
          <a:r>
            <a:rPr lang="en-US" dirty="0" err="1">
              <a:latin typeface="NikoshBAN"/>
            </a:rPr>
            <a:t>হয়ে</a:t>
          </a:r>
          <a:r>
            <a:rPr lang="en-US" dirty="0">
              <a:latin typeface="NikoshBAN"/>
            </a:rPr>
            <a:t> </a:t>
          </a:r>
          <a:r>
            <a:rPr lang="en-US" dirty="0" err="1">
              <a:latin typeface="NikoshBAN"/>
            </a:rPr>
            <a:t>থাকেঃ</a:t>
          </a:r>
          <a:endParaRPr lang="en-US" dirty="0">
            <a:latin typeface="NikoshBAN"/>
          </a:endParaRPr>
        </a:p>
      </dgm:t>
    </dgm:pt>
    <dgm:pt modelId="{4CB85675-8B6A-452B-A7E5-70BE649A2DCE}" type="parTrans" cxnId="{C88C1991-113A-4ECD-96A7-91297CE3042D}">
      <dgm:prSet/>
      <dgm:spPr/>
      <dgm:t>
        <a:bodyPr/>
        <a:lstStyle/>
        <a:p>
          <a:endParaRPr lang="en-US"/>
        </a:p>
      </dgm:t>
    </dgm:pt>
    <dgm:pt modelId="{10DABEAD-2249-4B59-934D-3986BF6B586B}" type="sibTrans" cxnId="{C88C1991-113A-4ECD-96A7-91297CE3042D}">
      <dgm:prSet/>
      <dgm:spPr/>
      <dgm:t>
        <a:bodyPr/>
        <a:lstStyle/>
        <a:p>
          <a:endParaRPr lang="en-US"/>
        </a:p>
      </dgm:t>
    </dgm:pt>
    <dgm:pt modelId="{2C983137-5F12-4029-BD73-E5B283637C02}" type="pres">
      <dgm:prSet presAssocID="{8D1DBD01-A894-425D-9E9E-841CAD24810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E4C7FAF-1568-41D5-97F8-C39A14A6D899}" type="pres">
      <dgm:prSet presAssocID="{3F665CCB-F5BF-45F8-88E9-70DB562E6B9C}" presName="hierRoot1" presStyleCnt="0">
        <dgm:presLayoutVars>
          <dgm:hierBranch val="init"/>
        </dgm:presLayoutVars>
      </dgm:prSet>
      <dgm:spPr/>
    </dgm:pt>
    <dgm:pt modelId="{A0469353-A420-4D0F-B739-9FF36072C4F6}" type="pres">
      <dgm:prSet presAssocID="{3F665CCB-F5BF-45F8-88E9-70DB562E6B9C}" presName="rootComposite1" presStyleCnt="0"/>
      <dgm:spPr/>
    </dgm:pt>
    <dgm:pt modelId="{449117AF-6CC7-4D40-970B-3B97FD98ED8D}" type="pres">
      <dgm:prSet presAssocID="{3F665CCB-F5BF-45F8-88E9-70DB562E6B9C}" presName="rootText1" presStyleLbl="node0" presStyleIdx="0" presStyleCnt="1" custScaleX="194159" custScaleY="537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47F791-E1C4-48A5-B296-D937B647510D}" type="pres">
      <dgm:prSet presAssocID="{3F665CCB-F5BF-45F8-88E9-70DB562E6B9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586897A-C8C9-4A10-8EE2-88E40928DD28}" type="pres">
      <dgm:prSet presAssocID="{3F665CCB-F5BF-45F8-88E9-70DB562E6B9C}" presName="hierChild2" presStyleCnt="0"/>
      <dgm:spPr/>
    </dgm:pt>
    <dgm:pt modelId="{FC373164-8F8E-40A2-804D-2606AED4E98E}" type="pres">
      <dgm:prSet presAssocID="{3F665CCB-F5BF-45F8-88E9-70DB562E6B9C}" presName="hierChild3" presStyleCnt="0"/>
      <dgm:spPr/>
    </dgm:pt>
  </dgm:ptLst>
  <dgm:cxnLst>
    <dgm:cxn modelId="{657D2ABD-4BF1-4768-B0C1-C79D39CD2E46}" type="presOf" srcId="{8D1DBD01-A894-425D-9E9E-841CAD24810B}" destId="{2C983137-5F12-4029-BD73-E5B283637C02}" srcOrd="0" destOrd="0" presId="urn:microsoft.com/office/officeart/2005/8/layout/orgChart1"/>
    <dgm:cxn modelId="{C88C1991-113A-4ECD-96A7-91297CE3042D}" srcId="{8D1DBD01-A894-425D-9E9E-841CAD24810B}" destId="{3F665CCB-F5BF-45F8-88E9-70DB562E6B9C}" srcOrd="0" destOrd="0" parTransId="{4CB85675-8B6A-452B-A7E5-70BE649A2DCE}" sibTransId="{10DABEAD-2249-4B59-934D-3986BF6B586B}"/>
    <dgm:cxn modelId="{5D30A7A9-8DF6-4E90-8D78-01F1547A0FA3}" type="presOf" srcId="{3F665CCB-F5BF-45F8-88E9-70DB562E6B9C}" destId="{F547F791-E1C4-48A5-B296-D937B647510D}" srcOrd="1" destOrd="0" presId="urn:microsoft.com/office/officeart/2005/8/layout/orgChart1"/>
    <dgm:cxn modelId="{3348C5BE-F9B0-4E3D-B247-0BCE14DA4FF7}" type="presOf" srcId="{3F665CCB-F5BF-45F8-88E9-70DB562E6B9C}" destId="{449117AF-6CC7-4D40-970B-3B97FD98ED8D}" srcOrd="0" destOrd="0" presId="urn:microsoft.com/office/officeart/2005/8/layout/orgChart1"/>
    <dgm:cxn modelId="{572237C5-4D1E-47EB-A889-AB05347F325B}" type="presParOf" srcId="{2C983137-5F12-4029-BD73-E5B283637C02}" destId="{BE4C7FAF-1568-41D5-97F8-C39A14A6D899}" srcOrd="0" destOrd="0" presId="urn:microsoft.com/office/officeart/2005/8/layout/orgChart1"/>
    <dgm:cxn modelId="{C13F0FFF-3ED8-4713-99D0-6EA4BB7CE5A2}" type="presParOf" srcId="{BE4C7FAF-1568-41D5-97F8-C39A14A6D899}" destId="{A0469353-A420-4D0F-B739-9FF36072C4F6}" srcOrd="0" destOrd="0" presId="urn:microsoft.com/office/officeart/2005/8/layout/orgChart1"/>
    <dgm:cxn modelId="{15ABC82C-824B-428D-87D7-B9507F893C20}" type="presParOf" srcId="{A0469353-A420-4D0F-B739-9FF36072C4F6}" destId="{449117AF-6CC7-4D40-970B-3B97FD98ED8D}" srcOrd="0" destOrd="0" presId="urn:microsoft.com/office/officeart/2005/8/layout/orgChart1"/>
    <dgm:cxn modelId="{750F7531-87CB-4606-8196-CD0348DE1F58}" type="presParOf" srcId="{A0469353-A420-4D0F-B739-9FF36072C4F6}" destId="{F547F791-E1C4-48A5-B296-D937B647510D}" srcOrd="1" destOrd="0" presId="urn:microsoft.com/office/officeart/2005/8/layout/orgChart1"/>
    <dgm:cxn modelId="{28587AC7-0ADF-4A85-ADCC-C77A79B9D494}" type="presParOf" srcId="{BE4C7FAF-1568-41D5-97F8-C39A14A6D899}" destId="{4586897A-C8C9-4A10-8EE2-88E40928DD28}" srcOrd="1" destOrd="0" presId="urn:microsoft.com/office/officeart/2005/8/layout/orgChart1"/>
    <dgm:cxn modelId="{E2184842-618A-44D0-BFE8-E6C04285D6D2}" type="presParOf" srcId="{BE4C7FAF-1568-41D5-97F8-C39A14A6D899}" destId="{FC373164-8F8E-40A2-804D-2606AED4E98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EF6F7A3-40D9-4B4E-9FC6-F546437856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39AA8D-7D57-4A21-BA11-EACB4A070C0E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0" indent="393700"/>
          <a:r>
            <a:rPr lang="en-US" dirty="0" err="1">
              <a:latin typeface="NikoshBAN"/>
            </a:rPr>
            <a:t>একক</a:t>
          </a:r>
          <a:r>
            <a:rPr lang="en-US" dirty="0">
              <a:latin typeface="NikoshBAN"/>
            </a:rPr>
            <a:t> </a:t>
          </a:r>
          <a:r>
            <a:rPr lang="en-US" dirty="0" err="1">
              <a:latin typeface="NikoshBAN"/>
            </a:rPr>
            <a:t>কাজ</a:t>
          </a:r>
          <a:endParaRPr lang="en-US" dirty="0">
            <a:latin typeface="NikoshBAN"/>
          </a:endParaRPr>
        </a:p>
      </dgm:t>
    </dgm:pt>
    <dgm:pt modelId="{D4026CD5-15D3-4727-A4EF-72E4AB859C7B}" type="parTrans" cxnId="{16A502E8-6C9D-4408-88E7-535BAD16A0BE}">
      <dgm:prSet/>
      <dgm:spPr/>
      <dgm:t>
        <a:bodyPr/>
        <a:lstStyle/>
        <a:p>
          <a:endParaRPr lang="en-US"/>
        </a:p>
      </dgm:t>
    </dgm:pt>
    <dgm:pt modelId="{9728D650-A3FE-423E-BBEF-24CF49714DC2}" type="sibTrans" cxnId="{16A502E8-6C9D-4408-88E7-535BAD16A0BE}">
      <dgm:prSet/>
      <dgm:spPr/>
      <dgm:t>
        <a:bodyPr/>
        <a:lstStyle/>
        <a:p>
          <a:endParaRPr lang="en-US"/>
        </a:p>
      </dgm:t>
    </dgm:pt>
    <dgm:pt modelId="{1B6F15F7-FC22-41AA-80C0-F75D6213A591}" type="pres">
      <dgm:prSet presAssocID="{1EF6F7A3-40D9-4B4E-9FC6-F546437856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B0FF4A-B72B-4356-B5A9-7094E6F02E43}" type="pres">
      <dgm:prSet presAssocID="{4239AA8D-7D57-4A21-BA11-EACB4A070C0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F63DAE-C1EF-4473-90F7-EC3C4BE8AE86}" type="presOf" srcId="{1EF6F7A3-40D9-4B4E-9FC6-F54643785606}" destId="{1B6F15F7-FC22-41AA-80C0-F75D6213A591}" srcOrd="0" destOrd="0" presId="urn:microsoft.com/office/officeart/2005/8/layout/vList2"/>
    <dgm:cxn modelId="{985ABF65-4B31-4FD1-8057-BBD485B06A9A}" type="presOf" srcId="{4239AA8D-7D57-4A21-BA11-EACB4A070C0E}" destId="{1CB0FF4A-B72B-4356-B5A9-7094E6F02E43}" srcOrd="0" destOrd="0" presId="urn:microsoft.com/office/officeart/2005/8/layout/vList2"/>
    <dgm:cxn modelId="{16A502E8-6C9D-4408-88E7-535BAD16A0BE}" srcId="{1EF6F7A3-40D9-4B4E-9FC6-F54643785606}" destId="{4239AA8D-7D57-4A21-BA11-EACB4A070C0E}" srcOrd="0" destOrd="0" parTransId="{D4026CD5-15D3-4727-A4EF-72E4AB859C7B}" sibTransId="{9728D650-A3FE-423E-BBEF-24CF49714DC2}"/>
    <dgm:cxn modelId="{E47E8079-D83C-4967-A0BF-D3DC3887688D}" type="presParOf" srcId="{1B6F15F7-FC22-41AA-80C0-F75D6213A591}" destId="{1CB0FF4A-B72B-4356-B5A9-7094E6F02E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C1A104-4ABA-4682-AA28-8E2ABA871C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BD64B1-00F9-4BF1-BA77-87D4E8343F19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dirty="0" smtClean="0">
              <a:latin typeface="NikoshBAN" panose="02000000000000000000"/>
            </a:rPr>
            <a:t>সেলিনা বেগম </a:t>
          </a:r>
          <a:endParaRPr lang="en-US" dirty="0">
            <a:latin typeface="NikoshBAN" panose="02000000000000000000"/>
          </a:endParaRPr>
        </a:p>
      </dgm:t>
    </dgm:pt>
    <dgm:pt modelId="{A0F388D8-550A-4290-9A67-B8BFBC85723B}" type="parTrans" cxnId="{D9303928-614E-4402-9B0A-72962B390408}">
      <dgm:prSet/>
      <dgm:spPr/>
      <dgm:t>
        <a:bodyPr/>
        <a:lstStyle/>
        <a:p>
          <a:endParaRPr lang="en-US"/>
        </a:p>
      </dgm:t>
    </dgm:pt>
    <dgm:pt modelId="{6D996FDA-A8F4-4356-B6C8-F6930E4A01F9}" type="sibTrans" cxnId="{D9303928-614E-4402-9B0A-72962B390408}">
      <dgm:prSet/>
      <dgm:spPr/>
      <dgm:t>
        <a:bodyPr/>
        <a:lstStyle/>
        <a:p>
          <a:endParaRPr lang="en-US"/>
        </a:p>
      </dgm:t>
    </dgm:pt>
    <dgm:pt modelId="{49806F97-133F-4429-B8C5-F20443496BE9}" type="pres">
      <dgm:prSet presAssocID="{FCC1A104-4ABA-4682-AA28-8E2ABA871C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2C59CC-27AB-476F-955B-BB09461E03E5}" type="pres">
      <dgm:prSet presAssocID="{F4BD64B1-00F9-4BF1-BA77-87D4E8343F1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303928-614E-4402-9B0A-72962B390408}" srcId="{FCC1A104-4ABA-4682-AA28-8E2ABA871C7D}" destId="{F4BD64B1-00F9-4BF1-BA77-87D4E8343F19}" srcOrd="0" destOrd="0" parTransId="{A0F388D8-550A-4290-9A67-B8BFBC85723B}" sibTransId="{6D996FDA-A8F4-4356-B6C8-F6930E4A01F9}"/>
    <dgm:cxn modelId="{13D2328A-5560-4554-B4DD-A105C8CB83D8}" type="presOf" srcId="{F4BD64B1-00F9-4BF1-BA77-87D4E8343F19}" destId="{F52C59CC-27AB-476F-955B-BB09461E03E5}" srcOrd="0" destOrd="0" presId="urn:microsoft.com/office/officeart/2005/8/layout/vList2"/>
    <dgm:cxn modelId="{0A2DE01C-8B5C-416C-9A4B-A7C846824631}" type="presOf" srcId="{FCC1A104-4ABA-4682-AA28-8E2ABA871C7D}" destId="{49806F97-133F-4429-B8C5-F20443496BE9}" srcOrd="0" destOrd="0" presId="urn:microsoft.com/office/officeart/2005/8/layout/vList2"/>
    <dgm:cxn modelId="{78ED4539-2B2C-4310-85C1-11D6B1CB2437}" type="presParOf" srcId="{49806F97-133F-4429-B8C5-F20443496BE9}" destId="{F52C59CC-27AB-476F-955B-BB09461E03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0BE87D7-2B1E-4108-AAC8-42CD168E8E9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56BB3B-E6EE-4194-9C00-86E2B3C942D5}">
      <dgm:prSet/>
      <dgm:spPr/>
      <dgm:t>
        <a:bodyPr/>
        <a:lstStyle/>
        <a:p>
          <a:r>
            <a:rPr lang="en-US" dirty="0">
              <a:latin typeface="NikoshBAN"/>
            </a:rPr>
            <a:t>১.  </a:t>
          </a:r>
          <a:r>
            <a:rPr lang="en-US" dirty="0" err="1">
              <a:latin typeface="NikoshBAN"/>
            </a:rPr>
            <a:t>পরিবেশ</a:t>
          </a:r>
          <a:r>
            <a:rPr lang="en-US" dirty="0">
              <a:latin typeface="NikoshBAN"/>
            </a:rPr>
            <a:t> </a:t>
          </a:r>
          <a:r>
            <a:rPr lang="en-US" dirty="0" err="1">
              <a:latin typeface="NikoshBAN"/>
            </a:rPr>
            <a:t>দূষণ</a:t>
          </a:r>
          <a:r>
            <a:rPr lang="en-US" dirty="0">
              <a:latin typeface="NikoshBAN"/>
            </a:rPr>
            <a:t> </a:t>
          </a:r>
          <a:r>
            <a:rPr lang="en-US" dirty="0" err="1">
              <a:latin typeface="NikoshBAN"/>
            </a:rPr>
            <a:t>কাকে</a:t>
          </a:r>
          <a:r>
            <a:rPr lang="en-US" dirty="0">
              <a:latin typeface="NikoshBAN"/>
            </a:rPr>
            <a:t> </a:t>
          </a:r>
          <a:r>
            <a:rPr lang="en-US" dirty="0" err="1">
              <a:latin typeface="NikoshBAN"/>
            </a:rPr>
            <a:t>বলে</a:t>
          </a:r>
          <a:r>
            <a:rPr lang="en-US" dirty="0">
              <a:latin typeface="NikoshBAN"/>
            </a:rPr>
            <a:t> </a:t>
          </a:r>
          <a:r>
            <a:rPr lang="en-US" dirty="0" err="1">
              <a:latin typeface="NikoshBAN"/>
            </a:rPr>
            <a:t>খাতায়</a:t>
          </a:r>
          <a:r>
            <a:rPr lang="en-US" dirty="0">
              <a:latin typeface="NikoshBAN"/>
            </a:rPr>
            <a:t> </a:t>
          </a:r>
          <a:r>
            <a:rPr lang="en-US" dirty="0" err="1">
              <a:latin typeface="NikoshBAN"/>
            </a:rPr>
            <a:t>লিখ</a:t>
          </a:r>
          <a:r>
            <a:rPr lang="en-US" dirty="0">
              <a:latin typeface="NikoshBAN"/>
            </a:rPr>
            <a:t>।</a:t>
          </a:r>
        </a:p>
      </dgm:t>
    </dgm:pt>
    <dgm:pt modelId="{05D194C2-BE50-4C9F-B922-E97DA58619F8}" type="parTrans" cxnId="{967E27DF-4DAE-4B9D-841B-01B904836980}">
      <dgm:prSet/>
      <dgm:spPr/>
      <dgm:t>
        <a:bodyPr/>
        <a:lstStyle/>
        <a:p>
          <a:endParaRPr lang="en-US"/>
        </a:p>
      </dgm:t>
    </dgm:pt>
    <dgm:pt modelId="{4EC9EA10-054D-4082-82AF-0C4F36C676BF}" type="sibTrans" cxnId="{967E27DF-4DAE-4B9D-841B-01B904836980}">
      <dgm:prSet/>
      <dgm:spPr/>
      <dgm:t>
        <a:bodyPr/>
        <a:lstStyle/>
        <a:p>
          <a:endParaRPr lang="en-US"/>
        </a:p>
      </dgm:t>
    </dgm:pt>
    <dgm:pt modelId="{721E231A-E169-40D6-BC55-0F118F437383}" type="pres">
      <dgm:prSet presAssocID="{10BE87D7-2B1E-4108-AAC8-42CD168E8E9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5F039B3-3530-409E-B357-560B1C6F3909}" type="pres">
      <dgm:prSet presAssocID="{A156BB3B-E6EE-4194-9C00-86E2B3C942D5}" presName="thickLine" presStyleLbl="alignNode1" presStyleIdx="0" presStyleCnt="1"/>
      <dgm:spPr/>
    </dgm:pt>
    <dgm:pt modelId="{E36A084E-2285-47AE-9F40-A2B549ED46D2}" type="pres">
      <dgm:prSet presAssocID="{A156BB3B-E6EE-4194-9C00-86E2B3C942D5}" presName="horz1" presStyleCnt="0"/>
      <dgm:spPr/>
    </dgm:pt>
    <dgm:pt modelId="{5E80007F-1A46-4BE1-B274-608013449911}" type="pres">
      <dgm:prSet presAssocID="{A156BB3B-E6EE-4194-9C00-86E2B3C942D5}" presName="tx1" presStyleLbl="revTx" presStyleIdx="0" presStyleCnt="1"/>
      <dgm:spPr/>
      <dgm:t>
        <a:bodyPr/>
        <a:lstStyle/>
        <a:p>
          <a:endParaRPr lang="en-US"/>
        </a:p>
      </dgm:t>
    </dgm:pt>
    <dgm:pt modelId="{B1339CD4-E995-4134-8CFA-4216B8D0B7E1}" type="pres">
      <dgm:prSet presAssocID="{A156BB3B-E6EE-4194-9C00-86E2B3C942D5}" presName="vert1" presStyleCnt="0"/>
      <dgm:spPr/>
    </dgm:pt>
  </dgm:ptLst>
  <dgm:cxnLst>
    <dgm:cxn modelId="{967E27DF-4DAE-4B9D-841B-01B904836980}" srcId="{10BE87D7-2B1E-4108-AAC8-42CD168E8E9B}" destId="{A156BB3B-E6EE-4194-9C00-86E2B3C942D5}" srcOrd="0" destOrd="0" parTransId="{05D194C2-BE50-4C9F-B922-E97DA58619F8}" sibTransId="{4EC9EA10-054D-4082-82AF-0C4F36C676BF}"/>
    <dgm:cxn modelId="{6A67FD35-00A9-4E41-9BDC-7410707D0F04}" type="presOf" srcId="{A156BB3B-E6EE-4194-9C00-86E2B3C942D5}" destId="{5E80007F-1A46-4BE1-B274-608013449911}" srcOrd="0" destOrd="0" presId="urn:microsoft.com/office/officeart/2008/layout/LinedList"/>
    <dgm:cxn modelId="{077D194B-D514-41AF-A134-DB251F4B8A95}" type="presOf" srcId="{10BE87D7-2B1E-4108-AAC8-42CD168E8E9B}" destId="{721E231A-E169-40D6-BC55-0F118F437383}" srcOrd="0" destOrd="0" presId="urn:microsoft.com/office/officeart/2008/layout/LinedList"/>
    <dgm:cxn modelId="{D98AED7E-B008-43CC-BF69-F4411782B111}" type="presParOf" srcId="{721E231A-E169-40D6-BC55-0F118F437383}" destId="{C5F039B3-3530-409E-B357-560B1C6F3909}" srcOrd="0" destOrd="0" presId="urn:microsoft.com/office/officeart/2008/layout/LinedList"/>
    <dgm:cxn modelId="{E93E085A-1F3F-4F64-9895-E7C31785A344}" type="presParOf" srcId="{721E231A-E169-40D6-BC55-0F118F437383}" destId="{E36A084E-2285-47AE-9F40-A2B549ED46D2}" srcOrd="1" destOrd="0" presId="urn:microsoft.com/office/officeart/2008/layout/LinedList"/>
    <dgm:cxn modelId="{1C89B29A-8751-4DD3-83FC-21B3DAB31451}" type="presParOf" srcId="{E36A084E-2285-47AE-9F40-A2B549ED46D2}" destId="{5E80007F-1A46-4BE1-B274-608013449911}" srcOrd="0" destOrd="0" presId="urn:microsoft.com/office/officeart/2008/layout/LinedList"/>
    <dgm:cxn modelId="{E197599A-B07C-4A6B-B6AF-4292CCE0E798}" type="presParOf" srcId="{E36A084E-2285-47AE-9F40-A2B549ED46D2}" destId="{B1339CD4-E995-4134-8CFA-4216B8D0B7E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0BE87D7-2B1E-4108-AAC8-42CD168E8E9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56BB3B-E6EE-4194-9C00-86E2B3C942D5}">
      <dgm:prSet/>
      <dgm:spPr/>
      <dgm:t>
        <a:bodyPr/>
        <a:lstStyle/>
        <a:p>
          <a:r>
            <a:rPr lang="en-US" dirty="0" err="1">
              <a:latin typeface="NikoshBAN"/>
            </a:rPr>
            <a:t>সময়ঃ</a:t>
          </a:r>
          <a:r>
            <a:rPr lang="en-US" dirty="0">
              <a:latin typeface="NikoshBAN"/>
            </a:rPr>
            <a:t> ৫ </a:t>
          </a:r>
          <a:r>
            <a:rPr lang="en-US" dirty="0" err="1">
              <a:latin typeface="NikoshBAN"/>
            </a:rPr>
            <a:t>মিনিট</a:t>
          </a:r>
          <a:endParaRPr lang="en-US" dirty="0">
            <a:latin typeface="NikoshBAN"/>
          </a:endParaRPr>
        </a:p>
      </dgm:t>
    </dgm:pt>
    <dgm:pt modelId="{05D194C2-BE50-4C9F-B922-E97DA58619F8}" type="parTrans" cxnId="{967E27DF-4DAE-4B9D-841B-01B904836980}">
      <dgm:prSet/>
      <dgm:spPr/>
      <dgm:t>
        <a:bodyPr/>
        <a:lstStyle/>
        <a:p>
          <a:endParaRPr lang="en-US"/>
        </a:p>
      </dgm:t>
    </dgm:pt>
    <dgm:pt modelId="{4EC9EA10-054D-4082-82AF-0C4F36C676BF}" type="sibTrans" cxnId="{967E27DF-4DAE-4B9D-841B-01B904836980}">
      <dgm:prSet/>
      <dgm:spPr/>
      <dgm:t>
        <a:bodyPr/>
        <a:lstStyle/>
        <a:p>
          <a:endParaRPr lang="en-US"/>
        </a:p>
      </dgm:t>
    </dgm:pt>
    <dgm:pt modelId="{721E231A-E169-40D6-BC55-0F118F437383}" type="pres">
      <dgm:prSet presAssocID="{10BE87D7-2B1E-4108-AAC8-42CD168E8E9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5F039B3-3530-409E-B357-560B1C6F3909}" type="pres">
      <dgm:prSet presAssocID="{A156BB3B-E6EE-4194-9C00-86E2B3C942D5}" presName="thickLine" presStyleLbl="alignNode1" presStyleIdx="0" presStyleCnt="1"/>
      <dgm:spPr/>
    </dgm:pt>
    <dgm:pt modelId="{E36A084E-2285-47AE-9F40-A2B549ED46D2}" type="pres">
      <dgm:prSet presAssocID="{A156BB3B-E6EE-4194-9C00-86E2B3C942D5}" presName="horz1" presStyleCnt="0"/>
      <dgm:spPr/>
    </dgm:pt>
    <dgm:pt modelId="{5E80007F-1A46-4BE1-B274-608013449911}" type="pres">
      <dgm:prSet presAssocID="{A156BB3B-E6EE-4194-9C00-86E2B3C942D5}" presName="tx1" presStyleLbl="revTx" presStyleIdx="0" presStyleCnt="1" custLinFactNeighborX="68182" custLinFactNeighborY="-11831"/>
      <dgm:spPr/>
      <dgm:t>
        <a:bodyPr/>
        <a:lstStyle/>
        <a:p>
          <a:endParaRPr lang="en-US"/>
        </a:p>
      </dgm:t>
    </dgm:pt>
    <dgm:pt modelId="{B1339CD4-E995-4134-8CFA-4216B8D0B7E1}" type="pres">
      <dgm:prSet presAssocID="{A156BB3B-E6EE-4194-9C00-86E2B3C942D5}" presName="vert1" presStyleCnt="0"/>
      <dgm:spPr/>
    </dgm:pt>
  </dgm:ptLst>
  <dgm:cxnLst>
    <dgm:cxn modelId="{A67CFD6D-B686-423E-B9E7-10E57E1745FD}" type="presOf" srcId="{10BE87D7-2B1E-4108-AAC8-42CD168E8E9B}" destId="{721E231A-E169-40D6-BC55-0F118F437383}" srcOrd="0" destOrd="0" presId="urn:microsoft.com/office/officeart/2008/layout/LinedList"/>
    <dgm:cxn modelId="{BDB4EF7A-31AE-4DF9-A76B-652DA9B5345F}" type="presOf" srcId="{A156BB3B-E6EE-4194-9C00-86E2B3C942D5}" destId="{5E80007F-1A46-4BE1-B274-608013449911}" srcOrd="0" destOrd="0" presId="urn:microsoft.com/office/officeart/2008/layout/LinedList"/>
    <dgm:cxn modelId="{967E27DF-4DAE-4B9D-841B-01B904836980}" srcId="{10BE87D7-2B1E-4108-AAC8-42CD168E8E9B}" destId="{A156BB3B-E6EE-4194-9C00-86E2B3C942D5}" srcOrd="0" destOrd="0" parTransId="{05D194C2-BE50-4C9F-B922-E97DA58619F8}" sibTransId="{4EC9EA10-054D-4082-82AF-0C4F36C676BF}"/>
    <dgm:cxn modelId="{B21B99BD-A6BF-4A3E-AAA5-885B3FD5474C}" type="presParOf" srcId="{721E231A-E169-40D6-BC55-0F118F437383}" destId="{C5F039B3-3530-409E-B357-560B1C6F3909}" srcOrd="0" destOrd="0" presId="urn:microsoft.com/office/officeart/2008/layout/LinedList"/>
    <dgm:cxn modelId="{F21E3D32-1DAB-467F-A190-D6AF3C01006D}" type="presParOf" srcId="{721E231A-E169-40D6-BC55-0F118F437383}" destId="{E36A084E-2285-47AE-9F40-A2B549ED46D2}" srcOrd="1" destOrd="0" presId="urn:microsoft.com/office/officeart/2008/layout/LinedList"/>
    <dgm:cxn modelId="{52B861C8-D7E8-4894-B401-C83134E6DD62}" type="presParOf" srcId="{E36A084E-2285-47AE-9F40-A2B549ED46D2}" destId="{5E80007F-1A46-4BE1-B274-608013449911}" srcOrd="0" destOrd="0" presId="urn:microsoft.com/office/officeart/2008/layout/LinedList"/>
    <dgm:cxn modelId="{B1634253-E22C-4635-A6CD-1F901FDE7B0C}" type="presParOf" srcId="{E36A084E-2285-47AE-9F40-A2B549ED46D2}" destId="{B1339CD4-E995-4134-8CFA-4216B8D0B7E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D1DBD01-A894-425D-9E9E-841CAD24810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665CCB-F5BF-45F8-88E9-70DB562E6B9C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>
              <a:latin typeface="NikoshBAN"/>
            </a:rPr>
            <a:t>মাটি</a:t>
          </a:r>
          <a:r>
            <a:rPr lang="en-US" dirty="0">
              <a:latin typeface="NikoshBAN"/>
            </a:rPr>
            <a:t> </a:t>
          </a:r>
          <a:r>
            <a:rPr lang="en-US" dirty="0" err="1">
              <a:latin typeface="NikoshBAN"/>
            </a:rPr>
            <a:t>দূষণের</a:t>
          </a:r>
          <a:r>
            <a:rPr lang="en-US" dirty="0">
              <a:latin typeface="NikoshBAN"/>
            </a:rPr>
            <a:t> </a:t>
          </a:r>
          <a:r>
            <a:rPr lang="en-US" dirty="0" err="1">
              <a:latin typeface="NikoshBAN"/>
            </a:rPr>
            <a:t>কারণঃ</a:t>
          </a:r>
          <a:endParaRPr lang="en-US" dirty="0">
            <a:latin typeface="NikoshBAN"/>
          </a:endParaRPr>
        </a:p>
      </dgm:t>
    </dgm:pt>
    <dgm:pt modelId="{4CB85675-8B6A-452B-A7E5-70BE649A2DCE}" type="parTrans" cxnId="{C88C1991-113A-4ECD-96A7-91297CE3042D}">
      <dgm:prSet/>
      <dgm:spPr/>
      <dgm:t>
        <a:bodyPr/>
        <a:lstStyle/>
        <a:p>
          <a:endParaRPr lang="en-US"/>
        </a:p>
      </dgm:t>
    </dgm:pt>
    <dgm:pt modelId="{10DABEAD-2249-4B59-934D-3986BF6B586B}" type="sibTrans" cxnId="{C88C1991-113A-4ECD-96A7-91297CE3042D}">
      <dgm:prSet/>
      <dgm:spPr/>
      <dgm:t>
        <a:bodyPr/>
        <a:lstStyle/>
        <a:p>
          <a:endParaRPr lang="en-US"/>
        </a:p>
      </dgm:t>
    </dgm:pt>
    <dgm:pt modelId="{2C983137-5F12-4029-BD73-E5B283637C02}" type="pres">
      <dgm:prSet presAssocID="{8D1DBD01-A894-425D-9E9E-841CAD24810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E4C7FAF-1568-41D5-97F8-C39A14A6D899}" type="pres">
      <dgm:prSet presAssocID="{3F665CCB-F5BF-45F8-88E9-70DB562E6B9C}" presName="hierRoot1" presStyleCnt="0">
        <dgm:presLayoutVars>
          <dgm:hierBranch val="init"/>
        </dgm:presLayoutVars>
      </dgm:prSet>
      <dgm:spPr/>
    </dgm:pt>
    <dgm:pt modelId="{A0469353-A420-4D0F-B739-9FF36072C4F6}" type="pres">
      <dgm:prSet presAssocID="{3F665CCB-F5BF-45F8-88E9-70DB562E6B9C}" presName="rootComposite1" presStyleCnt="0"/>
      <dgm:spPr/>
    </dgm:pt>
    <dgm:pt modelId="{449117AF-6CC7-4D40-970B-3B97FD98ED8D}" type="pres">
      <dgm:prSet presAssocID="{3F665CCB-F5BF-45F8-88E9-70DB562E6B9C}" presName="rootText1" presStyleLbl="node0" presStyleIdx="0" presStyleCnt="1" custScaleX="115871" custScaleY="537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47F791-E1C4-48A5-B296-D937B647510D}" type="pres">
      <dgm:prSet presAssocID="{3F665CCB-F5BF-45F8-88E9-70DB562E6B9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586897A-C8C9-4A10-8EE2-88E40928DD28}" type="pres">
      <dgm:prSet presAssocID="{3F665CCB-F5BF-45F8-88E9-70DB562E6B9C}" presName="hierChild2" presStyleCnt="0"/>
      <dgm:spPr/>
    </dgm:pt>
    <dgm:pt modelId="{FC373164-8F8E-40A2-804D-2606AED4E98E}" type="pres">
      <dgm:prSet presAssocID="{3F665CCB-F5BF-45F8-88E9-70DB562E6B9C}" presName="hierChild3" presStyleCnt="0"/>
      <dgm:spPr/>
    </dgm:pt>
  </dgm:ptLst>
  <dgm:cxnLst>
    <dgm:cxn modelId="{DF6A6BE6-242F-4D6B-A1F9-A025BAB4FCED}" type="presOf" srcId="{3F665CCB-F5BF-45F8-88E9-70DB562E6B9C}" destId="{F547F791-E1C4-48A5-B296-D937B647510D}" srcOrd="1" destOrd="0" presId="urn:microsoft.com/office/officeart/2005/8/layout/orgChart1"/>
    <dgm:cxn modelId="{D24FB71E-C783-4441-AA91-FAD45D40DA7B}" type="presOf" srcId="{8D1DBD01-A894-425D-9E9E-841CAD24810B}" destId="{2C983137-5F12-4029-BD73-E5B283637C02}" srcOrd="0" destOrd="0" presId="urn:microsoft.com/office/officeart/2005/8/layout/orgChart1"/>
    <dgm:cxn modelId="{C88C1991-113A-4ECD-96A7-91297CE3042D}" srcId="{8D1DBD01-A894-425D-9E9E-841CAD24810B}" destId="{3F665CCB-F5BF-45F8-88E9-70DB562E6B9C}" srcOrd="0" destOrd="0" parTransId="{4CB85675-8B6A-452B-A7E5-70BE649A2DCE}" sibTransId="{10DABEAD-2249-4B59-934D-3986BF6B586B}"/>
    <dgm:cxn modelId="{A3406AE4-B845-41F7-B8D1-7B8A55593307}" type="presOf" srcId="{3F665CCB-F5BF-45F8-88E9-70DB562E6B9C}" destId="{449117AF-6CC7-4D40-970B-3B97FD98ED8D}" srcOrd="0" destOrd="0" presId="urn:microsoft.com/office/officeart/2005/8/layout/orgChart1"/>
    <dgm:cxn modelId="{F4FD66FE-9D68-41C8-BA2F-2641A076BA86}" type="presParOf" srcId="{2C983137-5F12-4029-BD73-E5B283637C02}" destId="{BE4C7FAF-1568-41D5-97F8-C39A14A6D899}" srcOrd="0" destOrd="0" presId="urn:microsoft.com/office/officeart/2005/8/layout/orgChart1"/>
    <dgm:cxn modelId="{5106F6A5-4ECC-4090-902A-47D84921D90B}" type="presParOf" srcId="{BE4C7FAF-1568-41D5-97F8-C39A14A6D899}" destId="{A0469353-A420-4D0F-B739-9FF36072C4F6}" srcOrd="0" destOrd="0" presId="urn:microsoft.com/office/officeart/2005/8/layout/orgChart1"/>
    <dgm:cxn modelId="{12542CAE-6FCB-40C5-AC74-436EBCFFB7E0}" type="presParOf" srcId="{A0469353-A420-4D0F-B739-9FF36072C4F6}" destId="{449117AF-6CC7-4D40-970B-3B97FD98ED8D}" srcOrd="0" destOrd="0" presId="urn:microsoft.com/office/officeart/2005/8/layout/orgChart1"/>
    <dgm:cxn modelId="{2F3E005D-B4A1-4651-BA2C-D6BAB5C5E53F}" type="presParOf" srcId="{A0469353-A420-4D0F-B739-9FF36072C4F6}" destId="{F547F791-E1C4-48A5-B296-D937B647510D}" srcOrd="1" destOrd="0" presId="urn:microsoft.com/office/officeart/2005/8/layout/orgChart1"/>
    <dgm:cxn modelId="{A8899CF2-DE16-4F74-9558-7D95115D4C5C}" type="presParOf" srcId="{BE4C7FAF-1568-41D5-97F8-C39A14A6D899}" destId="{4586897A-C8C9-4A10-8EE2-88E40928DD28}" srcOrd="1" destOrd="0" presId="urn:microsoft.com/office/officeart/2005/8/layout/orgChart1"/>
    <dgm:cxn modelId="{95511B12-0FD2-4FF4-92B9-85B12B6083A4}" type="presParOf" srcId="{BE4C7FAF-1568-41D5-97F8-C39A14A6D899}" destId="{FC373164-8F8E-40A2-804D-2606AED4E98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EF6F7A3-40D9-4B4E-9FC6-F546437856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39AA8D-7D57-4A21-BA11-EACB4A070C0E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0" indent="168275"/>
          <a:r>
            <a:rPr lang="en-US" dirty="0" err="1">
              <a:latin typeface="NikoshBAN"/>
            </a:rPr>
            <a:t>মূল্যায়নঃ</a:t>
          </a:r>
          <a:endParaRPr lang="en-US" dirty="0">
            <a:latin typeface="NikoshBAN"/>
          </a:endParaRPr>
        </a:p>
      </dgm:t>
    </dgm:pt>
    <dgm:pt modelId="{D4026CD5-15D3-4727-A4EF-72E4AB859C7B}" type="parTrans" cxnId="{16A502E8-6C9D-4408-88E7-535BAD16A0BE}">
      <dgm:prSet/>
      <dgm:spPr/>
      <dgm:t>
        <a:bodyPr/>
        <a:lstStyle/>
        <a:p>
          <a:endParaRPr lang="en-US"/>
        </a:p>
      </dgm:t>
    </dgm:pt>
    <dgm:pt modelId="{9728D650-A3FE-423E-BBEF-24CF49714DC2}" type="sibTrans" cxnId="{16A502E8-6C9D-4408-88E7-535BAD16A0BE}">
      <dgm:prSet/>
      <dgm:spPr/>
      <dgm:t>
        <a:bodyPr/>
        <a:lstStyle/>
        <a:p>
          <a:endParaRPr lang="en-US"/>
        </a:p>
      </dgm:t>
    </dgm:pt>
    <dgm:pt modelId="{1B6F15F7-FC22-41AA-80C0-F75D6213A591}" type="pres">
      <dgm:prSet presAssocID="{1EF6F7A3-40D9-4B4E-9FC6-F546437856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B0FF4A-B72B-4356-B5A9-7094E6F02E43}" type="pres">
      <dgm:prSet presAssocID="{4239AA8D-7D57-4A21-BA11-EACB4A070C0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A502E8-6C9D-4408-88E7-535BAD16A0BE}" srcId="{1EF6F7A3-40D9-4B4E-9FC6-F54643785606}" destId="{4239AA8D-7D57-4A21-BA11-EACB4A070C0E}" srcOrd="0" destOrd="0" parTransId="{D4026CD5-15D3-4727-A4EF-72E4AB859C7B}" sibTransId="{9728D650-A3FE-423E-BBEF-24CF49714DC2}"/>
    <dgm:cxn modelId="{7589175F-98AA-462A-B9DE-681BA3449817}" type="presOf" srcId="{4239AA8D-7D57-4A21-BA11-EACB4A070C0E}" destId="{1CB0FF4A-B72B-4356-B5A9-7094E6F02E43}" srcOrd="0" destOrd="0" presId="urn:microsoft.com/office/officeart/2005/8/layout/vList2"/>
    <dgm:cxn modelId="{0F7FB07C-E69E-4009-8DAC-447825E0C6D4}" type="presOf" srcId="{1EF6F7A3-40D9-4B4E-9FC6-F54643785606}" destId="{1B6F15F7-FC22-41AA-80C0-F75D6213A591}" srcOrd="0" destOrd="0" presId="urn:microsoft.com/office/officeart/2005/8/layout/vList2"/>
    <dgm:cxn modelId="{A7806582-B3B1-4152-B1EA-C840654CCF7B}" type="presParOf" srcId="{1B6F15F7-FC22-41AA-80C0-F75D6213A591}" destId="{1CB0FF4A-B72B-4356-B5A9-7094E6F02E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7CB5BA-6759-49F7-BC2E-0135F12E94A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ACE36D-612B-45BD-89E0-1C08D1A37AAC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>
              <a:latin typeface="NikoshBAN" panose="02000000000000000000"/>
            </a:rPr>
            <a:t>সহকারী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শিক্ষক</a:t>
          </a:r>
          <a:endParaRPr lang="en-US" dirty="0">
            <a:latin typeface="NikoshBAN" panose="02000000000000000000"/>
          </a:endParaRPr>
        </a:p>
      </dgm:t>
    </dgm:pt>
    <dgm:pt modelId="{0582732B-B6A0-45C3-A8BF-3D53936CC1A8}" type="parTrans" cxnId="{3F2E3BCA-979D-4585-B933-04C3071C790A}">
      <dgm:prSet/>
      <dgm:spPr/>
      <dgm:t>
        <a:bodyPr/>
        <a:lstStyle/>
        <a:p>
          <a:endParaRPr lang="en-US"/>
        </a:p>
      </dgm:t>
    </dgm:pt>
    <dgm:pt modelId="{CE631651-9209-45D5-931C-B9CAE8AA46B9}" type="sibTrans" cxnId="{3F2E3BCA-979D-4585-B933-04C3071C790A}">
      <dgm:prSet/>
      <dgm:spPr/>
      <dgm:t>
        <a:bodyPr/>
        <a:lstStyle/>
        <a:p>
          <a:endParaRPr lang="en-US"/>
        </a:p>
      </dgm:t>
    </dgm:pt>
    <dgm:pt modelId="{DD9406EC-87D3-4E5A-B837-4D6AAEDDA7C8}" type="pres">
      <dgm:prSet presAssocID="{6C7CB5BA-6759-49F7-BC2E-0135F12E94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2B8917-EEDF-40F4-A510-B151642E1FBA}" type="pres">
      <dgm:prSet presAssocID="{13ACE36D-612B-45BD-89E0-1C08D1A37AA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6F3930-14A6-4FE7-B703-9BB0C3D07132}" type="presOf" srcId="{13ACE36D-612B-45BD-89E0-1C08D1A37AAC}" destId="{CF2B8917-EEDF-40F4-A510-B151642E1FBA}" srcOrd="0" destOrd="0" presId="urn:microsoft.com/office/officeart/2005/8/layout/vList2"/>
    <dgm:cxn modelId="{82A3E7F1-B525-48DF-A3D5-BC2B6D75DDA9}" type="presOf" srcId="{6C7CB5BA-6759-49F7-BC2E-0135F12E94AB}" destId="{DD9406EC-87D3-4E5A-B837-4D6AAEDDA7C8}" srcOrd="0" destOrd="0" presId="urn:microsoft.com/office/officeart/2005/8/layout/vList2"/>
    <dgm:cxn modelId="{3F2E3BCA-979D-4585-B933-04C3071C790A}" srcId="{6C7CB5BA-6759-49F7-BC2E-0135F12E94AB}" destId="{13ACE36D-612B-45BD-89E0-1C08D1A37AAC}" srcOrd="0" destOrd="0" parTransId="{0582732B-B6A0-45C3-A8BF-3D53936CC1A8}" sibTransId="{CE631651-9209-45D5-931C-B9CAE8AA46B9}"/>
    <dgm:cxn modelId="{B67F77D5-1C95-4478-8818-C017CE10EFC3}" type="presParOf" srcId="{DD9406EC-87D3-4E5A-B837-4D6AAEDDA7C8}" destId="{CF2B8917-EEDF-40F4-A510-B151642E1F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0D782C-4BB7-472D-BB0A-B6E88A5250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D7CDA9-649A-496A-A374-9D083889EB4A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dirty="0" smtClean="0">
              <a:latin typeface="NikoshBAN" panose="02000000000000000000"/>
            </a:rPr>
            <a:t>বিবিদইল বালিকা </a:t>
          </a:r>
          <a:r>
            <a:rPr lang="en-US" dirty="0" smtClean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উচ্চ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বিদ্যালয়</a:t>
          </a:r>
          <a:r>
            <a:rPr lang="en-US" dirty="0">
              <a:latin typeface="NikoshBAN" panose="02000000000000000000"/>
            </a:rPr>
            <a:t>, </a:t>
          </a:r>
          <a:r>
            <a:rPr lang="bn-IN" dirty="0" smtClean="0">
              <a:latin typeface="NikoshBAN" panose="02000000000000000000"/>
            </a:rPr>
            <a:t>দক্ষিণ সুরমা সিলেট</a:t>
          </a:r>
          <a:r>
            <a:rPr lang="en-US" dirty="0" smtClean="0">
              <a:latin typeface="NikoshBAN" panose="02000000000000000000"/>
            </a:rPr>
            <a:t>।</a:t>
          </a:r>
          <a:endParaRPr lang="en-US" dirty="0">
            <a:latin typeface="NikoshBAN" panose="02000000000000000000"/>
          </a:endParaRPr>
        </a:p>
      </dgm:t>
    </dgm:pt>
    <dgm:pt modelId="{4009D573-6B97-4B17-A7AE-6EED91076D84}" type="parTrans" cxnId="{0C229CEC-E4E1-4070-90ED-F5ECB5D9A0E5}">
      <dgm:prSet/>
      <dgm:spPr/>
      <dgm:t>
        <a:bodyPr/>
        <a:lstStyle/>
        <a:p>
          <a:endParaRPr lang="en-US"/>
        </a:p>
      </dgm:t>
    </dgm:pt>
    <dgm:pt modelId="{C9866941-DCAE-440D-8A40-2190827BF461}" type="sibTrans" cxnId="{0C229CEC-E4E1-4070-90ED-F5ECB5D9A0E5}">
      <dgm:prSet/>
      <dgm:spPr/>
      <dgm:t>
        <a:bodyPr/>
        <a:lstStyle/>
        <a:p>
          <a:endParaRPr lang="en-US"/>
        </a:p>
      </dgm:t>
    </dgm:pt>
    <dgm:pt modelId="{1BF791B9-77CD-4FEA-BD4D-59B5CE19FA97}" type="pres">
      <dgm:prSet presAssocID="{0D0D782C-4BB7-472D-BB0A-B6E88A5250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503D7C-39E8-4791-B5EC-88F4AD111897}" type="pres">
      <dgm:prSet presAssocID="{F8D7CDA9-649A-496A-A374-9D083889EB4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31FF76-2E2A-4C09-B756-54753BB08F80}" type="presOf" srcId="{F8D7CDA9-649A-496A-A374-9D083889EB4A}" destId="{57503D7C-39E8-4791-B5EC-88F4AD111897}" srcOrd="0" destOrd="0" presId="urn:microsoft.com/office/officeart/2005/8/layout/vList2"/>
    <dgm:cxn modelId="{0C229CEC-E4E1-4070-90ED-F5ECB5D9A0E5}" srcId="{0D0D782C-4BB7-472D-BB0A-B6E88A52501D}" destId="{F8D7CDA9-649A-496A-A374-9D083889EB4A}" srcOrd="0" destOrd="0" parTransId="{4009D573-6B97-4B17-A7AE-6EED91076D84}" sibTransId="{C9866941-DCAE-440D-8A40-2190827BF461}"/>
    <dgm:cxn modelId="{EC3EA455-0B2C-4BF7-BABE-9500CC3AA3FB}" type="presOf" srcId="{0D0D782C-4BB7-472D-BB0A-B6E88A52501D}" destId="{1BF791B9-77CD-4FEA-BD4D-59B5CE19FA97}" srcOrd="0" destOrd="0" presId="urn:microsoft.com/office/officeart/2005/8/layout/vList2"/>
    <dgm:cxn modelId="{03F897BA-4577-46BF-946A-70C15375A9BA}" type="presParOf" srcId="{1BF791B9-77CD-4FEA-BD4D-59B5CE19FA97}" destId="{57503D7C-39E8-4791-B5EC-88F4AD1118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AAAB4B-6683-41C9-AF7E-4FBFED934F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9080AE-841C-4567-A79A-74E63F3E16AE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>
              <a:latin typeface="NikoshBAN" panose="02000000000000000000"/>
            </a:rPr>
            <a:t>পাঠ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পরিচিতি</a:t>
          </a:r>
          <a:endParaRPr lang="en-US" dirty="0">
            <a:latin typeface="NikoshBAN" panose="02000000000000000000"/>
          </a:endParaRPr>
        </a:p>
      </dgm:t>
    </dgm:pt>
    <dgm:pt modelId="{C702351D-06C7-48C3-A381-8DEE49CD7463}" type="parTrans" cxnId="{538433FC-6037-4405-AA1F-07F7B7AD0BD1}">
      <dgm:prSet/>
      <dgm:spPr/>
      <dgm:t>
        <a:bodyPr/>
        <a:lstStyle/>
        <a:p>
          <a:endParaRPr lang="en-US"/>
        </a:p>
      </dgm:t>
    </dgm:pt>
    <dgm:pt modelId="{B2E3A894-F4D4-4A6F-8774-58E0A02563CE}" type="sibTrans" cxnId="{538433FC-6037-4405-AA1F-07F7B7AD0BD1}">
      <dgm:prSet/>
      <dgm:spPr/>
      <dgm:t>
        <a:bodyPr/>
        <a:lstStyle/>
        <a:p>
          <a:endParaRPr lang="en-US"/>
        </a:p>
      </dgm:t>
    </dgm:pt>
    <dgm:pt modelId="{178EFB3E-C279-4E52-8965-C777BC93A4B2}" type="pres">
      <dgm:prSet presAssocID="{87AAAB4B-6683-41C9-AF7E-4FBFED934F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0AA417-6328-42B6-85A3-12E8311226DB}" type="pres">
      <dgm:prSet presAssocID="{279080AE-841C-4567-A79A-74E63F3E16A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2DBD03-B754-46C7-995F-74B183EF30CF}" type="presOf" srcId="{279080AE-841C-4567-A79A-74E63F3E16AE}" destId="{E50AA417-6328-42B6-85A3-12E8311226DB}" srcOrd="0" destOrd="0" presId="urn:microsoft.com/office/officeart/2005/8/layout/vList2"/>
    <dgm:cxn modelId="{538433FC-6037-4405-AA1F-07F7B7AD0BD1}" srcId="{87AAAB4B-6683-41C9-AF7E-4FBFED934FDD}" destId="{279080AE-841C-4567-A79A-74E63F3E16AE}" srcOrd="0" destOrd="0" parTransId="{C702351D-06C7-48C3-A381-8DEE49CD7463}" sibTransId="{B2E3A894-F4D4-4A6F-8774-58E0A02563CE}"/>
    <dgm:cxn modelId="{5E7676BE-1690-4D85-A97B-979F8B89109B}" type="presOf" srcId="{87AAAB4B-6683-41C9-AF7E-4FBFED934FDD}" destId="{178EFB3E-C279-4E52-8965-C777BC93A4B2}" srcOrd="0" destOrd="0" presId="urn:microsoft.com/office/officeart/2005/8/layout/vList2"/>
    <dgm:cxn modelId="{9638E6FA-776F-40F6-923D-7BA743B99B50}" type="presParOf" srcId="{178EFB3E-C279-4E52-8965-C777BC93A4B2}" destId="{E50AA417-6328-42B6-85A3-12E8311226D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C225E8-9273-49D9-A4FA-9D76E41E4A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4F32FA-BBE4-485A-B0A9-3765EFA6DE0E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err="1">
              <a:latin typeface="NikoshBAN" panose="02000000000000000000"/>
            </a:rPr>
            <a:t>বিষয়ঃ</a:t>
          </a:r>
          <a:r>
            <a:rPr lang="en-US" sz="2400" dirty="0">
              <a:latin typeface="NikoshBAN" panose="02000000000000000000"/>
            </a:rPr>
            <a:t> </a:t>
          </a:r>
          <a:r>
            <a:rPr lang="en-US" sz="2400" dirty="0" err="1">
              <a:latin typeface="NikoshBAN" panose="02000000000000000000"/>
            </a:rPr>
            <a:t>বিজ্ঞান</a:t>
          </a:r>
          <a:endParaRPr lang="en-US" sz="2400" dirty="0">
            <a:latin typeface="NikoshBAN" panose="02000000000000000000"/>
          </a:endParaRPr>
        </a:p>
      </dgm:t>
    </dgm:pt>
    <dgm:pt modelId="{65CA1029-061F-485C-8B76-70F74ABFAC1C}" type="parTrans" cxnId="{EAA733DC-0594-4DC5-A8FD-DA92D9D3F7C4}">
      <dgm:prSet/>
      <dgm:spPr/>
      <dgm:t>
        <a:bodyPr/>
        <a:lstStyle/>
        <a:p>
          <a:endParaRPr lang="en-US"/>
        </a:p>
      </dgm:t>
    </dgm:pt>
    <dgm:pt modelId="{AF52A8B8-A6E9-4E73-B58E-41BD8F7E3CBF}" type="sibTrans" cxnId="{EAA733DC-0594-4DC5-A8FD-DA92D9D3F7C4}">
      <dgm:prSet/>
      <dgm:spPr/>
      <dgm:t>
        <a:bodyPr/>
        <a:lstStyle/>
        <a:p>
          <a:endParaRPr lang="en-US"/>
        </a:p>
      </dgm:t>
    </dgm:pt>
    <dgm:pt modelId="{1453D22A-7ACB-40DC-B325-710100116FE8}" type="pres">
      <dgm:prSet presAssocID="{EEC225E8-9273-49D9-A4FA-9D76E41E4A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DAA1B2-C32F-4AC6-B946-0E3D216A8DF8}" type="pres">
      <dgm:prSet presAssocID="{8B4F32FA-BBE4-485A-B0A9-3765EFA6DE0E}" presName="parentText" presStyleLbl="node1" presStyleIdx="0" presStyleCnt="1" custScaleX="100000" custScaleY="257392" custLinFactNeighborX="0" custLinFactNeighborY="33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F7A712-7055-47EE-A721-18B87C241112}" type="presOf" srcId="{EEC225E8-9273-49D9-A4FA-9D76E41E4A48}" destId="{1453D22A-7ACB-40DC-B325-710100116FE8}" srcOrd="0" destOrd="0" presId="urn:microsoft.com/office/officeart/2005/8/layout/vList2"/>
    <dgm:cxn modelId="{C94E6C20-5AEC-4AE9-9183-914EAE50BFC2}" type="presOf" srcId="{8B4F32FA-BBE4-485A-B0A9-3765EFA6DE0E}" destId="{7CDAA1B2-C32F-4AC6-B946-0E3D216A8DF8}" srcOrd="0" destOrd="0" presId="urn:microsoft.com/office/officeart/2005/8/layout/vList2"/>
    <dgm:cxn modelId="{EAA733DC-0594-4DC5-A8FD-DA92D9D3F7C4}" srcId="{EEC225E8-9273-49D9-A4FA-9D76E41E4A48}" destId="{8B4F32FA-BBE4-485A-B0A9-3765EFA6DE0E}" srcOrd="0" destOrd="0" parTransId="{65CA1029-061F-485C-8B76-70F74ABFAC1C}" sibTransId="{AF52A8B8-A6E9-4E73-B58E-41BD8F7E3CBF}"/>
    <dgm:cxn modelId="{181C5546-22BE-4114-A2A5-9E484B01A99C}" type="presParOf" srcId="{1453D22A-7ACB-40DC-B325-710100116FE8}" destId="{7CDAA1B2-C32F-4AC6-B946-0E3D216A8D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189011-1798-4879-9F9C-D53EAE58A0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5CFBC7-62FD-4A67-9DC7-2216FBAB1B70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dirty="0" err="1">
              <a:latin typeface="NikoshBAN" panose="02000000000000000000"/>
            </a:rPr>
            <a:t>শ্রেণিঃ</a:t>
          </a:r>
          <a:r>
            <a:rPr lang="en-US" sz="2400" dirty="0">
              <a:latin typeface="NikoshBAN" panose="02000000000000000000"/>
            </a:rPr>
            <a:t> </a:t>
          </a:r>
          <a:r>
            <a:rPr lang="en-US" sz="2400" dirty="0" err="1">
              <a:latin typeface="NikoshBAN" panose="02000000000000000000"/>
            </a:rPr>
            <a:t>সপ্তম</a:t>
          </a:r>
          <a:endParaRPr lang="en-US" sz="2400" dirty="0">
            <a:latin typeface="NikoshBAN" panose="02000000000000000000"/>
          </a:endParaRPr>
        </a:p>
      </dgm:t>
    </dgm:pt>
    <dgm:pt modelId="{EB7B5B51-B4D4-4BD0-968B-BCA293F87E5E}" type="parTrans" cxnId="{D07DC751-367A-4222-88F2-FFBC0356BF33}">
      <dgm:prSet/>
      <dgm:spPr/>
      <dgm:t>
        <a:bodyPr/>
        <a:lstStyle/>
        <a:p>
          <a:endParaRPr lang="en-US"/>
        </a:p>
      </dgm:t>
    </dgm:pt>
    <dgm:pt modelId="{FD8180D0-42B3-44FF-BC92-40445656D818}" type="sibTrans" cxnId="{D07DC751-367A-4222-88F2-FFBC0356BF33}">
      <dgm:prSet/>
      <dgm:spPr/>
      <dgm:t>
        <a:bodyPr/>
        <a:lstStyle/>
        <a:p>
          <a:endParaRPr lang="en-US"/>
        </a:p>
      </dgm:t>
    </dgm:pt>
    <dgm:pt modelId="{637649F9-C8C2-4DBB-AD50-5C9A1DF8CCBF}" type="pres">
      <dgm:prSet presAssocID="{44189011-1798-4879-9F9C-D53EAE58A0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433E4B-1FF5-443E-B53B-D66494DB4525}" type="pres">
      <dgm:prSet presAssocID="{C35CFBC7-62FD-4A67-9DC7-2216FBAB1B70}" presName="parentText" presStyleLbl="node1" presStyleIdx="0" presStyleCnt="1" custScaleX="100000" custScaleY="257392" custLinFactNeighborX="319" custLinFactNeighborY="223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44CA2F-7AB4-4467-A972-DA4A27DB8F0D}" type="presOf" srcId="{C35CFBC7-62FD-4A67-9DC7-2216FBAB1B70}" destId="{1F433E4B-1FF5-443E-B53B-D66494DB4525}" srcOrd="0" destOrd="0" presId="urn:microsoft.com/office/officeart/2005/8/layout/vList2"/>
    <dgm:cxn modelId="{045CA628-1B09-478D-8368-5C88AB06E11D}" type="presOf" srcId="{44189011-1798-4879-9F9C-D53EAE58A05C}" destId="{637649F9-C8C2-4DBB-AD50-5C9A1DF8CCBF}" srcOrd="0" destOrd="0" presId="urn:microsoft.com/office/officeart/2005/8/layout/vList2"/>
    <dgm:cxn modelId="{D07DC751-367A-4222-88F2-FFBC0356BF33}" srcId="{44189011-1798-4879-9F9C-D53EAE58A05C}" destId="{C35CFBC7-62FD-4A67-9DC7-2216FBAB1B70}" srcOrd="0" destOrd="0" parTransId="{EB7B5B51-B4D4-4BD0-968B-BCA293F87E5E}" sibTransId="{FD8180D0-42B3-44FF-BC92-40445656D818}"/>
    <dgm:cxn modelId="{6D6400C1-4978-4537-B752-9E36A90ED19C}" type="presParOf" srcId="{637649F9-C8C2-4DBB-AD50-5C9A1DF8CCBF}" destId="{1F433E4B-1FF5-443E-B53B-D66494DB45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5197B3-6A40-459A-9206-950BCC99B9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436604-8A55-42AE-9C76-F90E78E4496C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err="1" smtClean="0">
              <a:latin typeface="NikoshBAN" panose="02000000000000000000"/>
            </a:rPr>
            <a:t>অধ্যায়ঃত্রয়োদশ</a:t>
          </a:r>
          <a:endParaRPr lang="en-US" sz="2400" dirty="0">
            <a:latin typeface="NikoshBAN" panose="02000000000000000000"/>
          </a:endParaRPr>
        </a:p>
      </dgm:t>
    </dgm:pt>
    <dgm:pt modelId="{F3667B2C-C657-4D9A-9FF1-AF9DCE76653E}" type="parTrans" cxnId="{2D6D9B41-61E9-42E0-8D72-78D6FEFF7FFC}">
      <dgm:prSet/>
      <dgm:spPr/>
      <dgm:t>
        <a:bodyPr/>
        <a:lstStyle/>
        <a:p>
          <a:endParaRPr lang="en-US"/>
        </a:p>
      </dgm:t>
    </dgm:pt>
    <dgm:pt modelId="{094C1FEE-6933-4D64-A226-E9C40AD08D31}" type="sibTrans" cxnId="{2D6D9B41-61E9-42E0-8D72-78D6FEFF7FFC}">
      <dgm:prSet/>
      <dgm:spPr/>
      <dgm:t>
        <a:bodyPr/>
        <a:lstStyle/>
        <a:p>
          <a:endParaRPr lang="en-US"/>
        </a:p>
      </dgm:t>
    </dgm:pt>
    <dgm:pt modelId="{B19E4D5C-0017-471C-8AC2-A76F2127A7B3}" type="pres">
      <dgm:prSet presAssocID="{685197B3-6A40-459A-9206-950BCC99B9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C2A710-53F4-446A-9261-4A01D98E6ED5}" type="pres">
      <dgm:prSet presAssocID="{18436604-8A55-42AE-9C76-F90E78E4496C}" presName="parentText" presStyleLbl="node1" presStyleIdx="0" presStyleCnt="1" custScaleX="109535" custScaleY="313227" custLinFactNeighborX="19975" custLinFactNeighborY="-4600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6D9B41-61E9-42E0-8D72-78D6FEFF7FFC}" srcId="{685197B3-6A40-459A-9206-950BCC99B958}" destId="{18436604-8A55-42AE-9C76-F90E78E4496C}" srcOrd="0" destOrd="0" parTransId="{F3667B2C-C657-4D9A-9FF1-AF9DCE76653E}" sibTransId="{094C1FEE-6933-4D64-A226-E9C40AD08D31}"/>
    <dgm:cxn modelId="{B8AEB3C8-1B19-4C19-A699-E07A4EA1FEEC}" type="presOf" srcId="{18436604-8A55-42AE-9C76-F90E78E4496C}" destId="{19C2A710-53F4-446A-9261-4A01D98E6ED5}" srcOrd="0" destOrd="0" presId="urn:microsoft.com/office/officeart/2005/8/layout/vList2"/>
    <dgm:cxn modelId="{D7069F19-63B4-4128-94BA-8CCFA16CFFD7}" type="presOf" srcId="{685197B3-6A40-459A-9206-950BCC99B958}" destId="{B19E4D5C-0017-471C-8AC2-A76F2127A7B3}" srcOrd="0" destOrd="0" presId="urn:microsoft.com/office/officeart/2005/8/layout/vList2"/>
    <dgm:cxn modelId="{5CB230AC-B395-471A-87C4-46D922C63482}" type="presParOf" srcId="{B19E4D5C-0017-471C-8AC2-A76F2127A7B3}" destId="{19C2A710-53F4-446A-9261-4A01D98E6ED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D0D782C-4BB7-472D-BB0A-B6E88A5250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F791B9-77CD-4FEA-BD4D-59B5CE19FA97}" type="pres">
      <dgm:prSet presAssocID="{0D0D782C-4BB7-472D-BB0A-B6E88A5250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7AFED048-89D2-4B2A-B4EC-20A4F16EE353}" type="presOf" srcId="{0D0D782C-4BB7-472D-BB0A-B6E88A52501D}" destId="{1BF791B9-77CD-4FEA-BD4D-59B5CE19FA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8DF5A-89A0-494E-81DD-39FF7AE64EC0}">
      <dsp:nvSpPr>
        <dsp:cNvPr id="0" name=""/>
        <dsp:cNvSpPr/>
      </dsp:nvSpPr>
      <dsp:spPr>
        <a:xfrm>
          <a:off x="0" y="71948"/>
          <a:ext cx="2883016" cy="789750"/>
        </a:xfrm>
        <a:prstGeom prst="round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>
              <a:latin typeface="NikoshBAN" panose="02000000000000000000"/>
            </a:rPr>
            <a:t>শিক্ষক</a:t>
          </a:r>
          <a:r>
            <a:rPr lang="en-US" sz="3000" kern="1200" dirty="0">
              <a:latin typeface="NikoshBAN" panose="02000000000000000000"/>
            </a:rPr>
            <a:t> </a:t>
          </a:r>
          <a:r>
            <a:rPr lang="en-US" sz="3000" kern="1200" dirty="0" err="1">
              <a:latin typeface="NikoshBAN" panose="02000000000000000000"/>
            </a:rPr>
            <a:t>পরিচিতি</a:t>
          </a:r>
          <a:endParaRPr lang="en-US" sz="3000" kern="1200" dirty="0">
            <a:latin typeface="NikoshBAN" panose="02000000000000000000"/>
          </a:endParaRPr>
        </a:p>
      </dsp:txBody>
      <dsp:txXfrm>
        <a:off x="38552" y="110500"/>
        <a:ext cx="2805912" cy="7126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03D7C-39E8-4791-B5EC-88F4AD111897}">
      <dsp:nvSpPr>
        <dsp:cNvPr id="0" name=""/>
        <dsp:cNvSpPr/>
      </dsp:nvSpPr>
      <dsp:spPr>
        <a:xfrm>
          <a:off x="0" y="0"/>
          <a:ext cx="5454869" cy="63648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NikasBAN"/>
            </a:rPr>
            <a:t>মোবাইলঃ</a:t>
          </a:r>
          <a:r>
            <a:rPr lang="en-US" sz="2400" kern="1200" dirty="0">
              <a:latin typeface="NikasBAN"/>
            </a:rPr>
            <a:t> </a:t>
          </a:r>
          <a:r>
            <a:rPr lang="bn-IN" sz="2400" kern="1200" dirty="0" smtClean="0">
              <a:latin typeface="NikasBAN"/>
            </a:rPr>
            <a:t>০১৭৭২৩৫২১৯৯</a:t>
          </a:r>
          <a:endParaRPr lang="en-US" sz="2400" kern="1200" dirty="0">
            <a:latin typeface="NikasBAN"/>
          </a:endParaRPr>
        </a:p>
      </dsp:txBody>
      <dsp:txXfrm>
        <a:off x="31070" y="31070"/>
        <a:ext cx="5392729" cy="5743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2A710-53F4-446A-9261-4A01D98E6ED5}">
      <dsp:nvSpPr>
        <dsp:cNvPr id="0" name=""/>
        <dsp:cNvSpPr/>
      </dsp:nvSpPr>
      <dsp:spPr>
        <a:xfrm>
          <a:off x="0" y="0"/>
          <a:ext cx="2391412" cy="578484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NikoshBAN" panose="02000000000000000000"/>
            </a:rPr>
            <a:t>সময়ঃ</a:t>
          </a:r>
          <a:r>
            <a:rPr lang="en-US" sz="2400" kern="1200" dirty="0">
              <a:latin typeface="NikoshBAN" panose="02000000000000000000"/>
            </a:rPr>
            <a:t> ৫০ </a:t>
          </a:r>
          <a:r>
            <a:rPr lang="en-US" sz="2400" kern="1200" dirty="0" err="1">
              <a:latin typeface="NikoshBAN" panose="02000000000000000000"/>
            </a:rPr>
            <a:t>মিনিট</a:t>
          </a:r>
          <a:endParaRPr lang="en-US" sz="2400" kern="1200" dirty="0">
            <a:latin typeface="NikoshBAN" panose="02000000000000000000"/>
          </a:endParaRPr>
        </a:p>
      </dsp:txBody>
      <dsp:txXfrm>
        <a:off x="28239" y="28239"/>
        <a:ext cx="2334934" cy="5220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2A710-53F4-446A-9261-4A01D98E6ED5}">
      <dsp:nvSpPr>
        <dsp:cNvPr id="0" name=""/>
        <dsp:cNvSpPr/>
      </dsp:nvSpPr>
      <dsp:spPr>
        <a:xfrm>
          <a:off x="0" y="0"/>
          <a:ext cx="3721646" cy="578484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NikoshBAN" panose="02000000000000000000"/>
            </a:rPr>
            <a:t>তারিখঃ</a:t>
          </a:r>
          <a:r>
            <a:rPr lang="en-US" sz="2400" kern="1200" dirty="0">
              <a:latin typeface="NikoshBAN" panose="02000000000000000000"/>
            </a:rPr>
            <a:t> </a:t>
          </a:r>
          <a:r>
            <a:rPr lang="bn-IN" sz="2400" kern="1200" dirty="0" smtClean="0">
              <a:latin typeface="NikoshBAN" panose="02000000000000000000"/>
            </a:rPr>
            <a:t>০০/০০</a:t>
          </a:r>
          <a:r>
            <a:rPr lang="en-US" sz="2400" kern="1200" dirty="0" smtClean="0">
              <a:latin typeface="NikoshBAN" panose="02000000000000000000"/>
            </a:rPr>
            <a:t>/২০২১ইং</a:t>
          </a:r>
          <a:endParaRPr lang="en-US" sz="2400" kern="1200" dirty="0">
            <a:latin typeface="NikoshBAN" panose="02000000000000000000"/>
          </a:endParaRPr>
        </a:p>
      </dsp:txBody>
      <dsp:txXfrm>
        <a:off x="28239" y="28239"/>
        <a:ext cx="3665168" cy="52200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1D8B3-47D8-4836-AD02-B5E8C95629A2}">
      <dsp:nvSpPr>
        <dsp:cNvPr id="0" name=""/>
        <dsp:cNvSpPr/>
      </dsp:nvSpPr>
      <dsp:spPr>
        <a:xfrm>
          <a:off x="3840" y="0"/>
          <a:ext cx="3928396" cy="16002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 err="1">
              <a:latin typeface="NikoshBAN" panose="02000000000000000000"/>
            </a:rPr>
            <a:t>শিখন</a:t>
          </a:r>
          <a:r>
            <a:rPr lang="en-US" sz="6100" kern="1200" dirty="0">
              <a:latin typeface="NikoshBAN" panose="02000000000000000000"/>
            </a:rPr>
            <a:t> </a:t>
          </a:r>
          <a:r>
            <a:rPr lang="en-US" sz="6100" kern="1200" dirty="0" err="1">
              <a:latin typeface="NikoshBAN" panose="02000000000000000000"/>
            </a:rPr>
            <a:t>ফল</a:t>
          </a:r>
          <a:endParaRPr lang="en-US" sz="6100" kern="1200" dirty="0">
            <a:latin typeface="NikoshBAN" panose="02000000000000000000"/>
          </a:endParaRPr>
        </a:p>
      </dsp:txBody>
      <dsp:txXfrm>
        <a:off x="50708" y="46868"/>
        <a:ext cx="3834660" cy="150646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6734E-4B45-4C08-9DBD-4CF25E96D404}">
      <dsp:nvSpPr>
        <dsp:cNvPr id="0" name=""/>
        <dsp:cNvSpPr/>
      </dsp:nvSpPr>
      <dsp:spPr>
        <a:xfrm>
          <a:off x="0" y="0"/>
          <a:ext cx="5206666" cy="973440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84163" lvl="0" indent="-284163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NikoshBAN" panose="02000000000000000000"/>
            </a:rPr>
            <a:t>১.  </a:t>
          </a:r>
          <a:r>
            <a:rPr lang="en-US" sz="2400" kern="1200" dirty="0" err="1">
              <a:latin typeface="NikoshBAN" panose="02000000000000000000"/>
            </a:rPr>
            <a:t>পরিবেশ</a:t>
          </a:r>
          <a:r>
            <a:rPr lang="en-US" sz="2400" kern="1200" dirty="0">
              <a:latin typeface="NikoshBAN" panose="02000000000000000000"/>
            </a:rPr>
            <a:t> </a:t>
          </a:r>
          <a:r>
            <a:rPr lang="en-US" sz="2400" kern="1200" dirty="0" err="1">
              <a:latin typeface="NikoshBAN" panose="02000000000000000000"/>
            </a:rPr>
            <a:t>দূষণ</a:t>
          </a:r>
          <a:r>
            <a:rPr lang="en-US" sz="2400" kern="1200" dirty="0">
              <a:latin typeface="NikoshBAN" panose="02000000000000000000"/>
            </a:rPr>
            <a:t> </a:t>
          </a:r>
          <a:r>
            <a:rPr lang="en-US" sz="2400" kern="1200" dirty="0" err="1">
              <a:latin typeface="NikoshBAN" panose="02000000000000000000"/>
            </a:rPr>
            <a:t>কী</a:t>
          </a:r>
          <a:r>
            <a:rPr lang="en-US" sz="2400" kern="1200" dirty="0">
              <a:latin typeface="NikoshBAN" panose="02000000000000000000"/>
            </a:rPr>
            <a:t> </a:t>
          </a:r>
          <a:r>
            <a:rPr lang="en-US" sz="2400" kern="1200" dirty="0" err="1">
              <a:latin typeface="NikoshBAN" panose="02000000000000000000"/>
            </a:rPr>
            <a:t>তা</a:t>
          </a:r>
          <a:r>
            <a:rPr lang="en-US" sz="2400" kern="1200" dirty="0">
              <a:latin typeface="NikoshBAN" panose="02000000000000000000"/>
            </a:rPr>
            <a:t> </a:t>
          </a:r>
          <a:r>
            <a:rPr lang="en-US" sz="2400" kern="1200" dirty="0" err="1">
              <a:latin typeface="NikoshBAN" panose="02000000000000000000"/>
            </a:rPr>
            <a:t>বলতে</a:t>
          </a:r>
          <a:r>
            <a:rPr lang="en-US" sz="2400" kern="1200" dirty="0">
              <a:latin typeface="NikoshBAN" panose="02000000000000000000"/>
            </a:rPr>
            <a:t> </a:t>
          </a:r>
          <a:r>
            <a:rPr lang="en-US" sz="2400" kern="1200" dirty="0" err="1">
              <a:latin typeface="NikoshBAN" panose="02000000000000000000"/>
            </a:rPr>
            <a:t>পারবে</a:t>
          </a:r>
          <a:r>
            <a:rPr lang="en-US" sz="2400" kern="1200" dirty="0">
              <a:latin typeface="NikoshBAN" panose="02000000000000000000"/>
            </a:rPr>
            <a:t>।</a:t>
          </a:r>
        </a:p>
      </dsp:txBody>
      <dsp:txXfrm>
        <a:off x="47519" y="47519"/>
        <a:ext cx="5111628" cy="87840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AAEEC-50DD-47E9-A149-0874DEA01297}">
      <dsp:nvSpPr>
        <dsp:cNvPr id="0" name=""/>
        <dsp:cNvSpPr/>
      </dsp:nvSpPr>
      <dsp:spPr>
        <a:xfrm>
          <a:off x="0" y="1921"/>
          <a:ext cx="8655259" cy="982618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346075" lvl="0" indent="-346075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NikoshBAN" panose="02000000000000000000"/>
            </a:rPr>
            <a:t>২.  </a:t>
          </a:r>
          <a:r>
            <a:rPr lang="en-US" sz="2400" kern="1200" dirty="0" err="1">
              <a:latin typeface="NikoshBAN" panose="02000000000000000000"/>
            </a:rPr>
            <a:t>পরিবেশের</a:t>
          </a:r>
          <a:r>
            <a:rPr lang="en-US" sz="2400" kern="1200" dirty="0">
              <a:latin typeface="NikoshBAN" panose="02000000000000000000"/>
            </a:rPr>
            <a:t> </a:t>
          </a:r>
          <a:r>
            <a:rPr lang="en-US" sz="2400" kern="1200" dirty="0" err="1">
              <a:latin typeface="NikoshBAN" panose="02000000000000000000"/>
            </a:rPr>
            <a:t>উপাদানসমূহের</a:t>
          </a:r>
          <a:r>
            <a:rPr lang="en-US" sz="2400" kern="1200" dirty="0">
              <a:latin typeface="NikoshBAN" panose="02000000000000000000"/>
            </a:rPr>
            <a:t> </a:t>
          </a:r>
          <a:r>
            <a:rPr lang="en-US" sz="2400" kern="1200" dirty="0" err="1">
              <a:latin typeface="NikoshBAN" panose="02000000000000000000"/>
            </a:rPr>
            <a:t>দূষণের</a:t>
          </a:r>
          <a:r>
            <a:rPr lang="en-US" sz="2400" kern="1200" dirty="0">
              <a:latin typeface="NikoshBAN" panose="02000000000000000000"/>
            </a:rPr>
            <a:t> </a:t>
          </a:r>
          <a:r>
            <a:rPr lang="en-US" sz="2400" kern="1200" dirty="0" err="1">
              <a:latin typeface="NikoshBAN" panose="02000000000000000000"/>
            </a:rPr>
            <a:t>কারণগুলো</a:t>
          </a:r>
          <a:r>
            <a:rPr lang="en-US" sz="2400" kern="1200" dirty="0">
              <a:latin typeface="NikoshBAN" panose="02000000000000000000"/>
            </a:rPr>
            <a:t> </a:t>
          </a:r>
          <a:r>
            <a:rPr lang="en-US" sz="2400" kern="1200" dirty="0" err="1">
              <a:latin typeface="NikoshBAN" panose="02000000000000000000"/>
            </a:rPr>
            <a:t>লিখতে</a:t>
          </a:r>
          <a:r>
            <a:rPr lang="en-US" sz="2400" kern="1200" dirty="0">
              <a:latin typeface="NikoshBAN" panose="02000000000000000000"/>
            </a:rPr>
            <a:t> </a:t>
          </a:r>
          <a:r>
            <a:rPr lang="en-US" sz="2400" kern="1200" dirty="0" err="1">
              <a:latin typeface="NikoshBAN" panose="02000000000000000000"/>
            </a:rPr>
            <a:t>পারবে</a:t>
          </a:r>
          <a:r>
            <a:rPr lang="en-US" sz="2400" kern="1200" dirty="0">
              <a:latin typeface="NikoshBAN" panose="02000000000000000000"/>
            </a:rPr>
            <a:t>।</a:t>
          </a:r>
        </a:p>
      </dsp:txBody>
      <dsp:txXfrm>
        <a:off x="47967" y="49888"/>
        <a:ext cx="8559325" cy="88668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B6D1-CE10-4051-8E32-9C29831D47CB}">
      <dsp:nvSpPr>
        <dsp:cNvPr id="0" name=""/>
        <dsp:cNvSpPr/>
      </dsp:nvSpPr>
      <dsp:spPr>
        <a:xfrm>
          <a:off x="0" y="0"/>
          <a:ext cx="7923738" cy="973440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346075" lvl="0" indent="-346075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NikoshBAN" panose="02000000000000000000"/>
            </a:rPr>
            <a:t>৩.  </a:t>
          </a:r>
          <a:r>
            <a:rPr lang="en-US" sz="2400" kern="1200" dirty="0" err="1">
              <a:latin typeface="NikoshBAN" panose="02000000000000000000"/>
            </a:rPr>
            <a:t>পরিবেশ</a:t>
          </a:r>
          <a:r>
            <a:rPr lang="en-US" sz="2400" kern="1200" dirty="0">
              <a:latin typeface="NikoshBAN" panose="02000000000000000000"/>
            </a:rPr>
            <a:t> </a:t>
          </a:r>
          <a:r>
            <a:rPr lang="en-US" sz="2400" kern="1200" dirty="0" err="1">
              <a:latin typeface="NikoshBAN" panose="02000000000000000000"/>
            </a:rPr>
            <a:t>দূষণ</a:t>
          </a:r>
          <a:r>
            <a:rPr lang="en-US" sz="2400" kern="1200" dirty="0">
              <a:latin typeface="NikoshBAN" panose="02000000000000000000"/>
            </a:rPr>
            <a:t> </a:t>
          </a:r>
          <a:r>
            <a:rPr lang="en-US" sz="2400" kern="1200" dirty="0" err="1">
              <a:latin typeface="NikoshBAN" panose="02000000000000000000"/>
            </a:rPr>
            <a:t>প্রতিরোধের</a:t>
          </a:r>
          <a:r>
            <a:rPr lang="en-US" sz="2400" kern="1200" dirty="0">
              <a:latin typeface="NikoshBAN" panose="02000000000000000000"/>
            </a:rPr>
            <a:t> </a:t>
          </a:r>
          <a:r>
            <a:rPr lang="en-US" sz="2400" kern="1200" dirty="0" err="1">
              <a:latin typeface="NikoshBAN" panose="02000000000000000000"/>
            </a:rPr>
            <a:t>উপায়</a:t>
          </a:r>
          <a:r>
            <a:rPr lang="en-US" sz="2400" kern="1200" dirty="0">
              <a:latin typeface="NikoshBAN" panose="02000000000000000000"/>
            </a:rPr>
            <a:t> </a:t>
          </a:r>
          <a:r>
            <a:rPr lang="en-US" sz="2400" kern="1200" dirty="0" err="1">
              <a:latin typeface="NikoshBAN" panose="02000000000000000000"/>
            </a:rPr>
            <a:t>ব্যাখ্যা</a:t>
          </a:r>
          <a:r>
            <a:rPr lang="en-US" sz="2400" kern="1200" dirty="0">
              <a:latin typeface="NikoshBAN" panose="02000000000000000000"/>
            </a:rPr>
            <a:t> </a:t>
          </a:r>
          <a:r>
            <a:rPr lang="en-US" sz="2400" kern="1200" dirty="0" err="1">
              <a:latin typeface="NikoshBAN" panose="02000000000000000000"/>
            </a:rPr>
            <a:t>করতে</a:t>
          </a:r>
          <a:r>
            <a:rPr lang="en-US" sz="2400" kern="1200" dirty="0">
              <a:latin typeface="NikoshBAN" panose="02000000000000000000"/>
            </a:rPr>
            <a:t> </a:t>
          </a:r>
          <a:r>
            <a:rPr lang="en-US" sz="2400" kern="1200" dirty="0" err="1">
              <a:latin typeface="NikoshBAN" panose="02000000000000000000"/>
            </a:rPr>
            <a:t>পারবে</a:t>
          </a:r>
          <a:r>
            <a:rPr lang="en-US" sz="2400" kern="1200" dirty="0">
              <a:latin typeface="NikoshBAN" panose="02000000000000000000"/>
            </a:rPr>
            <a:t>।</a:t>
          </a:r>
        </a:p>
      </dsp:txBody>
      <dsp:txXfrm>
        <a:off x="47519" y="47519"/>
        <a:ext cx="7828700" cy="87840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A2612-404F-458C-9592-473C6B955306}">
      <dsp:nvSpPr>
        <dsp:cNvPr id="0" name=""/>
        <dsp:cNvSpPr/>
      </dsp:nvSpPr>
      <dsp:spPr>
        <a:xfrm>
          <a:off x="0" y="5"/>
          <a:ext cx="4771366" cy="984534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>
              <a:latin typeface="NikoshBAN" panose="02000000000000000000"/>
            </a:rPr>
            <a:t>পাঠ</a:t>
          </a:r>
          <a:r>
            <a:rPr lang="en-US" sz="4000" kern="1200" dirty="0">
              <a:latin typeface="NikoshBAN" panose="02000000000000000000"/>
            </a:rPr>
            <a:t> </a:t>
          </a:r>
          <a:r>
            <a:rPr lang="en-US" sz="4000" kern="1200" dirty="0" err="1">
              <a:latin typeface="NikoshBAN" panose="02000000000000000000"/>
            </a:rPr>
            <a:t>শেষে</a:t>
          </a:r>
          <a:r>
            <a:rPr lang="en-US" sz="4000" kern="1200" dirty="0">
              <a:latin typeface="NikoshBAN" panose="02000000000000000000"/>
            </a:rPr>
            <a:t> </a:t>
          </a:r>
          <a:r>
            <a:rPr lang="en-US" sz="4000" kern="1200" dirty="0" err="1">
              <a:latin typeface="NikoshBAN" panose="02000000000000000000"/>
            </a:rPr>
            <a:t>শিক্ষার্থীরা</a:t>
          </a:r>
          <a:endParaRPr lang="en-US" sz="4000" kern="1200" dirty="0">
            <a:latin typeface="NikoshBAN" panose="02000000000000000000"/>
          </a:endParaRPr>
        </a:p>
      </dsp:txBody>
      <dsp:txXfrm>
        <a:off x="48061" y="48066"/>
        <a:ext cx="4675244" cy="88841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117AF-6CC7-4D40-970B-3B97FD98ED8D}">
      <dsp:nvSpPr>
        <dsp:cNvPr id="0" name=""/>
        <dsp:cNvSpPr/>
      </dsp:nvSpPr>
      <dsp:spPr>
        <a:xfrm>
          <a:off x="339435" y="200"/>
          <a:ext cx="8736303" cy="1209932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err="1">
              <a:latin typeface="NikoshBAN"/>
            </a:rPr>
            <a:t>পরিবেশ</a:t>
          </a:r>
          <a:r>
            <a:rPr lang="en-US" sz="4300" kern="1200" dirty="0">
              <a:latin typeface="NikoshBAN"/>
            </a:rPr>
            <a:t> </a:t>
          </a:r>
          <a:r>
            <a:rPr lang="en-US" sz="4300" kern="1200" dirty="0" err="1">
              <a:latin typeface="NikoshBAN"/>
            </a:rPr>
            <a:t>দূষণ</a:t>
          </a:r>
          <a:r>
            <a:rPr lang="en-US" sz="4300" kern="1200" dirty="0">
              <a:latin typeface="NikoshBAN"/>
            </a:rPr>
            <a:t> </a:t>
          </a:r>
          <a:r>
            <a:rPr lang="en-US" sz="4300" kern="1200" dirty="0" err="1">
              <a:latin typeface="NikoshBAN"/>
            </a:rPr>
            <a:t>বিভিন্ন</a:t>
          </a:r>
          <a:r>
            <a:rPr lang="en-US" sz="4300" kern="1200" dirty="0">
              <a:latin typeface="NikoshBAN"/>
            </a:rPr>
            <a:t> </a:t>
          </a:r>
          <a:r>
            <a:rPr lang="en-US" sz="4300" kern="1200" dirty="0" err="1">
              <a:latin typeface="NikoshBAN"/>
            </a:rPr>
            <a:t>ভাবে</a:t>
          </a:r>
          <a:r>
            <a:rPr lang="en-US" sz="4300" kern="1200" dirty="0">
              <a:latin typeface="NikoshBAN"/>
            </a:rPr>
            <a:t> </a:t>
          </a:r>
          <a:r>
            <a:rPr lang="en-US" sz="4300" kern="1200" dirty="0" err="1">
              <a:latin typeface="NikoshBAN"/>
            </a:rPr>
            <a:t>হয়ে</a:t>
          </a:r>
          <a:r>
            <a:rPr lang="en-US" sz="4300" kern="1200" dirty="0">
              <a:latin typeface="NikoshBAN"/>
            </a:rPr>
            <a:t> </a:t>
          </a:r>
          <a:r>
            <a:rPr lang="en-US" sz="4300" kern="1200" dirty="0" err="1">
              <a:latin typeface="NikoshBAN"/>
            </a:rPr>
            <a:t>থাকেঃ</a:t>
          </a:r>
          <a:endParaRPr lang="en-US" sz="4300" kern="1200" dirty="0">
            <a:latin typeface="NikoshBAN"/>
          </a:endParaRPr>
        </a:p>
      </dsp:txBody>
      <dsp:txXfrm>
        <a:off x="339435" y="200"/>
        <a:ext cx="8736303" cy="120993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0FF4A-B72B-4356-B5A9-7094E6F02E43}">
      <dsp:nvSpPr>
        <dsp:cNvPr id="0" name=""/>
        <dsp:cNvSpPr/>
      </dsp:nvSpPr>
      <dsp:spPr>
        <a:xfrm>
          <a:off x="0" y="11860"/>
          <a:ext cx="4572000" cy="1105649"/>
        </a:xfrm>
        <a:prstGeom prst="round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39370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>
              <a:latin typeface="NikoshBAN"/>
            </a:rPr>
            <a:t>একক</a:t>
          </a:r>
          <a:r>
            <a:rPr lang="en-US" sz="4200" kern="1200" dirty="0">
              <a:latin typeface="NikoshBAN"/>
            </a:rPr>
            <a:t> </a:t>
          </a:r>
          <a:r>
            <a:rPr lang="en-US" sz="4200" kern="1200" dirty="0" err="1">
              <a:latin typeface="NikoshBAN"/>
            </a:rPr>
            <a:t>কাজ</a:t>
          </a:r>
          <a:endParaRPr lang="en-US" sz="4200" kern="1200" dirty="0">
            <a:latin typeface="NikoshBAN"/>
          </a:endParaRPr>
        </a:p>
      </dsp:txBody>
      <dsp:txXfrm>
        <a:off x="53973" y="65833"/>
        <a:ext cx="4464054" cy="9977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C59CC-27AB-476F-955B-BB09461E03E5}">
      <dsp:nvSpPr>
        <dsp:cNvPr id="0" name=""/>
        <dsp:cNvSpPr/>
      </dsp:nvSpPr>
      <dsp:spPr>
        <a:xfrm>
          <a:off x="0" y="11522"/>
          <a:ext cx="2711668" cy="500175"/>
        </a:xfrm>
        <a:prstGeom prst="round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kern="1200" dirty="0" smtClean="0">
              <a:latin typeface="NikoshBAN" panose="02000000000000000000"/>
            </a:rPr>
            <a:t>সেলিনা বেগম </a:t>
          </a:r>
          <a:endParaRPr lang="en-US" sz="1900" kern="1200" dirty="0">
            <a:latin typeface="NikoshBAN" panose="02000000000000000000"/>
          </a:endParaRPr>
        </a:p>
      </dsp:txBody>
      <dsp:txXfrm>
        <a:off x="24417" y="35939"/>
        <a:ext cx="2662834" cy="45134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039B3-3530-409E-B357-560B1C6F3909}">
      <dsp:nvSpPr>
        <dsp:cNvPr id="0" name=""/>
        <dsp:cNvSpPr/>
      </dsp:nvSpPr>
      <dsp:spPr>
        <a:xfrm>
          <a:off x="0" y="0"/>
          <a:ext cx="105460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0007F-1A46-4BE1-B274-608013449911}">
      <dsp:nvSpPr>
        <dsp:cNvPr id="0" name=""/>
        <dsp:cNvSpPr/>
      </dsp:nvSpPr>
      <dsp:spPr>
        <a:xfrm>
          <a:off x="0" y="0"/>
          <a:ext cx="10546081" cy="1655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>
              <a:latin typeface="NikoshBAN"/>
            </a:rPr>
            <a:t>১.  </a:t>
          </a:r>
          <a:r>
            <a:rPr lang="en-US" sz="4800" kern="1200" dirty="0" err="1">
              <a:latin typeface="NikoshBAN"/>
            </a:rPr>
            <a:t>পরিবেশ</a:t>
          </a:r>
          <a:r>
            <a:rPr lang="en-US" sz="4800" kern="1200" dirty="0">
              <a:latin typeface="NikoshBAN"/>
            </a:rPr>
            <a:t> </a:t>
          </a:r>
          <a:r>
            <a:rPr lang="en-US" sz="4800" kern="1200" dirty="0" err="1">
              <a:latin typeface="NikoshBAN"/>
            </a:rPr>
            <a:t>দূষণ</a:t>
          </a:r>
          <a:r>
            <a:rPr lang="en-US" sz="4800" kern="1200" dirty="0">
              <a:latin typeface="NikoshBAN"/>
            </a:rPr>
            <a:t> </a:t>
          </a:r>
          <a:r>
            <a:rPr lang="en-US" sz="4800" kern="1200" dirty="0" err="1">
              <a:latin typeface="NikoshBAN"/>
            </a:rPr>
            <a:t>কাকে</a:t>
          </a:r>
          <a:r>
            <a:rPr lang="en-US" sz="4800" kern="1200" dirty="0">
              <a:latin typeface="NikoshBAN"/>
            </a:rPr>
            <a:t> </a:t>
          </a:r>
          <a:r>
            <a:rPr lang="en-US" sz="4800" kern="1200" dirty="0" err="1">
              <a:latin typeface="NikoshBAN"/>
            </a:rPr>
            <a:t>বলে</a:t>
          </a:r>
          <a:r>
            <a:rPr lang="en-US" sz="4800" kern="1200" dirty="0">
              <a:latin typeface="NikoshBAN"/>
            </a:rPr>
            <a:t> </a:t>
          </a:r>
          <a:r>
            <a:rPr lang="en-US" sz="4800" kern="1200" dirty="0" err="1">
              <a:latin typeface="NikoshBAN"/>
            </a:rPr>
            <a:t>খাতায়</a:t>
          </a:r>
          <a:r>
            <a:rPr lang="en-US" sz="4800" kern="1200" dirty="0">
              <a:latin typeface="NikoshBAN"/>
            </a:rPr>
            <a:t> </a:t>
          </a:r>
          <a:r>
            <a:rPr lang="en-US" sz="4800" kern="1200" dirty="0" err="1">
              <a:latin typeface="NikoshBAN"/>
            </a:rPr>
            <a:t>লিখ</a:t>
          </a:r>
          <a:r>
            <a:rPr lang="en-US" sz="4800" kern="1200" dirty="0">
              <a:latin typeface="NikoshBAN"/>
            </a:rPr>
            <a:t>।</a:t>
          </a:r>
        </a:p>
      </dsp:txBody>
      <dsp:txXfrm>
        <a:off x="0" y="0"/>
        <a:ext cx="10546081" cy="165576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039B3-3530-409E-B357-560B1C6F3909}">
      <dsp:nvSpPr>
        <dsp:cNvPr id="0" name=""/>
        <dsp:cNvSpPr/>
      </dsp:nvSpPr>
      <dsp:spPr>
        <a:xfrm>
          <a:off x="0" y="0"/>
          <a:ext cx="24857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0007F-1A46-4BE1-B274-608013449911}">
      <dsp:nvSpPr>
        <dsp:cNvPr id="0" name=""/>
        <dsp:cNvSpPr/>
      </dsp:nvSpPr>
      <dsp:spPr>
        <a:xfrm>
          <a:off x="0" y="0"/>
          <a:ext cx="2485799" cy="429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latin typeface="NikoshBAN"/>
            </a:rPr>
            <a:t>সময়ঃ</a:t>
          </a:r>
          <a:r>
            <a:rPr lang="en-US" sz="1800" kern="1200" dirty="0">
              <a:latin typeface="NikoshBAN"/>
            </a:rPr>
            <a:t> ৫ </a:t>
          </a:r>
          <a:r>
            <a:rPr lang="en-US" sz="1800" kern="1200" dirty="0" err="1">
              <a:latin typeface="NikoshBAN"/>
            </a:rPr>
            <a:t>মিনিট</a:t>
          </a:r>
          <a:endParaRPr lang="en-US" sz="1800" kern="1200" dirty="0">
            <a:latin typeface="NikoshBAN"/>
          </a:endParaRPr>
        </a:p>
      </dsp:txBody>
      <dsp:txXfrm>
        <a:off x="0" y="0"/>
        <a:ext cx="2485799" cy="42999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117AF-6CC7-4D40-970B-3B97FD98ED8D}">
      <dsp:nvSpPr>
        <dsp:cNvPr id="0" name=""/>
        <dsp:cNvSpPr/>
      </dsp:nvSpPr>
      <dsp:spPr>
        <a:xfrm>
          <a:off x="1037262" y="423"/>
          <a:ext cx="4638158" cy="1076370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>
              <a:latin typeface="NikoshBAN"/>
            </a:rPr>
            <a:t>মাটি</a:t>
          </a:r>
          <a:r>
            <a:rPr lang="en-US" sz="4400" kern="1200" dirty="0">
              <a:latin typeface="NikoshBAN"/>
            </a:rPr>
            <a:t> </a:t>
          </a:r>
          <a:r>
            <a:rPr lang="en-US" sz="4400" kern="1200" dirty="0" err="1">
              <a:latin typeface="NikoshBAN"/>
            </a:rPr>
            <a:t>দূষণের</a:t>
          </a:r>
          <a:r>
            <a:rPr lang="en-US" sz="4400" kern="1200" dirty="0">
              <a:latin typeface="NikoshBAN"/>
            </a:rPr>
            <a:t> </a:t>
          </a:r>
          <a:r>
            <a:rPr lang="en-US" sz="4400" kern="1200" dirty="0" err="1">
              <a:latin typeface="NikoshBAN"/>
            </a:rPr>
            <a:t>কারণঃ</a:t>
          </a:r>
          <a:endParaRPr lang="en-US" sz="4400" kern="1200" dirty="0">
            <a:latin typeface="NikoshBAN"/>
          </a:endParaRPr>
        </a:p>
      </dsp:txBody>
      <dsp:txXfrm>
        <a:off x="1037262" y="423"/>
        <a:ext cx="4638158" cy="107637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0FF4A-B72B-4356-B5A9-7094E6F02E43}">
      <dsp:nvSpPr>
        <dsp:cNvPr id="0" name=""/>
        <dsp:cNvSpPr/>
      </dsp:nvSpPr>
      <dsp:spPr>
        <a:xfrm>
          <a:off x="0" y="11860"/>
          <a:ext cx="2965264" cy="1105649"/>
        </a:xfrm>
        <a:prstGeom prst="round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168275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>
              <a:latin typeface="NikoshBAN"/>
            </a:rPr>
            <a:t>মূল্যায়নঃ</a:t>
          </a:r>
          <a:endParaRPr lang="en-US" sz="4200" kern="1200" dirty="0">
            <a:latin typeface="NikoshBAN"/>
          </a:endParaRPr>
        </a:p>
      </dsp:txBody>
      <dsp:txXfrm>
        <a:off x="53973" y="65833"/>
        <a:ext cx="2857318" cy="9977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B8917-EEDF-40F4-A510-B151642E1FBA}">
      <dsp:nvSpPr>
        <dsp:cNvPr id="0" name=""/>
        <dsp:cNvSpPr/>
      </dsp:nvSpPr>
      <dsp:spPr>
        <a:xfrm>
          <a:off x="0" y="11522"/>
          <a:ext cx="2711668" cy="500175"/>
        </a:xfrm>
        <a:prstGeom prst="round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>
              <a:latin typeface="NikoshBAN" panose="02000000000000000000"/>
            </a:rPr>
            <a:t>সহকারী</a:t>
          </a:r>
          <a:r>
            <a:rPr lang="en-US" sz="1900" kern="1200" dirty="0">
              <a:latin typeface="NikoshBAN" panose="02000000000000000000"/>
            </a:rPr>
            <a:t> </a:t>
          </a:r>
          <a:r>
            <a:rPr lang="en-US" sz="1900" kern="1200" dirty="0" err="1">
              <a:latin typeface="NikoshBAN" panose="02000000000000000000"/>
            </a:rPr>
            <a:t>শিক্ষক</a:t>
          </a:r>
          <a:endParaRPr lang="en-US" sz="1900" kern="1200" dirty="0">
            <a:latin typeface="NikoshBAN" panose="02000000000000000000"/>
          </a:endParaRPr>
        </a:p>
      </dsp:txBody>
      <dsp:txXfrm>
        <a:off x="24417" y="35939"/>
        <a:ext cx="2662834" cy="4513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03D7C-39E8-4791-B5EC-88F4AD111897}">
      <dsp:nvSpPr>
        <dsp:cNvPr id="0" name=""/>
        <dsp:cNvSpPr/>
      </dsp:nvSpPr>
      <dsp:spPr>
        <a:xfrm>
          <a:off x="0" y="10223"/>
          <a:ext cx="5454869" cy="933659"/>
        </a:xfrm>
        <a:prstGeom prst="round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100" kern="1200" dirty="0" smtClean="0">
              <a:latin typeface="NikoshBAN" panose="02000000000000000000"/>
            </a:rPr>
            <a:t>বিবিদইল বালিকা </a:t>
          </a:r>
          <a:r>
            <a:rPr lang="en-US" sz="2100" kern="1200" dirty="0" smtClean="0">
              <a:latin typeface="NikoshBAN" panose="02000000000000000000"/>
            </a:rPr>
            <a:t> </a:t>
          </a:r>
          <a:r>
            <a:rPr lang="en-US" sz="2100" kern="1200" dirty="0" err="1">
              <a:latin typeface="NikoshBAN" panose="02000000000000000000"/>
            </a:rPr>
            <a:t>উচ্চ</a:t>
          </a:r>
          <a:r>
            <a:rPr lang="en-US" sz="2100" kern="1200" dirty="0">
              <a:latin typeface="NikoshBAN" panose="02000000000000000000"/>
            </a:rPr>
            <a:t> </a:t>
          </a:r>
          <a:r>
            <a:rPr lang="en-US" sz="2100" kern="1200" dirty="0" err="1">
              <a:latin typeface="NikoshBAN" panose="02000000000000000000"/>
            </a:rPr>
            <a:t>বিদ্যালয়</a:t>
          </a:r>
          <a:r>
            <a:rPr lang="en-US" sz="2100" kern="1200" dirty="0">
              <a:latin typeface="NikoshBAN" panose="02000000000000000000"/>
            </a:rPr>
            <a:t>, </a:t>
          </a:r>
          <a:r>
            <a:rPr lang="bn-IN" sz="2100" kern="1200" dirty="0" smtClean="0">
              <a:latin typeface="NikoshBAN" panose="02000000000000000000"/>
            </a:rPr>
            <a:t>দক্ষিণ সুরমা সিলেট</a:t>
          </a:r>
          <a:r>
            <a:rPr lang="en-US" sz="2100" kern="1200" dirty="0" smtClean="0">
              <a:latin typeface="NikoshBAN" panose="02000000000000000000"/>
            </a:rPr>
            <a:t>।</a:t>
          </a:r>
          <a:endParaRPr lang="en-US" sz="2100" kern="1200" dirty="0">
            <a:latin typeface="NikoshBAN" panose="02000000000000000000"/>
          </a:endParaRPr>
        </a:p>
      </dsp:txBody>
      <dsp:txXfrm>
        <a:off x="45577" y="55800"/>
        <a:ext cx="5363715" cy="8425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AA417-6328-42B6-85A3-12E8311226DB}">
      <dsp:nvSpPr>
        <dsp:cNvPr id="0" name=""/>
        <dsp:cNvSpPr/>
      </dsp:nvSpPr>
      <dsp:spPr>
        <a:xfrm>
          <a:off x="0" y="6136"/>
          <a:ext cx="3339056" cy="921374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>
              <a:latin typeface="NikoshBAN" panose="02000000000000000000"/>
            </a:rPr>
            <a:t>পাঠ</a:t>
          </a:r>
          <a:r>
            <a:rPr lang="en-US" sz="3500" kern="1200" dirty="0">
              <a:latin typeface="NikoshBAN" panose="02000000000000000000"/>
            </a:rPr>
            <a:t> </a:t>
          </a:r>
          <a:r>
            <a:rPr lang="en-US" sz="3500" kern="1200" dirty="0" err="1">
              <a:latin typeface="NikoshBAN" panose="02000000000000000000"/>
            </a:rPr>
            <a:t>পরিচিতি</a:t>
          </a:r>
          <a:endParaRPr lang="en-US" sz="3500" kern="1200" dirty="0">
            <a:latin typeface="NikoshBAN" panose="02000000000000000000"/>
          </a:endParaRPr>
        </a:p>
      </dsp:txBody>
      <dsp:txXfrm>
        <a:off x="44978" y="51114"/>
        <a:ext cx="3249100" cy="8314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AA1B2-C32F-4AC6-B946-0E3D216A8DF8}">
      <dsp:nvSpPr>
        <dsp:cNvPr id="0" name=""/>
        <dsp:cNvSpPr/>
      </dsp:nvSpPr>
      <dsp:spPr>
        <a:xfrm>
          <a:off x="0" y="33046"/>
          <a:ext cx="2600720" cy="752136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NikoshBAN" panose="02000000000000000000"/>
            </a:rPr>
            <a:t>বিষয়ঃ</a:t>
          </a:r>
          <a:r>
            <a:rPr lang="en-US" sz="2400" kern="1200" dirty="0">
              <a:latin typeface="NikoshBAN" panose="02000000000000000000"/>
            </a:rPr>
            <a:t> </a:t>
          </a:r>
          <a:r>
            <a:rPr lang="en-US" sz="2400" kern="1200" dirty="0" err="1">
              <a:latin typeface="NikoshBAN" panose="02000000000000000000"/>
            </a:rPr>
            <a:t>বিজ্ঞান</a:t>
          </a:r>
          <a:endParaRPr lang="en-US" sz="2400" kern="1200" dirty="0">
            <a:latin typeface="NikoshBAN" panose="02000000000000000000"/>
          </a:endParaRPr>
        </a:p>
      </dsp:txBody>
      <dsp:txXfrm>
        <a:off x="36716" y="69762"/>
        <a:ext cx="2527288" cy="6787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33E4B-1FF5-443E-B53B-D66494DB4525}">
      <dsp:nvSpPr>
        <dsp:cNvPr id="0" name=""/>
        <dsp:cNvSpPr/>
      </dsp:nvSpPr>
      <dsp:spPr>
        <a:xfrm>
          <a:off x="0" y="566"/>
          <a:ext cx="2102836" cy="579049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NikoshBAN" panose="02000000000000000000"/>
            </a:rPr>
            <a:t>শ্রেণিঃ</a:t>
          </a:r>
          <a:r>
            <a:rPr lang="en-US" sz="2400" kern="1200" dirty="0">
              <a:latin typeface="NikoshBAN" panose="02000000000000000000"/>
            </a:rPr>
            <a:t> </a:t>
          </a:r>
          <a:r>
            <a:rPr lang="en-US" sz="2400" kern="1200" dirty="0" err="1">
              <a:latin typeface="NikoshBAN" panose="02000000000000000000"/>
            </a:rPr>
            <a:t>সপ্তম</a:t>
          </a:r>
          <a:endParaRPr lang="en-US" sz="2400" kern="1200" dirty="0">
            <a:latin typeface="NikoshBAN" panose="02000000000000000000"/>
          </a:endParaRPr>
        </a:p>
      </dsp:txBody>
      <dsp:txXfrm>
        <a:off x="28267" y="28833"/>
        <a:ext cx="2046302" cy="5225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2A710-53F4-446A-9261-4A01D98E6ED5}">
      <dsp:nvSpPr>
        <dsp:cNvPr id="0" name=""/>
        <dsp:cNvSpPr/>
      </dsp:nvSpPr>
      <dsp:spPr>
        <a:xfrm>
          <a:off x="0" y="0"/>
          <a:ext cx="2391412" cy="578484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/>
            </a:rPr>
            <a:t>অধ্যায়ঃত্রয়োদশ</a:t>
          </a:r>
          <a:endParaRPr lang="en-US" sz="2400" kern="1200" dirty="0">
            <a:latin typeface="NikoshBAN" panose="02000000000000000000"/>
          </a:endParaRPr>
        </a:p>
      </dsp:txBody>
      <dsp:txXfrm>
        <a:off x="28239" y="28239"/>
        <a:ext cx="2334934" cy="5220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4714-8AA7-4692-BADA-37B23E095693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F3F2-739B-4245-A0F2-116ABACF1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62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4714-8AA7-4692-BADA-37B23E095693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F3F2-739B-4245-A0F2-116ABACF1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4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4714-8AA7-4692-BADA-37B23E095693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F3F2-739B-4245-A0F2-116ABACF1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9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4714-8AA7-4692-BADA-37B23E095693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F3F2-739B-4245-A0F2-116ABACF1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29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4714-8AA7-4692-BADA-37B23E095693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F3F2-739B-4245-A0F2-116ABACF1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04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4714-8AA7-4692-BADA-37B23E095693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F3F2-739B-4245-A0F2-116ABACF1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4714-8AA7-4692-BADA-37B23E095693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F3F2-739B-4245-A0F2-116ABACF1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5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4714-8AA7-4692-BADA-37B23E095693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F3F2-739B-4245-A0F2-116ABACF1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2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4714-8AA7-4692-BADA-37B23E095693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F3F2-739B-4245-A0F2-116ABACF1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7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4714-8AA7-4692-BADA-37B23E095693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F3F2-739B-4245-A0F2-116ABACF1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2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4714-8AA7-4692-BADA-37B23E095693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F3F2-739B-4245-A0F2-116ABACF1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6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E4714-8AA7-4692-BADA-37B23E095693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9F3F2-739B-4245-A0F2-116ABACF1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6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13" Type="http://schemas.openxmlformats.org/officeDocument/2006/relationships/diagramLayout" Target="../diagrams/layout21.xml"/><Relationship Id="rId18" Type="http://schemas.openxmlformats.org/officeDocument/2006/relationships/image" Target="../media/image3.jpeg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12" Type="http://schemas.openxmlformats.org/officeDocument/2006/relationships/diagramData" Target="../diagrams/data21.xml"/><Relationship Id="rId17" Type="http://schemas.openxmlformats.org/officeDocument/2006/relationships/image" Target="../media/image4.jpeg"/><Relationship Id="rId2" Type="http://schemas.openxmlformats.org/officeDocument/2006/relationships/diagramData" Target="../diagrams/data19.xml"/><Relationship Id="rId16" Type="http://schemas.microsoft.com/office/2007/relationships/diagramDrawing" Target="../diagrams/drawing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5" Type="http://schemas.openxmlformats.org/officeDocument/2006/relationships/diagramColors" Target="../diagrams/colors21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Relationship Id="rId14" Type="http://schemas.openxmlformats.org/officeDocument/2006/relationships/diagramQuickStyle" Target="../diagrams/quickStyle2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22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4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9" Type="http://schemas.openxmlformats.org/officeDocument/2006/relationships/diagramQuickStyle" Target="../diagrams/quickStyle8.xml"/><Relationship Id="rId21" Type="http://schemas.microsoft.com/office/2007/relationships/diagramDrawing" Target="../diagrams/drawing4.xml"/><Relationship Id="rId34" Type="http://schemas.openxmlformats.org/officeDocument/2006/relationships/diagramQuickStyle" Target="../diagrams/quickStyle7.xml"/><Relationship Id="rId42" Type="http://schemas.openxmlformats.org/officeDocument/2006/relationships/image" Target="../media/image2.jpeg"/><Relationship Id="rId47" Type="http://schemas.microsoft.com/office/2007/relationships/diagramDrawing" Target="../diagrams/drawing9.xml"/><Relationship Id="rId50" Type="http://schemas.openxmlformats.org/officeDocument/2006/relationships/diagramQuickStyle" Target="../diagrams/quickStyle10.xml"/><Relationship Id="rId55" Type="http://schemas.openxmlformats.org/officeDocument/2006/relationships/diagramQuickStyle" Target="../diagrams/quickStyle1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41" Type="http://schemas.microsoft.com/office/2007/relationships/diagramDrawing" Target="../diagrams/drawing8.xml"/><Relationship Id="rId54" Type="http://schemas.openxmlformats.org/officeDocument/2006/relationships/diagramLayout" Target="../diagrams/layout11.xml"/><Relationship Id="rId62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diagramData" Target="../diagrams/data7.xml"/><Relationship Id="rId37" Type="http://schemas.openxmlformats.org/officeDocument/2006/relationships/diagramData" Target="../diagrams/data8.xml"/><Relationship Id="rId40" Type="http://schemas.openxmlformats.org/officeDocument/2006/relationships/diagramColors" Target="../diagrams/colors8.xml"/><Relationship Id="rId45" Type="http://schemas.openxmlformats.org/officeDocument/2006/relationships/diagramQuickStyle" Target="../diagrams/quickStyle9.xml"/><Relationship Id="rId53" Type="http://schemas.openxmlformats.org/officeDocument/2006/relationships/diagramData" Target="../diagrams/data11.xml"/><Relationship Id="rId58" Type="http://schemas.openxmlformats.org/officeDocument/2006/relationships/diagramData" Target="../diagrams/data1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36" Type="http://schemas.microsoft.com/office/2007/relationships/diagramDrawing" Target="../diagrams/drawing7.xml"/><Relationship Id="rId49" Type="http://schemas.openxmlformats.org/officeDocument/2006/relationships/diagramLayout" Target="../diagrams/layout10.xml"/><Relationship Id="rId57" Type="http://schemas.microsoft.com/office/2007/relationships/diagramDrawing" Target="../diagrams/drawing11.xml"/><Relationship Id="rId61" Type="http://schemas.openxmlformats.org/officeDocument/2006/relationships/diagramColors" Target="../diagrams/colors12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4" Type="http://schemas.openxmlformats.org/officeDocument/2006/relationships/diagramLayout" Target="../diagrams/layout9.xml"/><Relationship Id="rId52" Type="http://schemas.microsoft.com/office/2007/relationships/diagramDrawing" Target="../diagrams/drawing10.xml"/><Relationship Id="rId60" Type="http://schemas.openxmlformats.org/officeDocument/2006/relationships/diagramQuickStyle" Target="../diagrams/quickStyle1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Relationship Id="rId35" Type="http://schemas.openxmlformats.org/officeDocument/2006/relationships/diagramColors" Target="../diagrams/colors7.xml"/><Relationship Id="rId43" Type="http://schemas.openxmlformats.org/officeDocument/2006/relationships/diagramData" Target="../diagrams/data9.xml"/><Relationship Id="rId48" Type="http://schemas.openxmlformats.org/officeDocument/2006/relationships/diagramData" Target="../diagrams/data10.xml"/><Relationship Id="rId56" Type="http://schemas.openxmlformats.org/officeDocument/2006/relationships/diagramColors" Target="../diagrams/colors11.xml"/><Relationship Id="rId8" Type="http://schemas.openxmlformats.org/officeDocument/2006/relationships/diagramLayout" Target="../diagrams/layout2.xml"/><Relationship Id="rId51" Type="http://schemas.openxmlformats.org/officeDocument/2006/relationships/diagramColors" Target="../diagrams/colors10.xml"/><Relationship Id="rId3" Type="http://schemas.openxmlformats.org/officeDocument/2006/relationships/diagramLayout" Target="../diagrams/layout1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openxmlformats.org/officeDocument/2006/relationships/diagramLayout" Target="../diagrams/layout7.xml"/><Relationship Id="rId38" Type="http://schemas.openxmlformats.org/officeDocument/2006/relationships/diagramLayout" Target="../diagrams/layout8.xml"/><Relationship Id="rId46" Type="http://schemas.openxmlformats.org/officeDocument/2006/relationships/diagramColors" Target="../diagrams/colors9.xml"/><Relationship Id="rId59" Type="http://schemas.openxmlformats.org/officeDocument/2006/relationships/diagramLayout" Target="../diagrams/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diagramLayout" Target="../diagrams/layout15.xml"/><Relationship Id="rId18" Type="http://schemas.openxmlformats.org/officeDocument/2006/relationships/diagramLayout" Target="../diagrams/layout16.xml"/><Relationship Id="rId26" Type="http://schemas.microsoft.com/office/2007/relationships/diagramDrawing" Target="../diagrams/drawing17.xml"/><Relationship Id="rId3" Type="http://schemas.openxmlformats.org/officeDocument/2006/relationships/diagramLayout" Target="../diagrams/layout13.xml"/><Relationship Id="rId21" Type="http://schemas.microsoft.com/office/2007/relationships/diagramDrawing" Target="../diagrams/drawing16.xml"/><Relationship Id="rId7" Type="http://schemas.openxmlformats.org/officeDocument/2006/relationships/diagramData" Target="../diagrams/data14.xml"/><Relationship Id="rId12" Type="http://schemas.openxmlformats.org/officeDocument/2006/relationships/diagramData" Target="../diagrams/data15.xml"/><Relationship Id="rId17" Type="http://schemas.openxmlformats.org/officeDocument/2006/relationships/diagramData" Target="../diagrams/data16.xml"/><Relationship Id="rId25" Type="http://schemas.openxmlformats.org/officeDocument/2006/relationships/diagramColors" Target="../diagrams/colors17.xml"/><Relationship Id="rId2" Type="http://schemas.openxmlformats.org/officeDocument/2006/relationships/diagramData" Target="../diagrams/data13.xml"/><Relationship Id="rId16" Type="http://schemas.microsoft.com/office/2007/relationships/diagramDrawing" Target="../diagrams/drawing15.xml"/><Relationship Id="rId20" Type="http://schemas.openxmlformats.org/officeDocument/2006/relationships/diagramColors" Target="../diagrams/colors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24" Type="http://schemas.openxmlformats.org/officeDocument/2006/relationships/diagramQuickStyle" Target="../diagrams/quickStyle17.xml"/><Relationship Id="rId5" Type="http://schemas.openxmlformats.org/officeDocument/2006/relationships/diagramColors" Target="../diagrams/colors13.xml"/><Relationship Id="rId15" Type="http://schemas.openxmlformats.org/officeDocument/2006/relationships/diagramColors" Target="../diagrams/colors15.xml"/><Relationship Id="rId23" Type="http://schemas.openxmlformats.org/officeDocument/2006/relationships/diagramLayout" Target="../diagrams/layout17.xml"/><Relationship Id="rId10" Type="http://schemas.openxmlformats.org/officeDocument/2006/relationships/diagramColors" Target="../diagrams/colors14.xml"/><Relationship Id="rId19" Type="http://schemas.openxmlformats.org/officeDocument/2006/relationships/diagramQuickStyle" Target="../diagrams/quickStyle16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Relationship Id="rId14" Type="http://schemas.openxmlformats.org/officeDocument/2006/relationships/diagramQuickStyle" Target="../diagrams/quickStyle15.xml"/><Relationship Id="rId22" Type="http://schemas.openxmlformats.org/officeDocument/2006/relationships/diagramData" Target="../diagrams/data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Layout" Target="../diagrams/layout18.xml"/><Relationship Id="rId7" Type="http://schemas.openxmlformats.org/officeDocument/2006/relationships/image" Target="../media/image8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81" y="553180"/>
            <a:ext cx="7368661" cy="6140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80921" y="2330793"/>
            <a:ext cx="43401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smtClean="0"/>
              <a:t>আজকের ক্লাসে সবাইকে স্বাগতম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4613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F9E3D1C-4053-4CAA-944B-D5B12CBEFF42}"/>
              </a:ext>
            </a:extLst>
          </p:cNvPr>
          <p:cNvSpPr txBox="1"/>
          <p:nvPr/>
        </p:nvSpPr>
        <p:spPr>
          <a:xfrm>
            <a:off x="5091068" y="5278045"/>
            <a:ext cx="2485389" cy="7831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4000" dirty="0" err="1">
                <a:latin typeface="NikoshBAN"/>
              </a:rPr>
              <a:t>মাটি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দূষণ</a:t>
            </a:r>
            <a:endParaRPr lang="en-US" sz="4000" dirty="0">
              <a:latin typeface="NikoshB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3E00F33-BD89-422E-BA14-391B709C5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6655" y="1070053"/>
            <a:ext cx="5641673" cy="33989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3B0EA8F-BAA7-49B4-8A53-FB25191BE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429" y="1070054"/>
            <a:ext cx="5527854" cy="339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4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85A09CA2-3556-4769-92BC-AE389D6036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8666409"/>
              </p:ext>
            </p:extLst>
          </p:nvPr>
        </p:nvGraphicFramePr>
        <p:xfrm>
          <a:off x="3782219" y="277117"/>
          <a:ext cx="4572000" cy="1129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="" xmlns:a16="http://schemas.microsoft.com/office/drawing/2014/main" id="{E4BA77EC-453E-4CF6-89B7-B3B84BAEF3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5800635"/>
              </p:ext>
            </p:extLst>
          </p:nvPr>
        </p:nvGraphicFramePr>
        <p:xfrm>
          <a:off x="531161" y="5202238"/>
          <a:ext cx="10546081" cy="165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="" xmlns:a16="http://schemas.microsoft.com/office/drawing/2014/main" id="{CF80AE32-5DA4-4610-99F9-075159926A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8646593"/>
              </p:ext>
            </p:extLst>
          </p:nvPr>
        </p:nvGraphicFramePr>
        <p:xfrm>
          <a:off x="9530190" y="167426"/>
          <a:ext cx="2485799" cy="429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003B317-6F33-45C8-AD7C-C907EAB3AE0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2" y="1809922"/>
            <a:ext cx="4415381" cy="331153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ADAFB20-DC4B-4BB8-83B5-2B42B75C9C6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945" y="1832950"/>
            <a:ext cx="5872336" cy="328850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384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F6FC122E-36D7-4040-A39C-0A7D8C1676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257425"/>
              </p:ext>
            </p:extLst>
          </p:nvPr>
        </p:nvGraphicFramePr>
        <p:xfrm>
          <a:off x="-652841" y="210180"/>
          <a:ext cx="6712684" cy="107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58262BA-97C2-4CA1-B10F-4EBF38675B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907" y="1555760"/>
            <a:ext cx="4716145" cy="29475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1668693-CA7F-4833-9FB6-7A2DA847B7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8274" y="3647329"/>
            <a:ext cx="4716145" cy="23681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F9E3D1C-4053-4CAA-944B-D5B12CBEFF42}"/>
              </a:ext>
            </a:extLst>
          </p:cNvPr>
          <p:cNvSpPr txBox="1"/>
          <p:nvPr/>
        </p:nvSpPr>
        <p:spPr>
          <a:xfrm>
            <a:off x="508886" y="6102667"/>
            <a:ext cx="106272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এসব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দ্রব্যাদি</a:t>
            </a:r>
            <a:r>
              <a:rPr lang="en-US" sz="3200" dirty="0">
                <a:latin typeface="NikoshBAN"/>
              </a:rPr>
              <a:t> </a:t>
            </a:r>
            <a:r>
              <a:rPr lang="bn-IN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ব্মাটিতে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পচে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না</a:t>
            </a:r>
            <a:r>
              <a:rPr lang="en-US" sz="3200" dirty="0">
                <a:latin typeface="NikoshBAN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9A7C517-E808-4AD4-976C-6BFB0FFEA8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8274" y="210180"/>
            <a:ext cx="4716145" cy="353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6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E9D565C-7678-451A-9597-7AB654297CFA}"/>
              </a:ext>
            </a:extLst>
          </p:cNvPr>
          <p:cNvSpPr txBox="1"/>
          <p:nvPr/>
        </p:nvSpPr>
        <p:spPr>
          <a:xfrm>
            <a:off x="255077" y="257053"/>
            <a:ext cx="4682684" cy="71508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36550"/>
            <a:r>
              <a:rPr lang="en-US" sz="3600" dirty="0" err="1">
                <a:latin typeface="Nikosh"/>
              </a:rPr>
              <a:t>পানি</a:t>
            </a:r>
            <a:r>
              <a:rPr lang="en-US" sz="3600" dirty="0">
                <a:latin typeface="Nikosh"/>
              </a:rPr>
              <a:t> </a:t>
            </a:r>
            <a:r>
              <a:rPr lang="en-US" sz="3600" dirty="0" err="1">
                <a:latin typeface="Nikosh"/>
              </a:rPr>
              <a:t>দূষণ</a:t>
            </a:r>
            <a:r>
              <a:rPr lang="en-US" sz="3600" dirty="0">
                <a:latin typeface="Nikosh"/>
              </a:rPr>
              <a:t> </a:t>
            </a:r>
            <a:r>
              <a:rPr lang="en-US" sz="3600" dirty="0" err="1">
                <a:latin typeface="Nikosh"/>
              </a:rPr>
              <a:t>এর</a:t>
            </a:r>
            <a:r>
              <a:rPr lang="en-US" sz="3600" dirty="0">
                <a:latin typeface="Nikosh"/>
              </a:rPr>
              <a:t> </a:t>
            </a:r>
            <a:r>
              <a:rPr lang="en-US" sz="3600" dirty="0" err="1">
                <a:latin typeface="Nikosh"/>
              </a:rPr>
              <a:t>কারণঃ</a:t>
            </a:r>
            <a:endParaRPr lang="en-US" sz="3600" dirty="0">
              <a:latin typeface="Nikosh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46545DB-6B5B-4DD2-BBAA-508FED15A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864" y="1245817"/>
            <a:ext cx="3865027" cy="22040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5589195-4C87-4B47-85E2-F7F856DF5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841" y="1183165"/>
            <a:ext cx="4070576" cy="22458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4DD8F52-E8E3-4DFA-B7FF-2882DCBCC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" y="1224933"/>
            <a:ext cx="4070575" cy="22040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C2AD86F-26B9-46E2-BDC8-1FDC8016E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123" y="3470768"/>
            <a:ext cx="4346846" cy="23406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9BC08C9-3501-4808-BAAC-FDBAD1E63F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969" y="3470768"/>
            <a:ext cx="4161087" cy="23406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6CDA7D8-F942-4F18-9830-4765F05B3D84}"/>
              </a:ext>
            </a:extLst>
          </p:cNvPr>
          <p:cNvSpPr txBox="1"/>
          <p:nvPr/>
        </p:nvSpPr>
        <p:spPr>
          <a:xfrm>
            <a:off x="255077" y="5978584"/>
            <a:ext cx="11501494" cy="71508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36550"/>
            <a:r>
              <a:rPr lang="en-US" sz="3600" dirty="0" err="1">
                <a:latin typeface="Nikosh"/>
              </a:rPr>
              <a:t>উপরোক্ত</a:t>
            </a:r>
            <a:r>
              <a:rPr lang="en-US" sz="3600" dirty="0">
                <a:latin typeface="Nikosh"/>
              </a:rPr>
              <a:t> </a:t>
            </a:r>
            <a:r>
              <a:rPr lang="en-US" sz="3600" dirty="0" err="1">
                <a:latin typeface="Nikosh"/>
              </a:rPr>
              <a:t>কারণে</a:t>
            </a:r>
            <a:r>
              <a:rPr lang="en-US" sz="3600" dirty="0">
                <a:latin typeface="Nikosh"/>
              </a:rPr>
              <a:t> </a:t>
            </a:r>
            <a:r>
              <a:rPr lang="en-US" sz="3600" dirty="0" err="1">
                <a:latin typeface="Nikosh"/>
              </a:rPr>
              <a:t>ফলে</a:t>
            </a:r>
            <a:r>
              <a:rPr lang="en-US" sz="3600" dirty="0">
                <a:latin typeface="Nikosh"/>
              </a:rPr>
              <a:t> </a:t>
            </a:r>
            <a:r>
              <a:rPr lang="en-US" sz="3600" dirty="0" err="1">
                <a:latin typeface="Nikosh"/>
              </a:rPr>
              <a:t>পরিবেশে</a:t>
            </a:r>
            <a:r>
              <a:rPr lang="en-US" sz="3600" dirty="0">
                <a:latin typeface="Nikosh"/>
              </a:rPr>
              <a:t> </a:t>
            </a:r>
            <a:r>
              <a:rPr lang="en-US" sz="3600" dirty="0" err="1">
                <a:latin typeface="Nikosh"/>
              </a:rPr>
              <a:t>পানি</a:t>
            </a:r>
            <a:r>
              <a:rPr lang="en-US" sz="3600" dirty="0">
                <a:latin typeface="Nikosh"/>
              </a:rPr>
              <a:t> </a:t>
            </a:r>
            <a:r>
              <a:rPr lang="en-US" sz="3600" dirty="0" err="1">
                <a:latin typeface="Nikosh"/>
              </a:rPr>
              <a:t>ব্যাপক</a:t>
            </a:r>
            <a:r>
              <a:rPr lang="en-US" sz="3600" dirty="0">
                <a:latin typeface="Nikosh"/>
              </a:rPr>
              <a:t> </a:t>
            </a:r>
            <a:r>
              <a:rPr lang="en-US" sz="3600" dirty="0" err="1">
                <a:latin typeface="Nikosh"/>
              </a:rPr>
              <a:t>দূষিত</a:t>
            </a:r>
            <a:r>
              <a:rPr lang="en-US" sz="3600" dirty="0">
                <a:latin typeface="Nikosh"/>
              </a:rPr>
              <a:t> </a:t>
            </a:r>
            <a:r>
              <a:rPr lang="en-US" sz="3600" dirty="0" err="1">
                <a:latin typeface="Nikosh"/>
              </a:rPr>
              <a:t>হয়</a:t>
            </a:r>
            <a:r>
              <a:rPr lang="en-US" sz="3600" dirty="0">
                <a:latin typeface="Nikosh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7801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85A09CA2-3556-4769-92BC-AE389D6036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9535979"/>
              </p:ext>
            </p:extLst>
          </p:nvPr>
        </p:nvGraphicFramePr>
        <p:xfrm>
          <a:off x="927467" y="200263"/>
          <a:ext cx="2965264" cy="1129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E640E9D6-F392-4406-8CA5-A94F9C87E9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451657"/>
              </p:ext>
            </p:extLst>
          </p:nvPr>
        </p:nvGraphicFramePr>
        <p:xfrm>
          <a:off x="105592" y="2032248"/>
          <a:ext cx="9430294" cy="2895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430294">
                  <a:extLst>
                    <a:ext uri="{9D8B030D-6E8A-4147-A177-3AD203B41FA5}">
                      <a16:colId xmlns="" xmlns:a16="http://schemas.microsoft.com/office/drawing/2014/main" val="8058883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asBAN"/>
                        </a:rPr>
                        <a:t>প্রশ্ন</a:t>
                      </a:r>
                      <a:endParaRPr lang="en-US" sz="3200" dirty="0">
                        <a:latin typeface="NikasB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56037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NikasBAN"/>
                        </a:rPr>
                        <a:t>১. </a:t>
                      </a:r>
                      <a:r>
                        <a:rPr lang="en-US" sz="3200" dirty="0" err="1">
                          <a:latin typeface="NikasBAN"/>
                        </a:rPr>
                        <a:t>কল</a:t>
                      </a:r>
                      <a:r>
                        <a:rPr lang="en-US" sz="3200" dirty="0">
                          <a:latin typeface="NikasBAN"/>
                        </a:rPr>
                        <a:t> </a:t>
                      </a:r>
                      <a:r>
                        <a:rPr lang="en-US" sz="3200" dirty="0" err="1">
                          <a:latin typeface="NikasBAN"/>
                        </a:rPr>
                        <a:t>কারখানায়</a:t>
                      </a:r>
                      <a:r>
                        <a:rPr lang="en-US" sz="3200" dirty="0">
                          <a:latin typeface="NikasBAN"/>
                        </a:rPr>
                        <a:t> </a:t>
                      </a:r>
                      <a:r>
                        <a:rPr lang="en-US" sz="3200" dirty="0" err="1">
                          <a:latin typeface="NikasBAN"/>
                        </a:rPr>
                        <a:t>ধোয়া</a:t>
                      </a:r>
                      <a:r>
                        <a:rPr lang="en-US" sz="3200" dirty="0">
                          <a:latin typeface="NikasBAN"/>
                        </a:rPr>
                        <a:t>- </a:t>
                      </a:r>
                      <a:r>
                        <a:rPr lang="en-US" sz="3200" dirty="0" err="1">
                          <a:latin typeface="NikasBAN"/>
                        </a:rPr>
                        <a:t>কী</a:t>
                      </a:r>
                      <a:r>
                        <a:rPr lang="en-US" sz="3200" dirty="0">
                          <a:latin typeface="NikasBAN"/>
                        </a:rPr>
                        <a:t> </a:t>
                      </a:r>
                      <a:r>
                        <a:rPr lang="en-US" sz="3200" dirty="0" err="1">
                          <a:latin typeface="NikasBAN"/>
                        </a:rPr>
                        <a:t>দূষিত</a:t>
                      </a:r>
                      <a:r>
                        <a:rPr lang="en-US" sz="3200" dirty="0">
                          <a:latin typeface="NikasBAN"/>
                        </a:rPr>
                        <a:t> </a:t>
                      </a:r>
                      <a:r>
                        <a:rPr lang="en-US" sz="3200" dirty="0" err="1">
                          <a:latin typeface="NikasBAN"/>
                        </a:rPr>
                        <a:t>করে</a:t>
                      </a:r>
                      <a:r>
                        <a:rPr lang="en-US" sz="3200" dirty="0">
                          <a:latin typeface="NikasBAN"/>
                        </a:rPr>
                        <a:t>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4205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NikasBAN"/>
                        </a:rPr>
                        <a:t>২. </a:t>
                      </a:r>
                      <a:r>
                        <a:rPr lang="en-US" sz="3200" dirty="0" err="1">
                          <a:latin typeface="NikasBAN"/>
                        </a:rPr>
                        <a:t>প্রতিটি</a:t>
                      </a:r>
                      <a:r>
                        <a:rPr lang="en-US" sz="3200" dirty="0">
                          <a:latin typeface="NikasBAN"/>
                        </a:rPr>
                        <a:t> </a:t>
                      </a:r>
                      <a:r>
                        <a:rPr lang="en-US" sz="3200" dirty="0" err="1">
                          <a:latin typeface="NikasBAN"/>
                        </a:rPr>
                        <a:t>কারখানায়</a:t>
                      </a:r>
                      <a:r>
                        <a:rPr lang="en-US" sz="3200" dirty="0">
                          <a:latin typeface="NikasBAN"/>
                        </a:rPr>
                        <a:t> </a:t>
                      </a:r>
                      <a:r>
                        <a:rPr lang="en-US" sz="3200" dirty="0" err="1">
                          <a:latin typeface="NikasBAN"/>
                        </a:rPr>
                        <a:t>কী</a:t>
                      </a:r>
                      <a:r>
                        <a:rPr lang="en-US" sz="3200" dirty="0">
                          <a:latin typeface="NikasBAN"/>
                        </a:rPr>
                        <a:t> </a:t>
                      </a:r>
                      <a:r>
                        <a:rPr lang="en-US" sz="3200" dirty="0" err="1">
                          <a:latin typeface="NikasBAN"/>
                        </a:rPr>
                        <a:t>থাকা</a:t>
                      </a:r>
                      <a:r>
                        <a:rPr lang="en-US" sz="3200" dirty="0">
                          <a:latin typeface="NikasBAN"/>
                        </a:rPr>
                        <a:t> </a:t>
                      </a:r>
                      <a:r>
                        <a:rPr lang="en-US" sz="3200" dirty="0" err="1">
                          <a:latin typeface="NikasBAN"/>
                        </a:rPr>
                        <a:t>দরকার</a:t>
                      </a:r>
                      <a:r>
                        <a:rPr lang="en-US" sz="3200" dirty="0">
                          <a:latin typeface="NikasBAN"/>
                        </a:rPr>
                        <a:t>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45275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NikasBAN"/>
                        </a:rPr>
                        <a:t>৩. </a:t>
                      </a:r>
                      <a:r>
                        <a:rPr lang="en-US" sz="3200" dirty="0" err="1">
                          <a:latin typeface="NikasBAN"/>
                        </a:rPr>
                        <a:t>প্লাষ্টিক</a:t>
                      </a:r>
                      <a:r>
                        <a:rPr lang="en-US" sz="3200" dirty="0">
                          <a:latin typeface="NikasBAN"/>
                        </a:rPr>
                        <a:t>, </a:t>
                      </a:r>
                      <a:r>
                        <a:rPr lang="en-US" sz="3200" dirty="0" err="1">
                          <a:latin typeface="NikasBAN"/>
                        </a:rPr>
                        <a:t>পলিথিন</a:t>
                      </a:r>
                      <a:r>
                        <a:rPr lang="en-US" sz="3200" dirty="0">
                          <a:latin typeface="NikasBAN"/>
                        </a:rPr>
                        <a:t> </a:t>
                      </a:r>
                      <a:r>
                        <a:rPr lang="en-US" sz="3200" dirty="0" err="1">
                          <a:latin typeface="NikasBAN"/>
                        </a:rPr>
                        <a:t>কী</a:t>
                      </a:r>
                      <a:r>
                        <a:rPr lang="en-US" sz="3200" dirty="0">
                          <a:latin typeface="NikasBAN"/>
                        </a:rPr>
                        <a:t> </a:t>
                      </a:r>
                      <a:r>
                        <a:rPr lang="en-US" sz="3200" dirty="0" err="1">
                          <a:latin typeface="NikasBAN"/>
                        </a:rPr>
                        <a:t>দূষণ</a:t>
                      </a:r>
                      <a:r>
                        <a:rPr lang="en-US" sz="3200" dirty="0">
                          <a:latin typeface="NikasBAN"/>
                        </a:rPr>
                        <a:t> </a:t>
                      </a:r>
                      <a:r>
                        <a:rPr lang="en-US" sz="3200" dirty="0" err="1">
                          <a:latin typeface="NikasBAN"/>
                        </a:rPr>
                        <a:t>করে</a:t>
                      </a:r>
                      <a:r>
                        <a:rPr lang="en-US" sz="3200" dirty="0">
                          <a:latin typeface="NikasBAN"/>
                        </a:rPr>
                        <a:t>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31245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NikasBAN"/>
                        </a:rPr>
                        <a:t>৪. </a:t>
                      </a:r>
                      <a:r>
                        <a:rPr lang="en-US" sz="3200" dirty="0" err="1">
                          <a:latin typeface="NikasBAN"/>
                        </a:rPr>
                        <a:t>পুকুরে</a:t>
                      </a:r>
                      <a:r>
                        <a:rPr lang="en-US" sz="3200" dirty="0">
                          <a:latin typeface="NikasBAN"/>
                        </a:rPr>
                        <a:t> </a:t>
                      </a:r>
                      <a:r>
                        <a:rPr lang="en-US" sz="3200" dirty="0" err="1">
                          <a:latin typeface="NikasBAN"/>
                        </a:rPr>
                        <a:t>কাপড়</a:t>
                      </a:r>
                      <a:r>
                        <a:rPr lang="en-US" sz="3200" dirty="0">
                          <a:latin typeface="NikasBAN"/>
                        </a:rPr>
                        <a:t> </a:t>
                      </a:r>
                      <a:r>
                        <a:rPr lang="en-US" sz="3200" dirty="0" err="1">
                          <a:latin typeface="NikasBAN"/>
                        </a:rPr>
                        <a:t>কাচলে</a:t>
                      </a:r>
                      <a:r>
                        <a:rPr lang="en-US" sz="3200" dirty="0">
                          <a:latin typeface="NikasBAN"/>
                        </a:rPr>
                        <a:t>, </a:t>
                      </a:r>
                      <a:r>
                        <a:rPr lang="en-US" sz="3200" dirty="0" err="1">
                          <a:latin typeface="NikasBAN"/>
                        </a:rPr>
                        <a:t>গরু</a:t>
                      </a:r>
                      <a:r>
                        <a:rPr lang="en-US" sz="3200" dirty="0">
                          <a:latin typeface="NikasBAN"/>
                        </a:rPr>
                        <a:t> </a:t>
                      </a:r>
                      <a:r>
                        <a:rPr lang="en-US" sz="3200" dirty="0" err="1">
                          <a:latin typeface="NikasBAN"/>
                        </a:rPr>
                        <a:t>ধোয়ালে</a:t>
                      </a:r>
                      <a:r>
                        <a:rPr lang="en-US" sz="3200" dirty="0">
                          <a:latin typeface="NikasBAN"/>
                        </a:rPr>
                        <a:t> </a:t>
                      </a:r>
                      <a:r>
                        <a:rPr lang="en-US" sz="3200" dirty="0" err="1">
                          <a:latin typeface="NikasBAN"/>
                        </a:rPr>
                        <a:t>কী</a:t>
                      </a:r>
                      <a:r>
                        <a:rPr lang="en-US" sz="3200" dirty="0">
                          <a:latin typeface="NikasBAN"/>
                        </a:rPr>
                        <a:t> </a:t>
                      </a:r>
                      <a:r>
                        <a:rPr lang="en-US" sz="3200" dirty="0" err="1">
                          <a:latin typeface="NikasBAN"/>
                        </a:rPr>
                        <a:t>দূষিত</a:t>
                      </a:r>
                      <a:r>
                        <a:rPr lang="en-US" sz="3200" dirty="0">
                          <a:latin typeface="NikasBAN"/>
                        </a:rPr>
                        <a:t> </a:t>
                      </a:r>
                      <a:r>
                        <a:rPr lang="en-US" sz="3200" dirty="0" err="1">
                          <a:latin typeface="NikasBAN"/>
                        </a:rPr>
                        <a:t>হয়</a:t>
                      </a:r>
                      <a:r>
                        <a:rPr lang="en-US" sz="3200" dirty="0">
                          <a:latin typeface="NikasBAN"/>
                        </a:rPr>
                        <a:t>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9143917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199917"/>
              </p:ext>
            </p:extLst>
          </p:nvPr>
        </p:nvGraphicFramePr>
        <p:xfrm>
          <a:off x="9641478" y="2070324"/>
          <a:ext cx="2550522" cy="2773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5052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asBAN"/>
                        </a:rPr>
                        <a:t>উত্তর</a:t>
                      </a:r>
                      <a:endParaRPr lang="en-US" sz="3200" dirty="0">
                        <a:latin typeface="NikasB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>
                          <a:latin typeface="NikasBAN"/>
                        </a:rPr>
                        <a:t>বায়ু</a:t>
                      </a:r>
                      <a:endParaRPr lang="en-US" sz="3200" dirty="0">
                        <a:latin typeface="NikasB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>
                          <a:latin typeface="NikasBAN"/>
                        </a:rPr>
                        <a:t>বর্জ্য</a:t>
                      </a:r>
                      <a:r>
                        <a:rPr lang="en-US" sz="2400" dirty="0">
                          <a:latin typeface="NikasBAN"/>
                        </a:rPr>
                        <a:t> </a:t>
                      </a:r>
                      <a:r>
                        <a:rPr lang="en-US" sz="2400" dirty="0" err="1">
                          <a:latin typeface="NikasBAN"/>
                        </a:rPr>
                        <a:t>শোধনাগার</a:t>
                      </a:r>
                      <a:endParaRPr lang="en-US" sz="2400" dirty="0">
                        <a:latin typeface="NikasB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>
                          <a:latin typeface="NikasBAN"/>
                        </a:rPr>
                        <a:t>মাটি</a:t>
                      </a:r>
                      <a:endParaRPr lang="en-US" sz="3200" dirty="0">
                        <a:latin typeface="NikasB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>
                          <a:latin typeface="NikasBAN"/>
                        </a:rPr>
                        <a:t>পানি</a:t>
                      </a:r>
                      <a:endParaRPr lang="en-US" sz="3200" dirty="0">
                        <a:latin typeface="NikasB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07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4254" y="1030310"/>
            <a:ext cx="4868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54" y="1030310"/>
            <a:ext cx="4159273" cy="4159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6016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D9B67C82-9D90-4DF9-B6BD-87AC70FA73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2897721"/>
              </p:ext>
            </p:extLst>
          </p:nvPr>
        </p:nvGraphicFramePr>
        <p:xfrm>
          <a:off x="197068" y="292020"/>
          <a:ext cx="2883016" cy="933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B1AE3740-ABF6-4A76-9951-E8FB38D68B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7401534"/>
              </p:ext>
            </p:extLst>
          </p:nvPr>
        </p:nvGraphicFramePr>
        <p:xfrm>
          <a:off x="197068" y="1460874"/>
          <a:ext cx="2711669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AE9B3F85-9B3E-44FE-A50D-A7E42135DF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7750032"/>
              </p:ext>
            </p:extLst>
          </p:nvPr>
        </p:nvGraphicFramePr>
        <p:xfrm>
          <a:off x="197067" y="2049514"/>
          <a:ext cx="2711669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="" xmlns:a16="http://schemas.microsoft.com/office/drawing/2014/main" id="{7F7F0B9E-6D91-4270-9397-03385AB014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5187904"/>
              </p:ext>
            </p:extLst>
          </p:nvPr>
        </p:nvGraphicFramePr>
        <p:xfrm>
          <a:off x="116907" y="2779729"/>
          <a:ext cx="5454869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="" xmlns:a16="http://schemas.microsoft.com/office/drawing/2014/main" id="{61B26489-734C-4D45-A662-BD745D5673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7904572"/>
              </p:ext>
            </p:extLst>
          </p:nvPr>
        </p:nvGraphicFramePr>
        <p:xfrm>
          <a:off x="6815003" y="475722"/>
          <a:ext cx="3339056" cy="933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="" xmlns:a16="http://schemas.microsoft.com/office/drawing/2014/main" id="{4AD0384E-D159-4D6D-AC34-4B97367925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6944767"/>
              </p:ext>
            </p:extLst>
          </p:nvPr>
        </p:nvGraphicFramePr>
        <p:xfrm>
          <a:off x="6842081" y="1587222"/>
          <a:ext cx="2600720" cy="798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="" xmlns:a16="http://schemas.microsoft.com/office/drawing/2014/main" id="{9768EF49-2232-429A-93E5-4575D80A11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1118937"/>
              </p:ext>
            </p:extLst>
          </p:nvPr>
        </p:nvGraphicFramePr>
        <p:xfrm>
          <a:off x="6815003" y="2524894"/>
          <a:ext cx="2102836" cy="579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="" xmlns:a16="http://schemas.microsoft.com/office/drawing/2014/main" id="{F188571C-6AD4-43CC-893C-F6C4C68384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6055928"/>
              </p:ext>
            </p:extLst>
          </p:nvPr>
        </p:nvGraphicFramePr>
        <p:xfrm>
          <a:off x="6842081" y="3274802"/>
          <a:ext cx="2391412" cy="579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EFB8829-D13E-4DEC-B5D9-20827898908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69515" y="1880698"/>
            <a:ext cx="1884893" cy="205809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768BE85C-7E76-4810-97D4-FEFFBF38C64F}"/>
              </a:ext>
            </a:extLst>
          </p:cNvPr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Diagram 15">
            <a:extLst>
              <a:ext uri="{FF2B5EF4-FFF2-40B4-BE49-F238E27FC236}">
                <a16:creationId xmlns="" xmlns:a16="http://schemas.microsoft.com/office/drawing/2014/main" id="{6C10739C-1EFB-4FED-89BA-A765E6C277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9445611"/>
              </p:ext>
            </p:extLst>
          </p:nvPr>
        </p:nvGraphicFramePr>
        <p:xfrm>
          <a:off x="197067" y="5322929"/>
          <a:ext cx="4154216" cy="648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3" r:lo="rId44" r:qs="rId45" r:cs="rId46"/>
          </a:graphicData>
        </a:graphic>
      </p:graphicFrame>
      <p:graphicFrame>
        <p:nvGraphicFramePr>
          <p:cNvPr id="17" name="Diagram 16">
            <a:extLst>
              <a:ext uri="{FF2B5EF4-FFF2-40B4-BE49-F238E27FC236}">
                <a16:creationId xmlns="" xmlns:a16="http://schemas.microsoft.com/office/drawing/2014/main" id="{4EADA622-3E5B-4820-BA2C-E37F0E2882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0894201"/>
              </p:ext>
            </p:extLst>
          </p:nvPr>
        </p:nvGraphicFramePr>
        <p:xfrm>
          <a:off x="145551" y="4048964"/>
          <a:ext cx="5454869" cy="648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8" r:lo="rId49" r:qs="rId50" r:cs="rId51"/>
          </a:graphicData>
        </a:graphic>
      </p:graphicFrame>
      <p:graphicFrame>
        <p:nvGraphicFramePr>
          <p:cNvPr id="18" name="Diagram 17">
            <a:extLst>
              <a:ext uri="{FF2B5EF4-FFF2-40B4-BE49-F238E27FC236}">
                <a16:creationId xmlns="" xmlns:a16="http://schemas.microsoft.com/office/drawing/2014/main" id="{8CB0B5A3-F2EF-4B2A-B713-4D21E7973B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5737854"/>
              </p:ext>
            </p:extLst>
          </p:nvPr>
        </p:nvGraphicFramePr>
        <p:xfrm>
          <a:off x="6842081" y="3996697"/>
          <a:ext cx="2391412" cy="579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3" r:lo="rId54" r:qs="rId55" r:cs="rId56"/>
          </a:graphicData>
        </a:graphic>
      </p:graphicFrame>
      <p:graphicFrame>
        <p:nvGraphicFramePr>
          <p:cNvPr id="19" name="Diagram 18">
            <a:extLst>
              <a:ext uri="{FF2B5EF4-FFF2-40B4-BE49-F238E27FC236}">
                <a16:creationId xmlns="" xmlns:a16="http://schemas.microsoft.com/office/drawing/2014/main" id="{D12D3DE0-A14D-45EF-A9AE-15E8950B75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8119366"/>
              </p:ext>
            </p:extLst>
          </p:nvPr>
        </p:nvGraphicFramePr>
        <p:xfrm>
          <a:off x="6842080" y="4718592"/>
          <a:ext cx="3721646" cy="579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8" r:lo="rId59" r:qs="rId60" r:cs="rId61"/>
          </a:graphicData>
        </a:graphic>
      </p:graphicFrame>
    </p:spTree>
    <p:extLst>
      <p:ext uri="{BB962C8B-B14F-4D97-AF65-F5344CB8AC3E}">
        <p14:creationId xmlns:p14="http://schemas.microsoft.com/office/powerpoint/2010/main" val="142584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  <p:bldGraphic spid="8" grpId="0">
        <p:bldAsOne/>
      </p:bldGraphic>
      <p:bldGraphic spid="10" grpId="0">
        <p:bldAsOne/>
      </p:bldGraphic>
      <p:bldGraphic spid="11" grpId="0">
        <p:bldAsOne/>
      </p:bldGraphic>
      <p:bldGraphic spid="12" grpId="0">
        <p:bldAsOne/>
      </p:bldGraphic>
      <p:bldGraphic spid="13" grpId="0">
        <p:bldAsOne/>
      </p:bldGraphic>
      <p:bldGraphic spid="16" grpId="0">
        <p:bldAsOne/>
      </p:bldGraphic>
      <p:bldGraphic spid="17" grpId="0">
        <p:bldAsOne/>
      </p:bldGraphic>
      <p:bldGraphic spid="18" grpId="0">
        <p:bldAsOne/>
      </p:bldGraphic>
      <p:bldGraphic spid="1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A3F530D-3C97-4E6B-A157-6ED8DF11A623}"/>
              </a:ext>
            </a:extLst>
          </p:cNvPr>
          <p:cNvSpPr txBox="1"/>
          <p:nvPr/>
        </p:nvSpPr>
        <p:spPr>
          <a:xfrm>
            <a:off x="336585" y="39075"/>
            <a:ext cx="6665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/>
              </a:rPr>
              <a:t>নিচের</a:t>
            </a:r>
            <a:r>
              <a:rPr lang="en-US" sz="4400" dirty="0">
                <a:latin typeface="NikoshBAN" panose="02000000000000000000"/>
              </a:rPr>
              <a:t> </a:t>
            </a:r>
            <a:r>
              <a:rPr lang="en-US" sz="4400" dirty="0" err="1">
                <a:latin typeface="NikoshBAN" panose="02000000000000000000"/>
              </a:rPr>
              <a:t>ছবিগুলো</a:t>
            </a:r>
            <a:r>
              <a:rPr lang="en-US" sz="4400" dirty="0">
                <a:latin typeface="NikoshBAN" panose="02000000000000000000"/>
              </a:rPr>
              <a:t> </a:t>
            </a:r>
            <a:r>
              <a:rPr lang="en-US" sz="4400" dirty="0" err="1">
                <a:latin typeface="NikoshBAN" panose="02000000000000000000"/>
              </a:rPr>
              <a:t>লক্ষ্য</a:t>
            </a:r>
            <a:r>
              <a:rPr lang="en-US" sz="4400" dirty="0">
                <a:latin typeface="NikoshBAN" panose="02000000000000000000"/>
              </a:rPr>
              <a:t> </a:t>
            </a:r>
            <a:r>
              <a:rPr lang="en-US" sz="4400" dirty="0" err="1">
                <a:latin typeface="NikoshBAN" panose="02000000000000000000"/>
              </a:rPr>
              <a:t>করঃ</a:t>
            </a:r>
            <a:endParaRPr lang="en-US" sz="4400" dirty="0">
              <a:latin typeface="NikoshBAN" panose="0200000000000000000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211775-1648-4BBA-8BA0-EF4B056A7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9165" y="869028"/>
            <a:ext cx="5512538" cy="4434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047576A-09D6-4626-8225-9B8069E9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858" y="864115"/>
            <a:ext cx="5919207" cy="44394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98801FA-1C55-47C9-BF24-7B2DF26F25FA}"/>
              </a:ext>
            </a:extLst>
          </p:cNvPr>
          <p:cNvSpPr txBox="1"/>
          <p:nvPr/>
        </p:nvSpPr>
        <p:spPr>
          <a:xfrm>
            <a:off x="875472" y="5701497"/>
            <a:ext cx="4812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/>
              </a:rPr>
              <a:t>যানবাহন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থেকে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নির্গত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গাড়ি</a:t>
            </a:r>
            <a:endParaRPr lang="en-US" sz="3200" dirty="0">
              <a:latin typeface="NikoshBAN" panose="0200000000000000000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5604B9B-EF84-4939-A0A4-50C1FE37BC5F}"/>
              </a:ext>
            </a:extLst>
          </p:cNvPr>
          <p:cNvSpPr txBox="1"/>
          <p:nvPr/>
        </p:nvSpPr>
        <p:spPr>
          <a:xfrm>
            <a:off x="7002378" y="5696584"/>
            <a:ext cx="4812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/>
              </a:rPr>
              <a:t>পরিবেশে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বিভিন্ন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আবর্জনা</a:t>
            </a:r>
            <a:endParaRPr lang="en-US" sz="32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50227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18" y="265933"/>
            <a:ext cx="7663159" cy="64697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6845" y="1893194"/>
            <a:ext cx="38636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dirty="0" err="1" smtClean="0">
                <a:latin typeface="NikoshBAN" panose="02000000000000000000"/>
              </a:rPr>
              <a:t>পরিবেশ</a:t>
            </a:r>
            <a:r>
              <a:rPr lang="en-US" sz="6000" dirty="0" smtClean="0">
                <a:latin typeface="NikoshBAN" panose="02000000000000000000"/>
              </a:rPr>
              <a:t> </a:t>
            </a:r>
            <a:r>
              <a:rPr lang="en-US" sz="6000" dirty="0" err="1" smtClean="0">
                <a:latin typeface="NikoshBAN" panose="02000000000000000000"/>
              </a:rPr>
              <a:t>দূষণ</a:t>
            </a:r>
            <a:endParaRPr lang="en-US" sz="6000" dirty="0" smtClean="0">
              <a:latin typeface="NikoshBAN" panose="02000000000000000000"/>
            </a:endParaRPr>
          </a:p>
          <a:p>
            <a:pPr algn="ctr"/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53638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4ED7AEFD-FF9B-4D76-8E21-45EFCA788D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6465434"/>
              </p:ext>
            </p:extLst>
          </p:nvPr>
        </p:nvGraphicFramePr>
        <p:xfrm>
          <a:off x="2646866" y="98460"/>
          <a:ext cx="3932237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A48B9958-BC1E-48E5-AADB-E41E6A7B36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2852793"/>
              </p:ext>
            </p:extLst>
          </p:nvPr>
        </p:nvGraphicFramePr>
        <p:xfrm>
          <a:off x="2589099" y="3136596"/>
          <a:ext cx="5206667" cy="984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3F1C9AE5-B664-418E-9986-CCA64EB0BF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7695324"/>
              </p:ext>
            </p:extLst>
          </p:nvPr>
        </p:nvGraphicFramePr>
        <p:xfrm>
          <a:off x="2589101" y="4320808"/>
          <a:ext cx="8655259" cy="984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D7E723DF-D8F3-4945-876F-997418D84B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2571635"/>
              </p:ext>
            </p:extLst>
          </p:nvPr>
        </p:nvGraphicFramePr>
        <p:xfrm>
          <a:off x="2589102" y="5516141"/>
          <a:ext cx="7923738" cy="984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="" xmlns:a16="http://schemas.microsoft.com/office/drawing/2014/main" id="{9C5933F9-BA1D-48B4-89CD-FB2871F3B3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719983"/>
              </p:ext>
            </p:extLst>
          </p:nvPr>
        </p:nvGraphicFramePr>
        <p:xfrm>
          <a:off x="2616702" y="1952384"/>
          <a:ext cx="4771366" cy="984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66493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  <p:bldGraphic spid="7" grpId="0">
        <p:bldAsOne/>
      </p:bldGraphic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66A6B0-9497-4BAC-9446-936E09D270A4}"/>
              </a:ext>
            </a:extLst>
          </p:cNvPr>
          <p:cNvSpPr txBox="1"/>
          <p:nvPr/>
        </p:nvSpPr>
        <p:spPr>
          <a:xfrm>
            <a:off x="137651" y="6162742"/>
            <a:ext cx="11916697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36550"/>
            <a:r>
              <a:rPr lang="en-US" sz="3200" dirty="0" err="1">
                <a:latin typeface="Nikosh"/>
              </a:rPr>
              <a:t>ক্ষতিকর</a:t>
            </a:r>
            <a:r>
              <a:rPr lang="en-US" sz="3200" dirty="0">
                <a:latin typeface="Nikosh"/>
              </a:rPr>
              <a:t> </a:t>
            </a:r>
            <a:r>
              <a:rPr lang="en-US" sz="3200" dirty="0" err="1">
                <a:latin typeface="Nikosh"/>
              </a:rPr>
              <a:t>পদার্থ</a:t>
            </a:r>
            <a:r>
              <a:rPr lang="en-US" sz="3200" dirty="0">
                <a:latin typeface="Nikosh"/>
              </a:rPr>
              <a:t> </a:t>
            </a:r>
            <a:r>
              <a:rPr lang="en-US" sz="3200" dirty="0" err="1">
                <a:latin typeface="Nikosh"/>
              </a:rPr>
              <a:t>পরিবেশে</a:t>
            </a:r>
            <a:r>
              <a:rPr lang="en-US" sz="3200" dirty="0">
                <a:latin typeface="Nikosh"/>
              </a:rPr>
              <a:t> </a:t>
            </a:r>
            <a:r>
              <a:rPr lang="en-US" sz="3200" dirty="0" err="1" smtClean="0">
                <a:latin typeface="Nikosh"/>
              </a:rPr>
              <a:t>যোগ</a:t>
            </a:r>
            <a:r>
              <a:rPr lang="bn-IN" sz="3200" dirty="0">
                <a:latin typeface="Nikosh"/>
              </a:rPr>
              <a:t> </a:t>
            </a:r>
            <a:r>
              <a:rPr lang="bn-IN" sz="3200" dirty="0" smtClean="0">
                <a:latin typeface="Nikosh"/>
              </a:rPr>
              <a:t>হলে</a:t>
            </a:r>
            <a:r>
              <a:rPr lang="en-US" sz="3200" dirty="0" smtClean="0">
                <a:latin typeface="Nikosh"/>
              </a:rPr>
              <a:t> </a:t>
            </a:r>
            <a:r>
              <a:rPr lang="en-US" sz="3200" dirty="0" err="1">
                <a:latin typeface="Nikosh"/>
              </a:rPr>
              <a:t>পরিবেশ</a:t>
            </a:r>
            <a:r>
              <a:rPr lang="en-US" sz="3200" dirty="0">
                <a:latin typeface="Nikosh"/>
              </a:rPr>
              <a:t> </a:t>
            </a:r>
            <a:r>
              <a:rPr lang="en-US" sz="3200" dirty="0" err="1">
                <a:latin typeface="Nikosh"/>
              </a:rPr>
              <a:t>দূষণ</a:t>
            </a:r>
            <a:r>
              <a:rPr lang="en-US" sz="3200" dirty="0">
                <a:latin typeface="Nikosh"/>
              </a:rPr>
              <a:t> </a:t>
            </a:r>
            <a:r>
              <a:rPr lang="en-US" sz="3200" dirty="0" err="1">
                <a:latin typeface="Nikosh"/>
              </a:rPr>
              <a:t>বলে</a:t>
            </a:r>
            <a:r>
              <a:rPr lang="en-US" sz="3200" dirty="0">
                <a:latin typeface="Nikosh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F108406-B95E-4B75-9EDC-2FF681F3F1BE}"/>
              </a:ext>
            </a:extLst>
          </p:cNvPr>
          <p:cNvSpPr txBox="1"/>
          <p:nvPr/>
        </p:nvSpPr>
        <p:spPr>
          <a:xfrm>
            <a:off x="414923" y="371765"/>
            <a:ext cx="3539064" cy="7831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4000" dirty="0" err="1">
                <a:latin typeface="Nikosh"/>
              </a:rPr>
              <a:t>পরিবেশ</a:t>
            </a:r>
            <a:r>
              <a:rPr lang="en-US" sz="4000" dirty="0">
                <a:latin typeface="Nikosh"/>
              </a:rPr>
              <a:t> </a:t>
            </a:r>
            <a:r>
              <a:rPr lang="en-US" sz="4000" dirty="0" err="1">
                <a:latin typeface="Nikosh"/>
              </a:rPr>
              <a:t>দূষণঃ</a:t>
            </a:r>
            <a:endParaRPr lang="en-US" sz="4000" dirty="0">
              <a:latin typeface="Nikosh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30BDF9B-5B97-4B65-8737-C8A131DF8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41" y="1364757"/>
            <a:ext cx="5562259" cy="46545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79F3B93-EEBF-413A-9FA4-693B98B11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010542"/>
            <a:ext cx="5562259" cy="20087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F06725-A889-41C9-AD13-4B9207FB9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53" y="371765"/>
            <a:ext cx="5825550" cy="349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7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="" xmlns:a16="http://schemas.microsoft.com/office/drawing/2014/main" id="{F6FC122E-36D7-4040-A39C-0A7D8C1676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7790218"/>
              </p:ext>
            </p:extLst>
          </p:nvPr>
        </p:nvGraphicFramePr>
        <p:xfrm>
          <a:off x="307907" y="369758"/>
          <a:ext cx="9415174" cy="1210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58262BA-97C2-4CA1-B10F-4EBF38675B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907" y="1772007"/>
            <a:ext cx="5523310" cy="33139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F9E3D1C-4053-4CAA-944B-D5B12CBEFF42}"/>
              </a:ext>
            </a:extLst>
          </p:cNvPr>
          <p:cNvSpPr txBox="1"/>
          <p:nvPr/>
        </p:nvSpPr>
        <p:spPr>
          <a:xfrm>
            <a:off x="3967662" y="5804677"/>
            <a:ext cx="2095659" cy="7831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4000" dirty="0" err="1">
                <a:latin typeface="NikoshBAN"/>
              </a:rPr>
              <a:t>বায়ুদূষণ</a:t>
            </a:r>
            <a:endParaRPr lang="en-US" sz="4000" dirty="0">
              <a:latin typeface="NikoshBAN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321" y="1772007"/>
            <a:ext cx="4935237" cy="331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6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58262BA-97C2-4CA1-B10F-4EBF38675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165" y="1020901"/>
            <a:ext cx="5772835" cy="34994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F9E3D1C-4053-4CAA-944B-D5B12CBEFF42}"/>
              </a:ext>
            </a:extLst>
          </p:cNvPr>
          <p:cNvSpPr txBox="1"/>
          <p:nvPr/>
        </p:nvSpPr>
        <p:spPr>
          <a:xfrm>
            <a:off x="4853304" y="5445502"/>
            <a:ext cx="2485389" cy="7831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4000" dirty="0" err="1">
                <a:latin typeface="NikoshBAN"/>
              </a:rPr>
              <a:t>পানি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দূষণ</a:t>
            </a:r>
            <a:endParaRPr lang="en-US" sz="4000" dirty="0">
              <a:latin typeface="NikoshB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996" y="1020901"/>
            <a:ext cx="5211102" cy="349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2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F9E3D1C-4053-4CAA-944B-D5B12CBEFF42}"/>
              </a:ext>
            </a:extLst>
          </p:cNvPr>
          <p:cNvSpPr txBox="1"/>
          <p:nvPr/>
        </p:nvSpPr>
        <p:spPr>
          <a:xfrm>
            <a:off x="3340147" y="5733957"/>
            <a:ext cx="2485389" cy="7831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4000" dirty="0" err="1">
                <a:latin typeface="NikoshBAN"/>
              </a:rPr>
              <a:t>শব্দ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দূষণ</a:t>
            </a:r>
            <a:endParaRPr lang="en-US" sz="4000" dirty="0">
              <a:latin typeface="NikoshB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3E00F33-BD89-422E-BA14-391B709C5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071" y="3095423"/>
            <a:ext cx="5135680" cy="3230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66B2BE3-9105-48DC-9878-2DC66C050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71" y="46982"/>
            <a:ext cx="5042536" cy="28332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3B0EA8F-BAA7-49B4-8A53-FB25191BEB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8791"/>
            <a:ext cx="5564002" cy="370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3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188</Words>
  <Application>Microsoft Office PowerPoint</Application>
  <PresentationFormat>Widescreen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NikasBAN</vt:lpstr>
      <vt:lpstr>Nikosh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Tamim</dc:creator>
  <cp:lastModifiedBy>Tamim</cp:lastModifiedBy>
  <cp:revision>19</cp:revision>
  <dcterms:created xsi:type="dcterms:W3CDTF">2021-09-23T14:09:51Z</dcterms:created>
  <dcterms:modified xsi:type="dcterms:W3CDTF">2021-09-23T14:56:42Z</dcterms:modified>
</cp:coreProperties>
</file>