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16" r:id="rId2"/>
    <p:sldId id="266" r:id="rId3"/>
    <p:sldId id="318" r:id="rId4"/>
    <p:sldId id="320" r:id="rId5"/>
    <p:sldId id="257" r:id="rId6"/>
    <p:sldId id="260" r:id="rId7"/>
    <p:sldId id="258" r:id="rId8"/>
    <p:sldId id="259" r:id="rId9"/>
    <p:sldId id="321" r:id="rId10"/>
    <p:sldId id="262" r:id="rId11"/>
    <p:sldId id="263" r:id="rId12"/>
    <p:sldId id="28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4F6359-DE4B-4BE5-86F3-6270FCC6BA35}" type="doc">
      <dgm:prSet loTypeId="urn:microsoft.com/office/officeart/2005/8/layout/pyramid2" loCatId="pyramid" qsTypeId="urn:microsoft.com/office/officeart/2005/8/quickstyle/simple1" qsCatId="simple" csTypeId="urn:microsoft.com/office/officeart/2005/8/colors/accent2_3" csCatId="accent2" phldr="1"/>
      <dgm:spPr/>
    </dgm:pt>
    <dgm:pt modelId="{69D65253-EF36-4A58-87AC-D210DA81D8F8}">
      <dgm:prSet phldrT="[Text]"/>
      <dgm:spPr>
        <a:solidFill>
          <a:srgbClr val="00B05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0" lang="en-US" b="1" i="0" u="none" strike="noStrike" cap="none" spc="0" normalizeH="0" baseline="0" noProof="0" dirty="0">
              <a:ln w="6600">
                <a:solidFill>
                  <a:schemeClr val="accent2"/>
                </a:solidFill>
                <a:prstDash val="solid"/>
              </a:ln>
              <a:solidFill>
                <a:srgbClr val="FFFFFF"/>
              </a:solidFill>
              <a:effectLst>
                <a:outerShdw dist="38100" dir="2700000" algn="tl" rotWithShape="0">
                  <a:schemeClr val="accent2"/>
                </a:outerShdw>
              </a:effectLst>
              <a:uLnTx/>
              <a:uFillTx/>
              <a:latin typeface="Arial Black" panose="020B0A04020102020204" pitchFamily="34" charset="0"/>
              <a:ea typeface="+mn-ea"/>
              <a:cs typeface="+mn-cs"/>
            </a:rPr>
            <a:t>Mohammad Shahidullah</a:t>
          </a:r>
        </a:p>
        <a:p>
          <a:r>
            <a:rPr lang="en-US" b="1" cap="none" spc="0" dirty="0">
              <a:ln w="6600">
                <a:solidFill>
                  <a:schemeClr val="accent2"/>
                </a:solidFill>
                <a:prstDash val="solid"/>
              </a:ln>
              <a:solidFill>
                <a:srgbClr val="FFFFFF"/>
              </a:solidFill>
              <a:effectLst>
                <a:outerShdw dist="38100" dir="2700000" algn="tl" rotWithShape="0">
                  <a:schemeClr val="accent2"/>
                </a:outerShdw>
              </a:effectLst>
              <a:latin typeface="Arial Black" panose="020B0A04020102020204" pitchFamily="34" charset="0"/>
            </a:rPr>
            <a:t>Head of the </a:t>
          </a:r>
          <a:r>
            <a:rPr kumimoji="0" lang="en-US" b="1" i="0" u="none" strike="noStrike" cap="none" spc="0" normalizeH="0" baseline="0" noProof="0" dirty="0">
              <a:ln w="6600">
                <a:solidFill>
                  <a:schemeClr val="accent2"/>
                </a:solidFill>
                <a:prstDash val="solid"/>
              </a:ln>
              <a:solidFill>
                <a:srgbClr val="FFFFFF"/>
              </a:solidFill>
              <a:effectLst>
                <a:outerShdw dist="38100" dir="2700000" algn="tl" rotWithShape="0">
                  <a:schemeClr val="accent2"/>
                </a:outerShdw>
              </a:effectLst>
              <a:uLnTx/>
              <a:uFillTx/>
              <a:latin typeface="Arial Black" panose="020B0A04020102020204" pitchFamily="34" charset="0"/>
              <a:ea typeface="+mn-ea"/>
              <a:cs typeface="+mn-cs"/>
            </a:rPr>
            <a:t>English Department</a:t>
          </a:r>
          <a:endParaRPr lang="en-US" b="1" cap="none" spc="0" dirty="0">
            <a:ln w="6600">
              <a:solidFill>
                <a:schemeClr val="accent2"/>
              </a:solidFill>
              <a:prstDash val="solid"/>
            </a:ln>
            <a:solidFill>
              <a:srgbClr val="FFFFFF"/>
            </a:solidFill>
            <a:effectLst>
              <a:outerShdw dist="38100" dir="2700000" algn="tl" rotWithShape="0">
                <a:schemeClr val="accent2"/>
              </a:outerShdw>
            </a:effectLst>
            <a:latin typeface="Arial Black" panose="020B0A04020102020204" pitchFamily="34" charset="0"/>
          </a:endParaRPr>
        </a:p>
      </dgm:t>
    </dgm:pt>
    <dgm:pt modelId="{76212A52-04BA-440E-A5FF-5D4909B7DE46}" type="parTrans" cxnId="{8723C3D4-D97A-44B3-808B-120D9A57B798}">
      <dgm:prSet/>
      <dgm:spPr/>
      <dgm:t>
        <a:bodyPr/>
        <a:lstStyle/>
        <a:p>
          <a:endParaRPr lang="en-US"/>
        </a:p>
      </dgm:t>
    </dgm:pt>
    <dgm:pt modelId="{B2E23DEB-F562-443D-9F79-A47E2130DD65}" type="sibTrans" cxnId="{8723C3D4-D97A-44B3-808B-120D9A57B798}">
      <dgm:prSet/>
      <dgm:spPr/>
      <dgm:t>
        <a:bodyPr/>
        <a:lstStyle/>
        <a:p>
          <a:endParaRPr lang="en-US"/>
        </a:p>
      </dgm:t>
    </dgm:pt>
    <dgm:pt modelId="{0168488D-B27B-4485-AA77-32B15A067484}">
      <dgm:prSet phldrT="[Text]" custT="1"/>
      <dgm:spPr>
        <a:solidFill>
          <a:srgbClr val="5CC6D6">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gn="just">
            <a:buClrTx/>
            <a:buSzTx/>
            <a:buFontTx/>
            <a:buNone/>
          </a:pPr>
          <a:r>
            <a:rPr kumimoji="0" lang="en-US" sz="2400" b="1" i="0" u="none" strike="noStrike" cap="none" spc="0" normalizeH="0" baseline="0" noProof="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uLnTx/>
              <a:uFillTx/>
              <a:latin typeface="Arial Black" panose="020B0A04020102020204" pitchFamily="34" charset="0"/>
              <a:ea typeface="+mn-ea"/>
              <a:cs typeface="+mn-cs"/>
            </a:rPr>
            <a:t>Colonel (</a:t>
          </a:r>
          <a:r>
            <a:rPr lang="en-US" sz="2400" b="1" cap="none" spc="0" noProof="0"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Arial Black" panose="020B0A04020102020204" pitchFamily="34" charset="0"/>
            </a:rPr>
            <a:t>Rtd</a:t>
          </a:r>
          <a:r>
            <a:rPr lang="en-US" sz="2400" b="1" cap="none" spc="0" noProof="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Arial Black" panose="020B0A04020102020204" pitchFamily="34" charset="0"/>
            </a:rPr>
            <a:t>.</a:t>
          </a:r>
          <a:r>
            <a:rPr kumimoji="0" lang="en-US" sz="2400" b="1" i="0" u="none" strike="noStrike" cap="none" spc="0" normalizeH="0" baseline="0" noProof="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uLnTx/>
              <a:uFillTx/>
              <a:latin typeface="Arial Black" panose="020B0A04020102020204" pitchFamily="34" charset="0"/>
              <a:ea typeface="+mn-ea"/>
              <a:cs typeface="+mn-cs"/>
            </a:rPr>
            <a:t>) Oli Ahmed Bir </a:t>
          </a:r>
          <a:r>
            <a:rPr kumimoji="0" lang="en-US" sz="2400" b="1" i="0" u="none" strike="noStrike" cap="none" spc="0" normalizeH="0" baseline="0" noProof="0"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uLnTx/>
              <a:uFillTx/>
              <a:latin typeface="Arial Black" panose="020B0A04020102020204" pitchFamily="34" charset="0"/>
              <a:ea typeface="+mn-ea"/>
              <a:cs typeface="+mn-cs"/>
            </a:rPr>
            <a:t>Bikrom</a:t>
          </a:r>
          <a:r>
            <a:rPr kumimoji="0" lang="en-US" sz="2400" b="1" i="0" u="none" strike="noStrike" cap="none" spc="0" normalizeH="0" baseline="0" noProof="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uLnTx/>
              <a:uFillTx/>
              <a:latin typeface="Arial Black" panose="020B0A04020102020204" pitchFamily="34" charset="0"/>
              <a:ea typeface="+mn-ea"/>
              <a:cs typeface="+mn-cs"/>
            </a:rPr>
            <a:t> </a:t>
          </a:r>
          <a:r>
            <a:rPr lang="en-US" sz="2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Arial Black" panose="020B0A04020102020204" pitchFamily="34" charset="0"/>
            </a:rPr>
            <a:t>University</a:t>
          </a:r>
          <a:r>
            <a:rPr kumimoji="0" lang="en-US" sz="2400" b="1" i="0" u="none" strike="noStrike" cap="none" spc="0" normalizeH="0" baseline="0" noProof="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uLnTx/>
              <a:uFillTx/>
              <a:latin typeface="Arial Black" panose="020B0A04020102020204" pitchFamily="34" charset="0"/>
              <a:ea typeface="+mn-ea"/>
              <a:cs typeface="+mn-cs"/>
            </a:rPr>
            <a:t> College</a:t>
          </a:r>
          <a:endParaRPr lang="en-US" sz="2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Arial Black" panose="020B0A04020102020204" pitchFamily="34" charset="0"/>
          </a:endParaRPr>
        </a:p>
      </dgm:t>
    </dgm:pt>
    <dgm:pt modelId="{FB19FAD2-620C-4851-AF69-89B8F8B37457}" type="parTrans" cxnId="{F05DDBD3-332E-4179-BBE5-67EE92BBB7EA}">
      <dgm:prSet/>
      <dgm:spPr/>
      <dgm:t>
        <a:bodyPr/>
        <a:lstStyle/>
        <a:p>
          <a:endParaRPr lang="en-US"/>
        </a:p>
      </dgm:t>
    </dgm:pt>
    <dgm:pt modelId="{9327DAB2-452C-4C2A-A774-45B83E531D4C}" type="sibTrans" cxnId="{F05DDBD3-332E-4179-BBE5-67EE92BBB7EA}">
      <dgm:prSet/>
      <dgm:spPr/>
      <dgm:t>
        <a:bodyPr/>
        <a:lstStyle/>
        <a:p>
          <a:endParaRPr lang="en-US"/>
        </a:p>
      </dgm:t>
    </dgm:pt>
    <dgm:pt modelId="{6A8D0732-A6BA-46F0-BEF2-D00F998F262F}">
      <dgm:prSet phldrT="[Text]" custT="1"/>
      <dgm:spPr>
        <a:solidFill>
          <a:srgbClr val="92D05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buClrTx/>
            <a:buSzTx/>
            <a:buFontTx/>
            <a:buNone/>
          </a:pPr>
          <a:r>
            <a:rPr kumimoji="0" lang="en-US" sz="2400" b="0" i="0" u="none" strike="noStrike" cap="none" spc="0" normalizeH="0" baseline="0" noProof="0" dirty="0" err="1">
              <a:ln w="0"/>
              <a:solidFill>
                <a:schemeClr val="bg1"/>
              </a:solidFill>
              <a:effectLst>
                <a:outerShdw blurRad="38100" dist="25400" dir="5400000" algn="ctr" rotWithShape="0">
                  <a:srgbClr val="6E747A">
                    <a:alpha val="43000"/>
                  </a:srgbClr>
                </a:outerShdw>
              </a:effectLst>
              <a:uLnTx/>
              <a:uFillTx/>
              <a:latin typeface="Arial Black" panose="020B0A04020102020204" pitchFamily="34" charset="0"/>
              <a:ea typeface="+mn-ea"/>
              <a:cs typeface="+mn-cs"/>
            </a:rPr>
            <a:t>Satkania</a:t>
          </a:r>
          <a:r>
            <a:rPr kumimoji="0" lang="en-US" sz="2400" b="0" i="0" u="none" strike="noStrike" cap="none" spc="0" normalizeH="0" baseline="0" noProof="0" dirty="0">
              <a:ln w="0"/>
              <a:solidFill>
                <a:schemeClr val="bg1"/>
              </a:solidFill>
              <a:effectLst>
                <a:outerShdw blurRad="38100" dist="25400" dir="5400000" algn="ctr" rotWithShape="0">
                  <a:srgbClr val="6E747A">
                    <a:alpha val="43000"/>
                  </a:srgbClr>
                </a:outerShdw>
              </a:effectLst>
              <a:uLnTx/>
              <a:uFillTx/>
              <a:latin typeface="Arial Black" panose="020B0A04020102020204" pitchFamily="34" charset="0"/>
              <a:ea typeface="+mn-ea"/>
              <a:cs typeface="+mn-cs"/>
            </a:rPr>
            <a:t>, Chittagong. Contact Cell: 01819 646039</a:t>
          </a:r>
        </a:p>
        <a:p>
          <a:pPr>
            <a:buClrTx/>
            <a:buSzTx/>
            <a:buFontTx/>
            <a:buNone/>
          </a:pPr>
          <a:r>
            <a:rPr kumimoji="0" lang="en-US" sz="2400" b="0" i="0" u="none" strike="noStrike" cap="none" spc="0" normalizeH="0" baseline="0" noProof="0" dirty="0">
              <a:ln w="0"/>
              <a:solidFill>
                <a:schemeClr val="bg1"/>
              </a:solidFill>
              <a:effectLst>
                <a:outerShdw blurRad="38100" dist="25400" dir="5400000" algn="ctr" rotWithShape="0">
                  <a:srgbClr val="6E747A">
                    <a:alpha val="43000"/>
                  </a:srgbClr>
                </a:outerShdw>
              </a:effectLst>
              <a:uLnTx/>
              <a:uFillTx/>
              <a:latin typeface="Arial Black" panose="020B0A04020102020204" pitchFamily="34" charset="0"/>
              <a:ea typeface="+mn-ea"/>
              <a:cs typeface="+mn-cs"/>
            </a:rPr>
            <a:t>email: shahid.epa@gmail.com</a:t>
          </a:r>
          <a:endParaRPr lang="en-US" sz="2400" b="0" cap="none" spc="0" dirty="0">
            <a:ln w="0"/>
            <a:solidFill>
              <a:schemeClr val="bg1"/>
            </a:solidFill>
            <a:effectLst>
              <a:outerShdw blurRad="38100" dist="25400" dir="5400000" algn="ctr" rotWithShape="0">
                <a:srgbClr val="6E747A">
                  <a:alpha val="43000"/>
                </a:srgbClr>
              </a:outerShdw>
            </a:effectLst>
            <a:latin typeface="Arial Black" panose="020B0A04020102020204" pitchFamily="34" charset="0"/>
          </a:endParaRPr>
        </a:p>
      </dgm:t>
    </dgm:pt>
    <dgm:pt modelId="{39871B33-DA3B-4D11-BAC1-562DE04C1A08}" type="parTrans" cxnId="{BF3C4717-5122-4733-BBDA-9854941DBD39}">
      <dgm:prSet/>
      <dgm:spPr/>
      <dgm:t>
        <a:bodyPr/>
        <a:lstStyle/>
        <a:p>
          <a:endParaRPr lang="en-US"/>
        </a:p>
      </dgm:t>
    </dgm:pt>
    <dgm:pt modelId="{F398EDB3-75FF-4B25-88E6-0111F51B0D52}" type="sibTrans" cxnId="{BF3C4717-5122-4733-BBDA-9854941DBD39}">
      <dgm:prSet/>
      <dgm:spPr/>
      <dgm:t>
        <a:bodyPr/>
        <a:lstStyle/>
        <a:p>
          <a:endParaRPr lang="en-US"/>
        </a:p>
      </dgm:t>
    </dgm:pt>
    <dgm:pt modelId="{3797C40E-7D8E-40E7-88D4-9629D28D9D81}" type="pres">
      <dgm:prSet presAssocID="{BE4F6359-DE4B-4BE5-86F3-6270FCC6BA35}" presName="compositeShape" presStyleCnt="0">
        <dgm:presLayoutVars>
          <dgm:dir/>
          <dgm:resizeHandles/>
        </dgm:presLayoutVars>
      </dgm:prSet>
      <dgm:spPr/>
    </dgm:pt>
    <dgm:pt modelId="{C5D4E41D-2475-4E7C-9C49-4177FD2F65E8}" type="pres">
      <dgm:prSet presAssocID="{BE4F6359-DE4B-4BE5-86F3-6270FCC6BA35}" presName="pyramid" presStyleLbl="node1" presStyleIdx="0" presStyleCnt="1" custLinFactNeighborX="-10654"/>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pt>
    <dgm:pt modelId="{42B8EC9D-303C-4D15-A9AD-4FE311EE5676}" type="pres">
      <dgm:prSet presAssocID="{BE4F6359-DE4B-4BE5-86F3-6270FCC6BA35}" presName="theList" presStyleCnt="0"/>
      <dgm:spPr/>
    </dgm:pt>
    <dgm:pt modelId="{2614FAB7-B707-44E2-B67B-154A0961E292}" type="pres">
      <dgm:prSet presAssocID="{69D65253-EF36-4A58-87AC-D210DA81D8F8}" presName="aNode" presStyleLbl="fgAcc1" presStyleIdx="0" presStyleCnt="3" custScaleX="230925" custScaleY="55260" custLinFactNeighborX="42184" custLinFactNeighborY="-53705">
        <dgm:presLayoutVars>
          <dgm:bulletEnabled val="1"/>
        </dgm:presLayoutVars>
      </dgm:prSet>
      <dgm:spPr/>
    </dgm:pt>
    <dgm:pt modelId="{90004531-6BDF-4610-AC8D-2EB6802EBD17}" type="pres">
      <dgm:prSet presAssocID="{69D65253-EF36-4A58-87AC-D210DA81D8F8}" presName="aSpace" presStyleCnt="0"/>
      <dgm:spPr/>
    </dgm:pt>
    <dgm:pt modelId="{B1602AA8-4C14-48DA-AE42-D950079286B4}" type="pres">
      <dgm:prSet presAssocID="{0168488D-B27B-4485-AA77-32B15A067484}" presName="aNode" presStyleLbl="fgAcc1" presStyleIdx="1" presStyleCnt="3" custScaleX="270678" custScaleY="18259" custLinFactNeighborX="35019" custLinFactNeighborY="-14715">
        <dgm:presLayoutVars>
          <dgm:bulletEnabled val="1"/>
        </dgm:presLayoutVars>
      </dgm:prSet>
      <dgm:spPr/>
    </dgm:pt>
    <dgm:pt modelId="{9966E9DF-30DB-47F0-8715-BABCB5EFEAAF}" type="pres">
      <dgm:prSet presAssocID="{0168488D-B27B-4485-AA77-32B15A067484}" presName="aSpace" presStyleCnt="0"/>
      <dgm:spPr/>
    </dgm:pt>
    <dgm:pt modelId="{6AA73AE9-A7E4-4ECA-99EC-0ED5F567524E}" type="pres">
      <dgm:prSet presAssocID="{6A8D0732-A6BA-46F0-BEF2-D00F998F262F}" presName="aNode" presStyleLbl="fgAcc1" presStyleIdx="2" presStyleCnt="3" custScaleX="245186" custScaleY="48798" custLinFactNeighborX="40338" custLinFactNeighborY="84958">
        <dgm:presLayoutVars>
          <dgm:bulletEnabled val="1"/>
        </dgm:presLayoutVars>
      </dgm:prSet>
      <dgm:spPr/>
    </dgm:pt>
    <dgm:pt modelId="{D3D3A205-321C-4782-AF0D-4312008DD611}" type="pres">
      <dgm:prSet presAssocID="{6A8D0732-A6BA-46F0-BEF2-D00F998F262F}" presName="aSpace" presStyleCnt="0"/>
      <dgm:spPr/>
    </dgm:pt>
  </dgm:ptLst>
  <dgm:cxnLst>
    <dgm:cxn modelId="{BF3C4717-5122-4733-BBDA-9854941DBD39}" srcId="{BE4F6359-DE4B-4BE5-86F3-6270FCC6BA35}" destId="{6A8D0732-A6BA-46F0-BEF2-D00F998F262F}" srcOrd="2" destOrd="0" parTransId="{39871B33-DA3B-4D11-BAC1-562DE04C1A08}" sibTransId="{F398EDB3-75FF-4B25-88E6-0111F51B0D52}"/>
    <dgm:cxn modelId="{30A5E229-E0F5-48BC-A358-4E95DD736C2B}" type="presOf" srcId="{BE4F6359-DE4B-4BE5-86F3-6270FCC6BA35}" destId="{3797C40E-7D8E-40E7-88D4-9629D28D9D81}" srcOrd="0" destOrd="0" presId="urn:microsoft.com/office/officeart/2005/8/layout/pyramid2"/>
    <dgm:cxn modelId="{E646FEAB-34D2-4147-9279-CAFC51751EE2}" type="presOf" srcId="{0168488D-B27B-4485-AA77-32B15A067484}" destId="{B1602AA8-4C14-48DA-AE42-D950079286B4}" srcOrd="0" destOrd="0" presId="urn:microsoft.com/office/officeart/2005/8/layout/pyramid2"/>
    <dgm:cxn modelId="{7FD811CF-4400-4EE3-8D4D-620EA4120034}" type="presOf" srcId="{6A8D0732-A6BA-46F0-BEF2-D00F998F262F}" destId="{6AA73AE9-A7E4-4ECA-99EC-0ED5F567524E}" srcOrd="0" destOrd="0" presId="urn:microsoft.com/office/officeart/2005/8/layout/pyramid2"/>
    <dgm:cxn modelId="{F05DDBD3-332E-4179-BBE5-67EE92BBB7EA}" srcId="{BE4F6359-DE4B-4BE5-86F3-6270FCC6BA35}" destId="{0168488D-B27B-4485-AA77-32B15A067484}" srcOrd="1" destOrd="0" parTransId="{FB19FAD2-620C-4851-AF69-89B8F8B37457}" sibTransId="{9327DAB2-452C-4C2A-A774-45B83E531D4C}"/>
    <dgm:cxn modelId="{8723C3D4-D97A-44B3-808B-120D9A57B798}" srcId="{BE4F6359-DE4B-4BE5-86F3-6270FCC6BA35}" destId="{69D65253-EF36-4A58-87AC-D210DA81D8F8}" srcOrd="0" destOrd="0" parTransId="{76212A52-04BA-440E-A5FF-5D4909B7DE46}" sibTransId="{B2E23DEB-F562-443D-9F79-A47E2130DD65}"/>
    <dgm:cxn modelId="{C1110BF6-1B14-4744-B00A-CF4F0CB91AAA}" type="presOf" srcId="{69D65253-EF36-4A58-87AC-D210DA81D8F8}" destId="{2614FAB7-B707-44E2-B67B-154A0961E292}" srcOrd="0" destOrd="0" presId="urn:microsoft.com/office/officeart/2005/8/layout/pyramid2"/>
    <dgm:cxn modelId="{707F6496-1ED5-411A-83E8-1A2E7B7154B1}" type="presParOf" srcId="{3797C40E-7D8E-40E7-88D4-9629D28D9D81}" destId="{C5D4E41D-2475-4E7C-9C49-4177FD2F65E8}" srcOrd="0" destOrd="0" presId="urn:microsoft.com/office/officeart/2005/8/layout/pyramid2"/>
    <dgm:cxn modelId="{14FF7B57-FE71-48EE-B7EB-AE1062ED0FDD}" type="presParOf" srcId="{3797C40E-7D8E-40E7-88D4-9629D28D9D81}" destId="{42B8EC9D-303C-4D15-A9AD-4FE311EE5676}" srcOrd="1" destOrd="0" presId="urn:microsoft.com/office/officeart/2005/8/layout/pyramid2"/>
    <dgm:cxn modelId="{0DF54303-5323-477C-A4F4-BD45B2A1B638}" type="presParOf" srcId="{42B8EC9D-303C-4D15-A9AD-4FE311EE5676}" destId="{2614FAB7-B707-44E2-B67B-154A0961E292}" srcOrd="0" destOrd="0" presId="urn:microsoft.com/office/officeart/2005/8/layout/pyramid2"/>
    <dgm:cxn modelId="{5B6DA9A8-2EB0-4B03-B44E-8E38089B1E6A}" type="presParOf" srcId="{42B8EC9D-303C-4D15-A9AD-4FE311EE5676}" destId="{90004531-6BDF-4610-AC8D-2EB6802EBD17}" srcOrd="1" destOrd="0" presId="urn:microsoft.com/office/officeart/2005/8/layout/pyramid2"/>
    <dgm:cxn modelId="{596A8540-A324-4486-AADE-46B2523FC8E5}" type="presParOf" srcId="{42B8EC9D-303C-4D15-A9AD-4FE311EE5676}" destId="{B1602AA8-4C14-48DA-AE42-D950079286B4}" srcOrd="2" destOrd="0" presId="urn:microsoft.com/office/officeart/2005/8/layout/pyramid2"/>
    <dgm:cxn modelId="{F41E404F-A545-44D5-AFC3-3611EC7838B8}" type="presParOf" srcId="{42B8EC9D-303C-4D15-A9AD-4FE311EE5676}" destId="{9966E9DF-30DB-47F0-8715-BABCB5EFEAAF}" srcOrd="3" destOrd="0" presId="urn:microsoft.com/office/officeart/2005/8/layout/pyramid2"/>
    <dgm:cxn modelId="{F4E12D73-D261-4841-9B91-942B9E640A25}" type="presParOf" srcId="{42B8EC9D-303C-4D15-A9AD-4FE311EE5676}" destId="{6AA73AE9-A7E4-4ECA-99EC-0ED5F567524E}" srcOrd="4" destOrd="0" presId="urn:microsoft.com/office/officeart/2005/8/layout/pyramid2"/>
    <dgm:cxn modelId="{E540E357-FC0E-446A-A7B9-900C092A409C}" type="presParOf" srcId="{42B8EC9D-303C-4D15-A9AD-4FE311EE5676}" destId="{D3D3A205-321C-4782-AF0D-4312008DD611}"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D4E41D-2475-4E7C-9C49-4177FD2F65E8}">
      <dsp:nvSpPr>
        <dsp:cNvPr id="0" name=""/>
        <dsp:cNvSpPr/>
      </dsp:nvSpPr>
      <dsp:spPr>
        <a:xfrm>
          <a:off x="1081200" y="0"/>
          <a:ext cx="5418667" cy="5418667"/>
        </a:xfrm>
        <a:prstGeom prst="triangle">
          <a:avLst/>
        </a:prstGeom>
        <a:solidFill>
          <a:schemeClr val="accent2">
            <a:shade val="80000"/>
            <a:hueOff val="0"/>
            <a:satOff val="0"/>
            <a:lumOff val="0"/>
            <a:alphaOff val="0"/>
          </a:schemeClr>
        </a:solidFill>
        <a:ln w="1270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2614FAB7-B707-44E2-B67B-154A0961E292}">
      <dsp:nvSpPr>
        <dsp:cNvPr id="0" name=""/>
        <dsp:cNvSpPr/>
      </dsp:nvSpPr>
      <dsp:spPr>
        <a:xfrm>
          <a:off x="3547939" y="362464"/>
          <a:ext cx="8133486" cy="1497177"/>
        </a:xfrm>
        <a:prstGeom prst="roundRect">
          <a:avLst/>
        </a:prstGeom>
        <a:solidFill>
          <a:srgbClr val="00B050">
            <a:alpha val="90000"/>
          </a:srgbClr>
        </a:solidFill>
        <a:ln w="1270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0" lang="en-US" sz="2800" b="1" i="0" u="none" strike="noStrike" kern="1200" cap="none" spc="0" normalizeH="0" baseline="0" noProof="0" dirty="0">
              <a:ln w="6600">
                <a:solidFill>
                  <a:schemeClr val="accent2"/>
                </a:solidFill>
                <a:prstDash val="solid"/>
              </a:ln>
              <a:solidFill>
                <a:srgbClr val="FFFFFF"/>
              </a:solidFill>
              <a:effectLst>
                <a:outerShdw dist="38100" dir="2700000" algn="tl" rotWithShape="0">
                  <a:schemeClr val="accent2"/>
                </a:outerShdw>
              </a:effectLst>
              <a:uLnTx/>
              <a:uFillTx/>
              <a:latin typeface="Arial Black" panose="020B0A04020102020204" pitchFamily="34" charset="0"/>
              <a:ea typeface="+mn-ea"/>
              <a:cs typeface="+mn-cs"/>
            </a:rPr>
            <a:t>Mohammad Shahidullah</a:t>
          </a:r>
        </a:p>
        <a:p>
          <a:pPr marL="0" lvl="0" indent="0" algn="ctr" defTabSz="1244600">
            <a:lnSpc>
              <a:spcPct val="90000"/>
            </a:lnSpc>
            <a:spcBef>
              <a:spcPct val="0"/>
            </a:spcBef>
            <a:spcAft>
              <a:spcPct val="35000"/>
            </a:spcAft>
            <a:buNone/>
          </a:pPr>
          <a:r>
            <a:rPr lang="en-US" sz="2800" b="1" kern="1200" cap="none" spc="0" dirty="0">
              <a:ln w="6600">
                <a:solidFill>
                  <a:schemeClr val="accent2"/>
                </a:solidFill>
                <a:prstDash val="solid"/>
              </a:ln>
              <a:solidFill>
                <a:srgbClr val="FFFFFF"/>
              </a:solidFill>
              <a:effectLst>
                <a:outerShdw dist="38100" dir="2700000" algn="tl" rotWithShape="0">
                  <a:schemeClr val="accent2"/>
                </a:outerShdw>
              </a:effectLst>
              <a:latin typeface="Arial Black" panose="020B0A04020102020204" pitchFamily="34" charset="0"/>
            </a:rPr>
            <a:t>Head of the </a:t>
          </a:r>
          <a:r>
            <a:rPr kumimoji="0" lang="en-US" sz="2800" b="1" i="0" u="none" strike="noStrike" kern="1200" cap="none" spc="0" normalizeH="0" baseline="0" noProof="0" dirty="0">
              <a:ln w="6600">
                <a:solidFill>
                  <a:schemeClr val="accent2"/>
                </a:solidFill>
                <a:prstDash val="solid"/>
              </a:ln>
              <a:solidFill>
                <a:srgbClr val="FFFFFF"/>
              </a:solidFill>
              <a:effectLst>
                <a:outerShdw dist="38100" dir="2700000" algn="tl" rotWithShape="0">
                  <a:schemeClr val="accent2"/>
                </a:outerShdw>
              </a:effectLst>
              <a:uLnTx/>
              <a:uFillTx/>
              <a:latin typeface="Arial Black" panose="020B0A04020102020204" pitchFamily="34" charset="0"/>
              <a:ea typeface="+mn-ea"/>
              <a:cs typeface="+mn-cs"/>
            </a:rPr>
            <a:t>English Department</a:t>
          </a:r>
          <a:endParaRPr lang="en-US" sz="2800" b="1" kern="1200" cap="none" spc="0" dirty="0">
            <a:ln w="6600">
              <a:solidFill>
                <a:schemeClr val="accent2"/>
              </a:solidFill>
              <a:prstDash val="solid"/>
            </a:ln>
            <a:solidFill>
              <a:srgbClr val="FFFFFF"/>
            </a:solidFill>
            <a:effectLst>
              <a:outerShdw dist="38100" dir="2700000" algn="tl" rotWithShape="0">
                <a:schemeClr val="accent2"/>
              </a:outerShdw>
            </a:effectLst>
            <a:latin typeface="Arial Black" panose="020B0A04020102020204" pitchFamily="34" charset="0"/>
          </a:endParaRPr>
        </a:p>
      </dsp:txBody>
      <dsp:txXfrm>
        <a:off x="3621025" y="435550"/>
        <a:ext cx="7987314" cy="1351005"/>
      </dsp:txXfrm>
    </dsp:sp>
    <dsp:sp modelId="{B1602AA8-4C14-48DA-AE42-D950079286B4}">
      <dsp:nvSpPr>
        <dsp:cNvPr id="0" name=""/>
        <dsp:cNvSpPr/>
      </dsp:nvSpPr>
      <dsp:spPr>
        <a:xfrm>
          <a:off x="2595501" y="2330355"/>
          <a:ext cx="9533640" cy="494697"/>
        </a:xfrm>
        <a:prstGeom prst="roundRect">
          <a:avLst/>
        </a:prstGeom>
        <a:solidFill>
          <a:srgbClr val="5CC6D6">
            <a:alpha val="90000"/>
          </a:srgbClr>
        </a:solidFill>
        <a:ln w="1270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ClrTx/>
            <a:buSzTx/>
            <a:buFontTx/>
            <a:buNone/>
          </a:pPr>
          <a:r>
            <a:rPr kumimoji="0" lang="en-US" sz="2400" b="1" i="0" u="none" strike="noStrike" kern="1200" cap="none" spc="0" normalizeH="0" baseline="0" noProof="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uLnTx/>
              <a:uFillTx/>
              <a:latin typeface="Arial Black" panose="020B0A04020102020204" pitchFamily="34" charset="0"/>
              <a:ea typeface="+mn-ea"/>
              <a:cs typeface="+mn-cs"/>
            </a:rPr>
            <a:t>Colonel (</a:t>
          </a:r>
          <a:r>
            <a:rPr lang="en-US" sz="2400" b="1" kern="1200" cap="none" spc="0" noProof="0"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Arial Black" panose="020B0A04020102020204" pitchFamily="34" charset="0"/>
            </a:rPr>
            <a:t>Rtd</a:t>
          </a:r>
          <a:r>
            <a:rPr lang="en-US" sz="2400" b="1" kern="1200" cap="none" spc="0" noProof="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Arial Black" panose="020B0A04020102020204" pitchFamily="34" charset="0"/>
            </a:rPr>
            <a:t>.</a:t>
          </a:r>
          <a:r>
            <a:rPr kumimoji="0" lang="en-US" sz="2400" b="1" i="0" u="none" strike="noStrike" kern="1200" cap="none" spc="0" normalizeH="0" baseline="0" noProof="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uLnTx/>
              <a:uFillTx/>
              <a:latin typeface="Arial Black" panose="020B0A04020102020204" pitchFamily="34" charset="0"/>
              <a:ea typeface="+mn-ea"/>
              <a:cs typeface="+mn-cs"/>
            </a:rPr>
            <a:t>) Oli Ahmed Bir </a:t>
          </a:r>
          <a:r>
            <a:rPr kumimoji="0" lang="en-US" sz="2400" b="1" i="0" u="none" strike="noStrike" kern="1200" cap="none" spc="0" normalizeH="0" baseline="0" noProof="0"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uLnTx/>
              <a:uFillTx/>
              <a:latin typeface="Arial Black" panose="020B0A04020102020204" pitchFamily="34" charset="0"/>
              <a:ea typeface="+mn-ea"/>
              <a:cs typeface="+mn-cs"/>
            </a:rPr>
            <a:t>Bikrom</a:t>
          </a:r>
          <a:r>
            <a:rPr kumimoji="0" lang="en-US" sz="2400" b="1" i="0" u="none" strike="noStrike" kern="1200" cap="none" spc="0" normalizeH="0" baseline="0" noProof="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uLnTx/>
              <a:uFillTx/>
              <a:latin typeface="Arial Black" panose="020B0A04020102020204" pitchFamily="34" charset="0"/>
              <a:ea typeface="+mn-ea"/>
              <a:cs typeface="+mn-cs"/>
            </a:rPr>
            <a:t> </a:t>
          </a:r>
          <a:r>
            <a:rPr lang="en-US" sz="2400" b="1" kern="12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Arial Black" panose="020B0A04020102020204" pitchFamily="34" charset="0"/>
            </a:rPr>
            <a:t>University</a:t>
          </a:r>
          <a:r>
            <a:rPr kumimoji="0" lang="en-US" sz="2400" b="1" i="0" u="none" strike="noStrike" kern="1200" cap="none" spc="0" normalizeH="0" baseline="0" noProof="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uLnTx/>
              <a:uFillTx/>
              <a:latin typeface="Arial Black" panose="020B0A04020102020204" pitchFamily="34" charset="0"/>
              <a:ea typeface="+mn-ea"/>
              <a:cs typeface="+mn-cs"/>
            </a:rPr>
            <a:t> College</a:t>
          </a:r>
          <a:endParaRPr lang="en-US" sz="2400" b="1" kern="12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Arial Black" panose="020B0A04020102020204" pitchFamily="34" charset="0"/>
          </a:endParaRPr>
        </a:p>
      </dsp:txBody>
      <dsp:txXfrm>
        <a:off x="2619650" y="2354504"/>
        <a:ext cx="9485342" cy="446399"/>
      </dsp:txXfrm>
    </dsp:sp>
    <dsp:sp modelId="{6AA73AE9-A7E4-4ECA-99EC-0ED5F567524E}">
      <dsp:nvSpPr>
        <dsp:cNvPr id="0" name=""/>
        <dsp:cNvSpPr/>
      </dsp:nvSpPr>
      <dsp:spPr>
        <a:xfrm>
          <a:off x="3231775" y="3501278"/>
          <a:ext cx="8635778" cy="1322100"/>
        </a:xfrm>
        <a:prstGeom prst="roundRect">
          <a:avLst/>
        </a:prstGeom>
        <a:solidFill>
          <a:srgbClr val="92D050">
            <a:alpha val="90000"/>
          </a:srgbClr>
        </a:solidFill>
        <a:ln w="1270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ClrTx/>
            <a:buSzTx/>
            <a:buFontTx/>
            <a:buNone/>
          </a:pPr>
          <a:r>
            <a:rPr kumimoji="0" lang="en-US" sz="2400" b="0" i="0" u="none" strike="noStrike" kern="1200" cap="none" spc="0" normalizeH="0" baseline="0" noProof="0" dirty="0" err="1">
              <a:ln w="0"/>
              <a:solidFill>
                <a:schemeClr val="bg1"/>
              </a:solidFill>
              <a:effectLst>
                <a:outerShdw blurRad="38100" dist="25400" dir="5400000" algn="ctr" rotWithShape="0">
                  <a:srgbClr val="6E747A">
                    <a:alpha val="43000"/>
                  </a:srgbClr>
                </a:outerShdw>
              </a:effectLst>
              <a:uLnTx/>
              <a:uFillTx/>
              <a:latin typeface="Arial Black" panose="020B0A04020102020204" pitchFamily="34" charset="0"/>
              <a:ea typeface="+mn-ea"/>
              <a:cs typeface="+mn-cs"/>
            </a:rPr>
            <a:t>Satkania</a:t>
          </a:r>
          <a:r>
            <a:rPr kumimoji="0" lang="en-US" sz="2400" b="0" i="0" u="none" strike="noStrike" kern="1200" cap="none" spc="0" normalizeH="0" baseline="0" noProof="0" dirty="0">
              <a:ln w="0"/>
              <a:solidFill>
                <a:schemeClr val="bg1"/>
              </a:solidFill>
              <a:effectLst>
                <a:outerShdw blurRad="38100" dist="25400" dir="5400000" algn="ctr" rotWithShape="0">
                  <a:srgbClr val="6E747A">
                    <a:alpha val="43000"/>
                  </a:srgbClr>
                </a:outerShdw>
              </a:effectLst>
              <a:uLnTx/>
              <a:uFillTx/>
              <a:latin typeface="Arial Black" panose="020B0A04020102020204" pitchFamily="34" charset="0"/>
              <a:ea typeface="+mn-ea"/>
              <a:cs typeface="+mn-cs"/>
            </a:rPr>
            <a:t>, Chittagong. Contact Cell: 01819 646039</a:t>
          </a:r>
        </a:p>
        <a:p>
          <a:pPr marL="0" lvl="0" indent="0" algn="ctr" defTabSz="1066800">
            <a:lnSpc>
              <a:spcPct val="90000"/>
            </a:lnSpc>
            <a:spcBef>
              <a:spcPct val="0"/>
            </a:spcBef>
            <a:spcAft>
              <a:spcPct val="35000"/>
            </a:spcAft>
            <a:buClrTx/>
            <a:buSzTx/>
            <a:buFontTx/>
            <a:buNone/>
          </a:pPr>
          <a:r>
            <a:rPr kumimoji="0" lang="en-US" sz="2400" b="0" i="0" u="none" strike="noStrike" kern="1200" cap="none" spc="0" normalizeH="0" baseline="0" noProof="0" dirty="0">
              <a:ln w="0"/>
              <a:solidFill>
                <a:schemeClr val="bg1"/>
              </a:solidFill>
              <a:effectLst>
                <a:outerShdw blurRad="38100" dist="25400" dir="5400000" algn="ctr" rotWithShape="0">
                  <a:srgbClr val="6E747A">
                    <a:alpha val="43000"/>
                  </a:srgbClr>
                </a:outerShdw>
              </a:effectLst>
              <a:uLnTx/>
              <a:uFillTx/>
              <a:latin typeface="Arial Black" panose="020B0A04020102020204" pitchFamily="34" charset="0"/>
              <a:ea typeface="+mn-ea"/>
              <a:cs typeface="+mn-cs"/>
            </a:rPr>
            <a:t>email: shahid.epa@gmail.com</a:t>
          </a:r>
          <a:endParaRPr lang="en-US" sz="2400" b="0" kern="1200" cap="none" spc="0" dirty="0">
            <a:ln w="0"/>
            <a:solidFill>
              <a:schemeClr val="bg1"/>
            </a:solidFill>
            <a:effectLst>
              <a:outerShdw blurRad="38100" dist="25400" dir="5400000" algn="ctr" rotWithShape="0">
                <a:srgbClr val="6E747A">
                  <a:alpha val="43000"/>
                </a:srgbClr>
              </a:outerShdw>
            </a:effectLst>
            <a:latin typeface="Arial Black" panose="020B0A04020102020204" pitchFamily="34" charset="0"/>
          </a:endParaRPr>
        </a:p>
      </dsp:txBody>
      <dsp:txXfrm>
        <a:off x="3296315" y="3565818"/>
        <a:ext cx="8506698" cy="119302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AF77D9-56FB-4231-9E42-A532F3046CD8}" type="datetimeFigureOut">
              <a:rPr lang="en-US" smtClean="0"/>
              <a:t>9/24/2021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ACD666-E885-4077-A93D-B535942A5A11}" type="slidenum">
              <a:rPr lang="en-US" smtClean="0"/>
              <a:t>‹#›</a:t>
            </a:fld>
            <a:endParaRPr lang="en-US"/>
          </a:p>
        </p:txBody>
      </p:sp>
    </p:spTree>
    <p:extLst>
      <p:ext uri="{BB962C8B-B14F-4D97-AF65-F5344CB8AC3E}">
        <p14:creationId xmlns:p14="http://schemas.microsoft.com/office/powerpoint/2010/main" val="1177533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C7FAB5-B304-488A-AC87-A9C999977001}" type="slidenum">
              <a:rPr lang="en-US" smtClean="0"/>
              <a:pPr/>
              <a:t>3</a:t>
            </a:fld>
            <a:endParaRPr lang="en-US"/>
          </a:p>
        </p:txBody>
      </p:sp>
    </p:spTree>
    <p:extLst>
      <p:ext uri="{BB962C8B-B14F-4D97-AF65-F5344CB8AC3E}">
        <p14:creationId xmlns:p14="http://schemas.microsoft.com/office/powerpoint/2010/main" val="1512644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BBB75-7B49-4494-B4F2-716A882F84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88D1DB-2209-497B-BC42-CA6FA7928F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16EB7E-19C5-481D-A3FB-9E08A2500834}"/>
              </a:ext>
            </a:extLst>
          </p:cNvPr>
          <p:cNvSpPr>
            <a:spLocks noGrp="1"/>
          </p:cNvSpPr>
          <p:nvPr>
            <p:ph type="dt" sz="half" idx="10"/>
          </p:nvPr>
        </p:nvSpPr>
        <p:spPr/>
        <p:txBody>
          <a:bodyPr/>
          <a:lstStyle/>
          <a:p>
            <a:fld id="{18A636E3-96B4-47A2-B2FD-3A3A34A5A2CC}" type="datetimeFigureOut">
              <a:rPr lang="en-US" smtClean="0"/>
              <a:t>9/24/2021</a:t>
            </a:fld>
            <a:endParaRPr lang="en-US"/>
          </a:p>
        </p:txBody>
      </p:sp>
      <p:sp>
        <p:nvSpPr>
          <p:cNvPr id="5" name="Footer Placeholder 4">
            <a:extLst>
              <a:ext uri="{FF2B5EF4-FFF2-40B4-BE49-F238E27FC236}">
                <a16:creationId xmlns:a16="http://schemas.microsoft.com/office/drawing/2014/main" id="{CD333E53-E211-4ACB-BAD3-E439BBA1E6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0C37D-5B3B-454F-A68D-BD2FE19B3DE2}"/>
              </a:ext>
            </a:extLst>
          </p:cNvPr>
          <p:cNvSpPr>
            <a:spLocks noGrp="1"/>
          </p:cNvSpPr>
          <p:nvPr>
            <p:ph type="sldNum" sz="quarter" idx="12"/>
          </p:nvPr>
        </p:nvSpPr>
        <p:spPr/>
        <p:txBody>
          <a:bodyPr/>
          <a:lstStyle/>
          <a:p>
            <a:fld id="{89B89399-DC5B-462C-A784-982DF840114D}" type="slidenum">
              <a:rPr lang="en-US" smtClean="0"/>
              <a:t>‹#›</a:t>
            </a:fld>
            <a:endParaRPr lang="en-US"/>
          </a:p>
        </p:txBody>
      </p:sp>
    </p:spTree>
    <p:extLst>
      <p:ext uri="{BB962C8B-B14F-4D97-AF65-F5344CB8AC3E}">
        <p14:creationId xmlns:p14="http://schemas.microsoft.com/office/powerpoint/2010/main" val="2953622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CD662-55DB-4DD9-8CC6-4736C2622A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36A7DD-D6C0-477C-983D-E85C0B473A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9203A-4D70-41E6-9E60-A7330C596AE2}"/>
              </a:ext>
            </a:extLst>
          </p:cNvPr>
          <p:cNvSpPr>
            <a:spLocks noGrp="1"/>
          </p:cNvSpPr>
          <p:nvPr>
            <p:ph type="dt" sz="half" idx="10"/>
          </p:nvPr>
        </p:nvSpPr>
        <p:spPr/>
        <p:txBody>
          <a:bodyPr/>
          <a:lstStyle/>
          <a:p>
            <a:fld id="{18A636E3-96B4-47A2-B2FD-3A3A34A5A2CC}" type="datetimeFigureOut">
              <a:rPr lang="en-US" smtClean="0"/>
              <a:t>9/24/2021</a:t>
            </a:fld>
            <a:endParaRPr lang="en-US"/>
          </a:p>
        </p:txBody>
      </p:sp>
      <p:sp>
        <p:nvSpPr>
          <p:cNvPr id="5" name="Footer Placeholder 4">
            <a:extLst>
              <a:ext uri="{FF2B5EF4-FFF2-40B4-BE49-F238E27FC236}">
                <a16:creationId xmlns:a16="http://schemas.microsoft.com/office/drawing/2014/main" id="{C9549495-6059-4E7D-AF85-E3580A780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1BEDDF-772F-4FB7-9F47-385A1F3A17D2}"/>
              </a:ext>
            </a:extLst>
          </p:cNvPr>
          <p:cNvSpPr>
            <a:spLocks noGrp="1"/>
          </p:cNvSpPr>
          <p:nvPr>
            <p:ph type="sldNum" sz="quarter" idx="12"/>
          </p:nvPr>
        </p:nvSpPr>
        <p:spPr/>
        <p:txBody>
          <a:bodyPr/>
          <a:lstStyle/>
          <a:p>
            <a:fld id="{89B89399-DC5B-462C-A784-982DF840114D}" type="slidenum">
              <a:rPr lang="en-US" smtClean="0"/>
              <a:t>‹#›</a:t>
            </a:fld>
            <a:endParaRPr lang="en-US"/>
          </a:p>
        </p:txBody>
      </p:sp>
    </p:spTree>
    <p:extLst>
      <p:ext uri="{BB962C8B-B14F-4D97-AF65-F5344CB8AC3E}">
        <p14:creationId xmlns:p14="http://schemas.microsoft.com/office/powerpoint/2010/main" val="692307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FBA926-CD2B-4F18-B6A4-42510AF8DB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33C978-82F9-4AAD-BD7A-DCF888C4BB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B55882-39B0-4AB6-BFB2-F7AE7D30FC50}"/>
              </a:ext>
            </a:extLst>
          </p:cNvPr>
          <p:cNvSpPr>
            <a:spLocks noGrp="1"/>
          </p:cNvSpPr>
          <p:nvPr>
            <p:ph type="dt" sz="half" idx="10"/>
          </p:nvPr>
        </p:nvSpPr>
        <p:spPr/>
        <p:txBody>
          <a:bodyPr/>
          <a:lstStyle/>
          <a:p>
            <a:fld id="{18A636E3-96B4-47A2-B2FD-3A3A34A5A2CC}" type="datetimeFigureOut">
              <a:rPr lang="en-US" smtClean="0"/>
              <a:t>9/24/2021</a:t>
            </a:fld>
            <a:endParaRPr lang="en-US"/>
          </a:p>
        </p:txBody>
      </p:sp>
      <p:sp>
        <p:nvSpPr>
          <p:cNvPr id="5" name="Footer Placeholder 4">
            <a:extLst>
              <a:ext uri="{FF2B5EF4-FFF2-40B4-BE49-F238E27FC236}">
                <a16:creationId xmlns:a16="http://schemas.microsoft.com/office/drawing/2014/main" id="{2E0B12FB-0D61-48D3-9FE8-B71CE3C1A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BDBB8A-0EB5-4EEC-AE12-3392F593C49A}"/>
              </a:ext>
            </a:extLst>
          </p:cNvPr>
          <p:cNvSpPr>
            <a:spLocks noGrp="1"/>
          </p:cNvSpPr>
          <p:nvPr>
            <p:ph type="sldNum" sz="quarter" idx="12"/>
          </p:nvPr>
        </p:nvSpPr>
        <p:spPr/>
        <p:txBody>
          <a:bodyPr/>
          <a:lstStyle/>
          <a:p>
            <a:fld id="{89B89399-DC5B-462C-A784-982DF840114D}" type="slidenum">
              <a:rPr lang="en-US" smtClean="0"/>
              <a:t>‹#›</a:t>
            </a:fld>
            <a:endParaRPr lang="en-US"/>
          </a:p>
        </p:txBody>
      </p:sp>
    </p:spTree>
    <p:extLst>
      <p:ext uri="{BB962C8B-B14F-4D97-AF65-F5344CB8AC3E}">
        <p14:creationId xmlns:p14="http://schemas.microsoft.com/office/powerpoint/2010/main" val="3675300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A54F8-6178-4554-871D-8D4870B1E8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B465D7-1C15-44B3-BA64-A61C7AE526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8954D8-DCDB-4F69-8413-D207CE6E65BA}"/>
              </a:ext>
            </a:extLst>
          </p:cNvPr>
          <p:cNvSpPr>
            <a:spLocks noGrp="1"/>
          </p:cNvSpPr>
          <p:nvPr>
            <p:ph type="dt" sz="half" idx="10"/>
          </p:nvPr>
        </p:nvSpPr>
        <p:spPr/>
        <p:txBody>
          <a:bodyPr/>
          <a:lstStyle/>
          <a:p>
            <a:fld id="{18A636E3-96B4-47A2-B2FD-3A3A34A5A2CC}" type="datetimeFigureOut">
              <a:rPr lang="en-US" smtClean="0"/>
              <a:t>9/24/2021</a:t>
            </a:fld>
            <a:endParaRPr lang="en-US"/>
          </a:p>
        </p:txBody>
      </p:sp>
      <p:sp>
        <p:nvSpPr>
          <p:cNvPr id="5" name="Footer Placeholder 4">
            <a:extLst>
              <a:ext uri="{FF2B5EF4-FFF2-40B4-BE49-F238E27FC236}">
                <a16:creationId xmlns:a16="http://schemas.microsoft.com/office/drawing/2014/main" id="{78EDBB6F-2B4B-415C-93DE-7E9483F6AF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CB4781-6388-474F-BDCF-F40400EB0BC8}"/>
              </a:ext>
            </a:extLst>
          </p:cNvPr>
          <p:cNvSpPr>
            <a:spLocks noGrp="1"/>
          </p:cNvSpPr>
          <p:nvPr>
            <p:ph type="sldNum" sz="quarter" idx="12"/>
          </p:nvPr>
        </p:nvSpPr>
        <p:spPr/>
        <p:txBody>
          <a:bodyPr/>
          <a:lstStyle/>
          <a:p>
            <a:fld id="{89B89399-DC5B-462C-A784-982DF840114D}" type="slidenum">
              <a:rPr lang="en-US" smtClean="0"/>
              <a:t>‹#›</a:t>
            </a:fld>
            <a:endParaRPr lang="en-US"/>
          </a:p>
        </p:txBody>
      </p:sp>
    </p:spTree>
    <p:extLst>
      <p:ext uri="{BB962C8B-B14F-4D97-AF65-F5344CB8AC3E}">
        <p14:creationId xmlns:p14="http://schemas.microsoft.com/office/powerpoint/2010/main" val="236312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0FFFA-CCC1-4959-950E-7023B8DB76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5D507E-63CA-4E53-B2B2-8DAA4835E5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5FA398-B71C-4DD3-8380-A995570C91A9}"/>
              </a:ext>
            </a:extLst>
          </p:cNvPr>
          <p:cNvSpPr>
            <a:spLocks noGrp="1"/>
          </p:cNvSpPr>
          <p:nvPr>
            <p:ph type="dt" sz="half" idx="10"/>
          </p:nvPr>
        </p:nvSpPr>
        <p:spPr/>
        <p:txBody>
          <a:bodyPr/>
          <a:lstStyle/>
          <a:p>
            <a:fld id="{18A636E3-96B4-47A2-B2FD-3A3A34A5A2CC}" type="datetimeFigureOut">
              <a:rPr lang="en-US" smtClean="0"/>
              <a:t>9/24/2021</a:t>
            </a:fld>
            <a:endParaRPr lang="en-US"/>
          </a:p>
        </p:txBody>
      </p:sp>
      <p:sp>
        <p:nvSpPr>
          <p:cNvPr id="5" name="Footer Placeholder 4">
            <a:extLst>
              <a:ext uri="{FF2B5EF4-FFF2-40B4-BE49-F238E27FC236}">
                <a16:creationId xmlns:a16="http://schemas.microsoft.com/office/drawing/2014/main" id="{401A0F94-1A14-4B15-8269-26FDCD5443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0A66B5-3221-4C71-9DD5-EBCF9BAF9676}"/>
              </a:ext>
            </a:extLst>
          </p:cNvPr>
          <p:cNvSpPr>
            <a:spLocks noGrp="1"/>
          </p:cNvSpPr>
          <p:nvPr>
            <p:ph type="sldNum" sz="quarter" idx="12"/>
          </p:nvPr>
        </p:nvSpPr>
        <p:spPr/>
        <p:txBody>
          <a:bodyPr/>
          <a:lstStyle/>
          <a:p>
            <a:fld id="{89B89399-DC5B-462C-A784-982DF840114D}" type="slidenum">
              <a:rPr lang="en-US" smtClean="0"/>
              <a:t>‹#›</a:t>
            </a:fld>
            <a:endParaRPr lang="en-US"/>
          </a:p>
        </p:txBody>
      </p:sp>
    </p:spTree>
    <p:extLst>
      <p:ext uri="{BB962C8B-B14F-4D97-AF65-F5344CB8AC3E}">
        <p14:creationId xmlns:p14="http://schemas.microsoft.com/office/powerpoint/2010/main" val="3525559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DFB8A-5C35-4DE7-97DF-D0557E3906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AC3492-89C0-43B6-9ADF-66136A0F25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0B8846-2569-4826-AECA-94E5A6359E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596993-2AEA-4306-882A-C214B7DCA7EC}"/>
              </a:ext>
            </a:extLst>
          </p:cNvPr>
          <p:cNvSpPr>
            <a:spLocks noGrp="1"/>
          </p:cNvSpPr>
          <p:nvPr>
            <p:ph type="dt" sz="half" idx="10"/>
          </p:nvPr>
        </p:nvSpPr>
        <p:spPr/>
        <p:txBody>
          <a:bodyPr/>
          <a:lstStyle/>
          <a:p>
            <a:fld id="{18A636E3-96B4-47A2-B2FD-3A3A34A5A2CC}" type="datetimeFigureOut">
              <a:rPr lang="en-US" smtClean="0"/>
              <a:t>9/24/2021</a:t>
            </a:fld>
            <a:endParaRPr lang="en-US"/>
          </a:p>
        </p:txBody>
      </p:sp>
      <p:sp>
        <p:nvSpPr>
          <p:cNvPr id="6" name="Footer Placeholder 5">
            <a:extLst>
              <a:ext uri="{FF2B5EF4-FFF2-40B4-BE49-F238E27FC236}">
                <a16:creationId xmlns:a16="http://schemas.microsoft.com/office/drawing/2014/main" id="{736E5F74-1838-4E64-BA0E-295367416D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CB7F30-C85E-4DCD-AA78-9752E568735D}"/>
              </a:ext>
            </a:extLst>
          </p:cNvPr>
          <p:cNvSpPr>
            <a:spLocks noGrp="1"/>
          </p:cNvSpPr>
          <p:nvPr>
            <p:ph type="sldNum" sz="quarter" idx="12"/>
          </p:nvPr>
        </p:nvSpPr>
        <p:spPr/>
        <p:txBody>
          <a:bodyPr/>
          <a:lstStyle/>
          <a:p>
            <a:fld id="{89B89399-DC5B-462C-A784-982DF840114D}" type="slidenum">
              <a:rPr lang="en-US" smtClean="0"/>
              <a:t>‹#›</a:t>
            </a:fld>
            <a:endParaRPr lang="en-US"/>
          </a:p>
        </p:txBody>
      </p:sp>
    </p:spTree>
    <p:extLst>
      <p:ext uri="{BB962C8B-B14F-4D97-AF65-F5344CB8AC3E}">
        <p14:creationId xmlns:p14="http://schemas.microsoft.com/office/powerpoint/2010/main" val="3993948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982F0-848F-4040-8353-B2E5F680F1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2A6CDE-F97F-4518-A94F-74F7C98110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163185-B642-4F07-9520-862574928C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0840A8-93D4-41B5-AD6A-8E9A744C3E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42FDE0-71E5-49D5-BCF0-27FB2731A3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5CB3F8-7E50-453B-A1DA-C56EB2D36D65}"/>
              </a:ext>
            </a:extLst>
          </p:cNvPr>
          <p:cNvSpPr>
            <a:spLocks noGrp="1"/>
          </p:cNvSpPr>
          <p:nvPr>
            <p:ph type="dt" sz="half" idx="10"/>
          </p:nvPr>
        </p:nvSpPr>
        <p:spPr/>
        <p:txBody>
          <a:bodyPr/>
          <a:lstStyle/>
          <a:p>
            <a:fld id="{18A636E3-96B4-47A2-B2FD-3A3A34A5A2CC}" type="datetimeFigureOut">
              <a:rPr lang="en-US" smtClean="0"/>
              <a:t>9/24/2021</a:t>
            </a:fld>
            <a:endParaRPr lang="en-US"/>
          </a:p>
        </p:txBody>
      </p:sp>
      <p:sp>
        <p:nvSpPr>
          <p:cNvPr id="8" name="Footer Placeholder 7">
            <a:extLst>
              <a:ext uri="{FF2B5EF4-FFF2-40B4-BE49-F238E27FC236}">
                <a16:creationId xmlns:a16="http://schemas.microsoft.com/office/drawing/2014/main" id="{3C5A4CF0-3054-4246-A55F-DDD953C95D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13F74E-6F40-490B-BBC0-6852CCADAE61}"/>
              </a:ext>
            </a:extLst>
          </p:cNvPr>
          <p:cNvSpPr>
            <a:spLocks noGrp="1"/>
          </p:cNvSpPr>
          <p:nvPr>
            <p:ph type="sldNum" sz="quarter" idx="12"/>
          </p:nvPr>
        </p:nvSpPr>
        <p:spPr/>
        <p:txBody>
          <a:bodyPr/>
          <a:lstStyle/>
          <a:p>
            <a:fld id="{89B89399-DC5B-462C-A784-982DF840114D}" type="slidenum">
              <a:rPr lang="en-US" smtClean="0"/>
              <a:t>‹#›</a:t>
            </a:fld>
            <a:endParaRPr lang="en-US"/>
          </a:p>
        </p:txBody>
      </p:sp>
    </p:spTree>
    <p:extLst>
      <p:ext uri="{BB962C8B-B14F-4D97-AF65-F5344CB8AC3E}">
        <p14:creationId xmlns:p14="http://schemas.microsoft.com/office/powerpoint/2010/main" val="4199390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10E40-A595-40C2-AA49-7A05BB4CEA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13CC4B-01ED-41F1-95FB-1745F74686A6}"/>
              </a:ext>
            </a:extLst>
          </p:cNvPr>
          <p:cNvSpPr>
            <a:spLocks noGrp="1"/>
          </p:cNvSpPr>
          <p:nvPr>
            <p:ph type="dt" sz="half" idx="10"/>
          </p:nvPr>
        </p:nvSpPr>
        <p:spPr/>
        <p:txBody>
          <a:bodyPr/>
          <a:lstStyle/>
          <a:p>
            <a:fld id="{18A636E3-96B4-47A2-B2FD-3A3A34A5A2CC}" type="datetimeFigureOut">
              <a:rPr lang="en-US" smtClean="0"/>
              <a:t>9/24/2021</a:t>
            </a:fld>
            <a:endParaRPr lang="en-US"/>
          </a:p>
        </p:txBody>
      </p:sp>
      <p:sp>
        <p:nvSpPr>
          <p:cNvPr id="4" name="Footer Placeholder 3">
            <a:extLst>
              <a:ext uri="{FF2B5EF4-FFF2-40B4-BE49-F238E27FC236}">
                <a16:creationId xmlns:a16="http://schemas.microsoft.com/office/drawing/2014/main" id="{91B0E7CD-8014-4630-9843-4B8F6787C5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51477E-20DC-4195-A17C-6358D959976E}"/>
              </a:ext>
            </a:extLst>
          </p:cNvPr>
          <p:cNvSpPr>
            <a:spLocks noGrp="1"/>
          </p:cNvSpPr>
          <p:nvPr>
            <p:ph type="sldNum" sz="quarter" idx="12"/>
          </p:nvPr>
        </p:nvSpPr>
        <p:spPr/>
        <p:txBody>
          <a:bodyPr/>
          <a:lstStyle/>
          <a:p>
            <a:fld id="{89B89399-DC5B-462C-A784-982DF840114D}" type="slidenum">
              <a:rPr lang="en-US" smtClean="0"/>
              <a:t>‹#›</a:t>
            </a:fld>
            <a:endParaRPr lang="en-US"/>
          </a:p>
        </p:txBody>
      </p:sp>
    </p:spTree>
    <p:extLst>
      <p:ext uri="{BB962C8B-B14F-4D97-AF65-F5344CB8AC3E}">
        <p14:creationId xmlns:p14="http://schemas.microsoft.com/office/powerpoint/2010/main" val="3957718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94C88A-FA5C-4FB7-99A3-98486F1ACB52}"/>
              </a:ext>
            </a:extLst>
          </p:cNvPr>
          <p:cNvSpPr>
            <a:spLocks noGrp="1"/>
          </p:cNvSpPr>
          <p:nvPr>
            <p:ph type="dt" sz="half" idx="10"/>
          </p:nvPr>
        </p:nvSpPr>
        <p:spPr/>
        <p:txBody>
          <a:bodyPr/>
          <a:lstStyle/>
          <a:p>
            <a:fld id="{18A636E3-96B4-47A2-B2FD-3A3A34A5A2CC}" type="datetimeFigureOut">
              <a:rPr lang="en-US" smtClean="0"/>
              <a:t>9/24/2021</a:t>
            </a:fld>
            <a:endParaRPr lang="en-US"/>
          </a:p>
        </p:txBody>
      </p:sp>
      <p:sp>
        <p:nvSpPr>
          <p:cNvPr id="3" name="Footer Placeholder 2">
            <a:extLst>
              <a:ext uri="{FF2B5EF4-FFF2-40B4-BE49-F238E27FC236}">
                <a16:creationId xmlns:a16="http://schemas.microsoft.com/office/drawing/2014/main" id="{D3A40D47-69E4-4852-A02B-686329807F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D03868-C03E-4773-8B8B-1EE07F32199F}"/>
              </a:ext>
            </a:extLst>
          </p:cNvPr>
          <p:cNvSpPr>
            <a:spLocks noGrp="1"/>
          </p:cNvSpPr>
          <p:nvPr>
            <p:ph type="sldNum" sz="quarter" idx="12"/>
          </p:nvPr>
        </p:nvSpPr>
        <p:spPr/>
        <p:txBody>
          <a:bodyPr/>
          <a:lstStyle/>
          <a:p>
            <a:fld id="{89B89399-DC5B-462C-A784-982DF840114D}" type="slidenum">
              <a:rPr lang="en-US" smtClean="0"/>
              <a:t>‹#›</a:t>
            </a:fld>
            <a:endParaRPr lang="en-US"/>
          </a:p>
        </p:txBody>
      </p:sp>
    </p:spTree>
    <p:extLst>
      <p:ext uri="{BB962C8B-B14F-4D97-AF65-F5344CB8AC3E}">
        <p14:creationId xmlns:p14="http://schemas.microsoft.com/office/powerpoint/2010/main" val="3844040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2919F-DD8F-48CF-8A9D-8A08FC0B13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F16F90-0555-4D7D-AAE7-BE935DF39A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FDA65E-549F-4B2D-88AE-BA1F9DFE3D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6FAA5D-9580-4132-A45B-D9A2085F4284}"/>
              </a:ext>
            </a:extLst>
          </p:cNvPr>
          <p:cNvSpPr>
            <a:spLocks noGrp="1"/>
          </p:cNvSpPr>
          <p:nvPr>
            <p:ph type="dt" sz="half" idx="10"/>
          </p:nvPr>
        </p:nvSpPr>
        <p:spPr/>
        <p:txBody>
          <a:bodyPr/>
          <a:lstStyle/>
          <a:p>
            <a:fld id="{18A636E3-96B4-47A2-B2FD-3A3A34A5A2CC}" type="datetimeFigureOut">
              <a:rPr lang="en-US" smtClean="0"/>
              <a:t>9/24/2021</a:t>
            </a:fld>
            <a:endParaRPr lang="en-US"/>
          </a:p>
        </p:txBody>
      </p:sp>
      <p:sp>
        <p:nvSpPr>
          <p:cNvPr id="6" name="Footer Placeholder 5">
            <a:extLst>
              <a:ext uri="{FF2B5EF4-FFF2-40B4-BE49-F238E27FC236}">
                <a16:creationId xmlns:a16="http://schemas.microsoft.com/office/drawing/2014/main" id="{AD9A8FEE-1F7F-423A-BCD0-3A239B2D3B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6EC2D3-26D4-445C-A6D6-B09DB7F8049B}"/>
              </a:ext>
            </a:extLst>
          </p:cNvPr>
          <p:cNvSpPr>
            <a:spLocks noGrp="1"/>
          </p:cNvSpPr>
          <p:nvPr>
            <p:ph type="sldNum" sz="quarter" idx="12"/>
          </p:nvPr>
        </p:nvSpPr>
        <p:spPr/>
        <p:txBody>
          <a:bodyPr/>
          <a:lstStyle/>
          <a:p>
            <a:fld id="{89B89399-DC5B-462C-A784-982DF840114D}" type="slidenum">
              <a:rPr lang="en-US" smtClean="0"/>
              <a:t>‹#›</a:t>
            </a:fld>
            <a:endParaRPr lang="en-US"/>
          </a:p>
        </p:txBody>
      </p:sp>
    </p:spTree>
    <p:extLst>
      <p:ext uri="{BB962C8B-B14F-4D97-AF65-F5344CB8AC3E}">
        <p14:creationId xmlns:p14="http://schemas.microsoft.com/office/powerpoint/2010/main" val="1067933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5FA94-1E1D-478B-86D0-3565DCF1C8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D9CB17-C8D7-42C0-9DE9-A9B620E4E3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A39A00-C16A-4122-9028-A69C559711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E76A31-0228-4590-A2AC-E88C194DC806}"/>
              </a:ext>
            </a:extLst>
          </p:cNvPr>
          <p:cNvSpPr>
            <a:spLocks noGrp="1"/>
          </p:cNvSpPr>
          <p:nvPr>
            <p:ph type="dt" sz="half" idx="10"/>
          </p:nvPr>
        </p:nvSpPr>
        <p:spPr/>
        <p:txBody>
          <a:bodyPr/>
          <a:lstStyle/>
          <a:p>
            <a:fld id="{18A636E3-96B4-47A2-B2FD-3A3A34A5A2CC}" type="datetimeFigureOut">
              <a:rPr lang="en-US" smtClean="0"/>
              <a:t>9/24/2021</a:t>
            </a:fld>
            <a:endParaRPr lang="en-US"/>
          </a:p>
        </p:txBody>
      </p:sp>
      <p:sp>
        <p:nvSpPr>
          <p:cNvPr id="6" name="Footer Placeholder 5">
            <a:extLst>
              <a:ext uri="{FF2B5EF4-FFF2-40B4-BE49-F238E27FC236}">
                <a16:creationId xmlns:a16="http://schemas.microsoft.com/office/drawing/2014/main" id="{180D74CA-17DF-4425-A8F9-3FE670D85D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FC53AF-A0D3-474F-B21F-DEDFB57D4E7D}"/>
              </a:ext>
            </a:extLst>
          </p:cNvPr>
          <p:cNvSpPr>
            <a:spLocks noGrp="1"/>
          </p:cNvSpPr>
          <p:nvPr>
            <p:ph type="sldNum" sz="quarter" idx="12"/>
          </p:nvPr>
        </p:nvSpPr>
        <p:spPr/>
        <p:txBody>
          <a:bodyPr/>
          <a:lstStyle/>
          <a:p>
            <a:fld id="{89B89399-DC5B-462C-A784-982DF840114D}" type="slidenum">
              <a:rPr lang="en-US" smtClean="0"/>
              <a:t>‹#›</a:t>
            </a:fld>
            <a:endParaRPr lang="en-US"/>
          </a:p>
        </p:txBody>
      </p:sp>
    </p:spTree>
    <p:extLst>
      <p:ext uri="{BB962C8B-B14F-4D97-AF65-F5344CB8AC3E}">
        <p14:creationId xmlns:p14="http://schemas.microsoft.com/office/powerpoint/2010/main" val="2295291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0DF1AC-7EE6-4630-A3CB-D70490C261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E2E327-70B9-4AE5-AC80-7A54D3CA14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B368EC-D4AC-463D-89C3-C0E155CF00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636E3-96B4-47A2-B2FD-3A3A34A5A2CC}" type="datetimeFigureOut">
              <a:rPr lang="en-US" smtClean="0"/>
              <a:t>9/24/2021</a:t>
            </a:fld>
            <a:endParaRPr lang="en-US"/>
          </a:p>
        </p:txBody>
      </p:sp>
      <p:sp>
        <p:nvSpPr>
          <p:cNvPr id="5" name="Footer Placeholder 4">
            <a:extLst>
              <a:ext uri="{FF2B5EF4-FFF2-40B4-BE49-F238E27FC236}">
                <a16:creationId xmlns:a16="http://schemas.microsoft.com/office/drawing/2014/main" id="{44707CF5-8293-45D4-8904-3BA49B738D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9B7C4B-2769-434D-9E26-BEAB6F94D7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89399-DC5B-462C-A784-982DF840114D}" type="slidenum">
              <a:rPr lang="en-US" smtClean="0"/>
              <a:t>‹#›</a:t>
            </a:fld>
            <a:endParaRPr lang="en-US"/>
          </a:p>
        </p:txBody>
      </p:sp>
    </p:spTree>
    <p:extLst>
      <p:ext uri="{BB962C8B-B14F-4D97-AF65-F5344CB8AC3E}">
        <p14:creationId xmlns:p14="http://schemas.microsoft.com/office/powerpoint/2010/main" val="622070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pic>
        <p:nvPicPr>
          <p:cNvPr id="17" name="Picture 16" descr="pic12.jpg">
            <a:extLst>
              <a:ext uri="{FF2B5EF4-FFF2-40B4-BE49-F238E27FC236}">
                <a16:creationId xmlns:a16="http://schemas.microsoft.com/office/drawing/2014/main" id="{D22C61A1-B416-402C-8B25-D39B7901BD6A}"/>
              </a:ext>
            </a:extLst>
          </p:cNvPr>
          <p:cNvPicPr>
            <a:picLocks noChangeAspect="1"/>
          </p:cNvPicPr>
          <p:nvPr/>
        </p:nvPicPr>
        <p:blipFill>
          <a:blip r:embed="rId2"/>
          <a:stretch>
            <a:fillRect/>
          </a:stretch>
        </p:blipFill>
        <p:spPr>
          <a:xfrm>
            <a:off x="1497104" y="-395515"/>
            <a:ext cx="9197789" cy="6248401"/>
          </a:xfrm>
          <a:prstGeom prst="ellipse">
            <a:avLst/>
          </a:prstGeom>
          <a:ln>
            <a:noFill/>
          </a:ln>
          <a:effectLst>
            <a:softEdge rad="112500"/>
          </a:effectLst>
        </p:spPr>
      </p:pic>
      <p:sp>
        <p:nvSpPr>
          <p:cNvPr id="32" name="Rectangle 31">
            <a:extLst>
              <a:ext uri="{FF2B5EF4-FFF2-40B4-BE49-F238E27FC236}">
                <a16:creationId xmlns:a16="http://schemas.microsoft.com/office/drawing/2014/main" id="{ABB4D6FC-A1D8-4C19-A8C3-A9E27412C507}"/>
              </a:ext>
            </a:extLst>
          </p:cNvPr>
          <p:cNvSpPr/>
          <p:nvPr/>
        </p:nvSpPr>
        <p:spPr>
          <a:xfrm>
            <a:off x="6003634" y="2967335"/>
            <a:ext cx="184730" cy="923330"/>
          </a:xfrm>
          <a:prstGeom prst="rect">
            <a:avLst/>
          </a:prstGeom>
          <a:noFill/>
        </p:spPr>
        <p:txBody>
          <a:bodyPr wrap="none" lIns="91440" tIns="45720" rIns="91440" bIns="45720">
            <a:spAutoFit/>
          </a:bodyPr>
          <a:lstStyle/>
          <a:p>
            <a:pPr algn="ctr"/>
            <a:endParaRPr lang="en-US" sz="5400" b="1" dirty="0">
              <a:ln w="22225">
                <a:solidFill>
                  <a:schemeClr val="accent2"/>
                </a:solidFill>
                <a:prstDash val="solid"/>
              </a:ln>
              <a:solidFill>
                <a:schemeClr val="accent2">
                  <a:lumMod val="40000"/>
                  <a:lumOff val="60000"/>
                </a:schemeClr>
              </a:solidFill>
            </a:endParaRPr>
          </a:p>
        </p:txBody>
      </p:sp>
      <p:sp>
        <p:nvSpPr>
          <p:cNvPr id="6" name="TextBox 5">
            <a:extLst>
              <a:ext uri="{FF2B5EF4-FFF2-40B4-BE49-F238E27FC236}">
                <a16:creationId xmlns:a16="http://schemas.microsoft.com/office/drawing/2014/main" id="{DDBEB1FE-FFE0-4D29-98D2-F7C2DE746A8D}"/>
              </a:ext>
            </a:extLst>
          </p:cNvPr>
          <p:cNvSpPr txBox="1"/>
          <p:nvPr/>
        </p:nvSpPr>
        <p:spPr>
          <a:xfrm>
            <a:off x="92364" y="3890665"/>
            <a:ext cx="11954493" cy="2585323"/>
          </a:xfrm>
          <a:prstGeom prst="rect">
            <a:avLst/>
          </a:prstGeom>
          <a:noFill/>
        </p:spPr>
        <p:txBody>
          <a:bodyPr wrap="square">
            <a:spAutoFit/>
          </a:bodyPr>
          <a:lstStyle/>
          <a:p>
            <a:r>
              <a:rPr lang="en-US" sz="9600" b="1" i="0" dirty="0">
                <a:solidFill>
                  <a:srgbClr val="C00000"/>
                </a:solidFill>
                <a:effectLst/>
                <a:latin typeface="Arial Black" panose="020B0A04020102020204" pitchFamily="34" charset="0"/>
              </a:rPr>
              <a:t>Welcome</a:t>
            </a:r>
            <a:r>
              <a:rPr lang="en-US" sz="6600" b="1" i="0" dirty="0">
                <a:solidFill>
                  <a:srgbClr val="C00000"/>
                </a:solidFill>
                <a:effectLst/>
                <a:latin typeface="Arial Black" panose="020B0A04020102020204" pitchFamily="34" charset="0"/>
              </a:rPr>
              <a:t> </a:t>
            </a:r>
          </a:p>
          <a:p>
            <a:pPr algn="ctr"/>
            <a:r>
              <a:rPr lang="en-US" sz="4800" b="1" i="0" dirty="0">
                <a:solidFill>
                  <a:srgbClr val="C00000"/>
                </a:solidFill>
                <a:effectLst/>
                <a:latin typeface="Arial Black" panose="020B0A04020102020204" pitchFamily="34" charset="0"/>
              </a:rPr>
              <a:t>    To</a:t>
            </a:r>
            <a:r>
              <a:rPr lang="en-US" sz="6600" b="1" i="0" dirty="0">
                <a:solidFill>
                  <a:srgbClr val="C00000"/>
                </a:solidFill>
                <a:effectLst/>
                <a:latin typeface="Arial Black" panose="020B0A04020102020204" pitchFamily="34" charset="0"/>
              </a:rPr>
              <a:t> </a:t>
            </a:r>
            <a:r>
              <a:rPr lang="en-US" sz="6000" b="1" i="0" dirty="0">
                <a:solidFill>
                  <a:srgbClr val="C00000"/>
                </a:solidFill>
                <a:effectLst/>
                <a:latin typeface="Arial Black" panose="020B0A04020102020204" pitchFamily="34" charset="0"/>
              </a:rPr>
              <a:t>Online Class</a:t>
            </a:r>
          </a:p>
        </p:txBody>
      </p:sp>
    </p:spTree>
    <p:extLst>
      <p:ext uri="{BB962C8B-B14F-4D97-AF65-F5344CB8AC3E}">
        <p14:creationId xmlns:p14="http://schemas.microsoft.com/office/powerpoint/2010/main" val="276241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52A6B2-3570-4C34-B0E4-89DFBCD70C7C}"/>
              </a:ext>
            </a:extLst>
          </p:cNvPr>
          <p:cNvSpPr txBox="1"/>
          <p:nvPr/>
        </p:nvSpPr>
        <p:spPr>
          <a:xfrm>
            <a:off x="1788938" y="94679"/>
            <a:ext cx="7214385" cy="707886"/>
          </a:xfrm>
          <a:prstGeom prst="rect">
            <a:avLst/>
          </a:prstGeom>
          <a:solidFill>
            <a:srgbClr val="FFFF00"/>
          </a:solidFill>
        </p:spPr>
        <p:txBody>
          <a:bodyPr wrap="square" rtlCol="0">
            <a:spAutoFit/>
          </a:bodyPr>
          <a:lstStyle/>
          <a:p>
            <a:r>
              <a:rPr lang="en-US" sz="4000" b="1" dirty="0">
                <a:effectLst/>
                <a:latin typeface="Times New Roman" panose="02020603050405020304" pitchFamily="18" charset="0"/>
                <a:ea typeface="Bookman Old Style" panose="02050604050505020204" pitchFamily="18" charset="0"/>
                <a:cs typeface="Times New Roman" panose="02020603050405020304" pitchFamily="18" charset="0"/>
              </a:rPr>
              <a:t>Answer the following questions.</a:t>
            </a:r>
            <a:endParaRPr lang="en-US" sz="4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0B01DCB3-9A96-49BE-96C3-844A7BF23956}"/>
              </a:ext>
            </a:extLst>
          </p:cNvPr>
          <p:cNvSpPr txBox="1"/>
          <p:nvPr/>
        </p:nvSpPr>
        <p:spPr>
          <a:xfrm>
            <a:off x="196949" y="859563"/>
            <a:ext cx="11816860" cy="523220"/>
          </a:xfrm>
          <a:prstGeom prst="rect">
            <a:avLst/>
          </a:prstGeom>
          <a:solidFill>
            <a:schemeClr val="accent4">
              <a:lumMod val="40000"/>
              <a:lumOff val="60000"/>
            </a:schemeClr>
          </a:solidFill>
        </p:spPr>
        <p:txBody>
          <a:bodyPr wrap="square" rtlCol="0">
            <a:spAutoFit/>
          </a:bodyPr>
          <a:lstStyle/>
          <a:p>
            <a:pPr algn="just"/>
            <a:r>
              <a:rPr lang="en-US" sz="2800" dirty="0">
                <a:effectLst/>
                <a:latin typeface="Times New Roman" panose="02020603050405020304" pitchFamily="18" charset="0"/>
                <a:ea typeface="Bookman Old Style" panose="02050604050505020204" pitchFamily="18" charset="0"/>
                <a:cs typeface="Times New Roman" panose="02020603050405020304" pitchFamily="18" charset="0"/>
              </a:rPr>
              <a:t>a) What does the expression “disguised fulfillments of repressed wishes.” mean?</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A029FFE6-35CB-48EB-ACD5-9F24B72ADF53}"/>
              </a:ext>
            </a:extLst>
          </p:cNvPr>
          <p:cNvSpPr txBox="1"/>
          <p:nvPr/>
        </p:nvSpPr>
        <p:spPr>
          <a:xfrm>
            <a:off x="397415" y="1422320"/>
            <a:ext cx="11415928" cy="1384995"/>
          </a:xfrm>
          <a:prstGeom prst="rect">
            <a:avLst/>
          </a:prstGeom>
          <a:solidFill>
            <a:srgbClr val="00B0F0"/>
          </a:solidFill>
        </p:spPr>
        <p:txBody>
          <a:bodyPr wrap="square" rtlCol="0">
            <a:spAutoFit/>
          </a:bodyPr>
          <a:lstStyle/>
          <a:p>
            <a:pPr algn="just"/>
            <a:r>
              <a:rPr lang="en-US" sz="2800" dirty="0">
                <a:latin typeface="Times New Roman" panose="02020603050405020304" pitchFamily="18" charset="0"/>
                <a:ea typeface="Bookman Old Style" panose="02050604050505020204" pitchFamily="18" charset="0"/>
              </a:rPr>
              <a:t>Answer:</a:t>
            </a:r>
            <a:r>
              <a:rPr lang="en-US" sz="2800" dirty="0">
                <a:effectLst/>
                <a:latin typeface="Times New Roman" panose="02020603050405020304" pitchFamily="18" charset="0"/>
                <a:ea typeface="Bookman Old Style" panose="02050604050505020204" pitchFamily="18" charset="0"/>
              </a:rPr>
              <a:t> The expression 'disguised fulfillments of repressed wishes' refers to repressed aggressive and sexual instincts which are not consciously expressed. These instincts find their way to fulfillment through dreams.</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2E1FFCA-4537-40AE-A016-9058EB39C560}"/>
              </a:ext>
            </a:extLst>
          </p:cNvPr>
          <p:cNvSpPr txBox="1"/>
          <p:nvPr/>
        </p:nvSpPr>
        <p:spPr>
          <a:xfrm>
            <a:off x="397415" y="2846155"/>
            <a:ext cx="11415928" cy="954107"/>
          </a:xfrm>
          <a:prstGeom prst="rect">
            <a:avLst/>
          </a:prstGeom>
          <a:solidFill>
            <a:srgbClr val="FFFF00"/>
          </a:solidFill>
        </p:spPr>
        <p:txBody>
          <a:bodyPr wrap="square" rtlCol="0">
            <a:spAutoFit/>
          </a:bodyPr>
          <a:lstStyle/>
          <a:p>
            <a:pPr marL="0" marR="0" algn="just">
              <a:spcBef>
                <a:spcPts val="0"/>
              </a:spcBef>
              <a:spcAft>
                <a:spcPts val="0"/>
              </a:spcAft>
            </a:pPr>
            <a:r>
              <a:rPr lang="en-US" sz="2800" dirty="0">
                <a:effectLst/>
                <a:latin typeface="Times New Roman" panose="02020603050405020304" pitchFamily="18" charset="0"/>
                <a:ea typeface="Bookman Old Style" panose="02050604050505020204" pitchFamily="18" charset="0"/>
                <a:cs typeface="Times New Roman" panose="02020603050405020304" pitchFamily="18" charset="0"/>
              </a:rPr>
              <a:t>b. Why do you think dreams have fascinated philosophers for thousands of years?</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AD4CB3E6-7FB7-4902-9B44-4ECD93D97FEE}"/>
              </a:ext>
            </a:extLst>
          </p:cNvPr>
          <p:cNvSpPr txBox="1"/>
          <p:nvPr/>
        </p:nvSpPr>
        <p:spPr>
          <a:xfrm>
            <a:off x="419691" y="3791971"/>
            <a:ext cx="11415928" cy="954107"/>
          </a:xfrm>
          <a:prstGeom prst="rect">
            <a:avLst/>
          </a:prstGeom>
          <a:solidFill>
            <a:srgbClr val="00B050"/>
          </a:solidFill>
        </p:spPr>
        <p:txBody>
          <a:bodyPr wrap="square" rtlCol="0">
            <a:spAutoFit/>
          </a:bodyPr>
          <a:lstStyle/>
          <a:p>
            <a:pPr algn="just"/>
            <a:r>
              <a:rPr lang="en-US" sz="2800" dirty="0">
                <a:solidFill>
                  <a:schemeClr val="bg1"/>
                </a:solidFill>
                <a:latin typeface="Times New Roman" panose="02020603050405020304" pitchFamily="18" charset="0"/>
                <a:ea typeface="Bookman Old Style" panose="02050604050505020204" pitchFamily="18" charset="0"/>
              </a:rPr>
              <a:t>Answer:</a:t>
            </a:r>
            <a:r>
              <a:rPr lang="en-US" sz="2800" dirty="0">
                <a:solidFill>
                  <a:schemeClr val="bg1"/>
                </a:solidFill>
                <a:effectLst/>
                <a:latin typeface="Times New Roman" panose="02020603050405020304" pitchFamily="18" charset="0"/>
                <a:ea typeface="Bookman Old Style" panose="02050604050505020204" pitchFamily="18" charset="0"/>
              </a:rPr>
              <a:t> Dreams have fascinated philosophers for thousands of years because philosophers don't have any exact answer of why people dream.</a:t>
            </a:r>
            <a:endParaRPr lang="en-US" sz="2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6EF9499-351D-4936-8923-1B5CC5EF4631}"/>
              </a:ext>
            </a:extLst>
          </p:cNvPr>
          <p:cNvSpPr txBox="1"/>
          <p:nvPr/>
        </p:nvSpPr>
        <p:spPr>
          <a:xfrm>
            <a:off x="397415" y="4850905"/>
            <a:ext cx="11415928" cy="584775"/>
          </a:xfrm>
          <a:prstGeom prst="rect">
            <a:avLst/>
          </a:prstGeom>
          <a:solidFill>
            <a:srgbClr val="FFC000"/>
          </a:solidFill>
        </p:spPr>
        <p:txBody>
          <a:bodyPr wrap="square" rtlCol="0">
            <a:spAutoFit/>
          </a:bodyPr>
          <a:lstStyle/>
          <a:p>
            <a:pPr marL="0" marR="0" algn="just">
              <a:spcBef>
                <a:spcPts val="0"/>
              </a:spcBef>
              <a:spcAft>
                <a:spcPts val="0"/>
              </a:spcAft>
            </a:pPr>
            <a:r>
              <a:rPr lang="en-US" sz="3200" dirty="0">
                <a:effectLst/>
                <a:latin typeface="Times New Roman" panose="02020603050405020304" pitchFamily="18" charset="0"/>
                <a:ea typeface="Bookman Old Style" panose="02050604050505020204" pitchFamily="18" charset="0"/>
                <a:cs typeface="Times New Roman" panose="02020603050405020304" pitchFamily="18" charset="0"/>
              </a:rPr>
              <a:t>c. Describe the characteristics of dream in 2/3 sentences. </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18560A6B-336F-4D97-80B1-CACDF41AF63A}"/>
              </a:ext>
            </a:extLst>
          </p:cNvPr>
          <p:cNvSpPr txBox="1"/>
          <p:nvPr/>
        </p:nvSpPr>
        <p:spPr>
          <a:xfrm>
            <a:off x="388036" y="5435680"/>
            <a:ext cx="11415928" cy="1384995"/>
          </a:xfrm>
          <a:prstGeom prst="rect">
            <a:avLst/>
          </a:prstGeom>
          <a:solidFill>
            <a:srgbClr val="00B050"/>
          </a:solidFill>
        </p:spPr>
        <p:txBody>
          <a:bodyPr wrap="square" rtlCol="0">
            <a:spAutoFit/>
          </a:bodyPr>
          <a:lstStyle/>
          <a:p>
            <a:pPr algn="just"/>
            <a:r>
              <a:rPr lang="en-US" sz="2800" dirty="0">
                <a:solidFill>
                  <a:schemeClr val="bg1"/>
                </a:solidFill>
                <a:latin typeface="Times New Roman" panose="02020603050405020304" pitchFamily="18" charset="0"/>
                <a:ea typeface="Bookman Old Style" panose="02050604050505020204" pitchFamily="18" charset="0"/>
              </a:rPr>
              <a:t>Answer:</a:t>
            </a:r>
            <a:r>
              <a:rPr lang="en-US" sz="2800" dirty="0">
                <a:solidFill>
                  <a:schemeClr val="bg1"/>
                </a:solidFill>
                <a:effectLst/>
                <a:latin typeface="Times New Roman" panose="02020603050405020304" pitchFamily="18" charset="0"/>
                <a:ea typeface="Bookman Old Style" panose="02050604050505020204" pitchFamily="18" charset="0"/>
              </a:rPr>
              <a:t> Dreams can be vivid or very vague. They can be filled with joyful emotions or frightening imagery. They can also be focused or understandable or unclear and confusing.</a:t>
            </a:r>
            <a:endParaRPr lang="en-US" sz="2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549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ircle(in)">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ircle(in)">
                                      <p:cBhvr>
                                        <p:cTn id="3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E1FFCA-4537-40AE-A016-9058EB39C560}"/>
              </a:ext>
            </a:extLst>
          </p:cNvPr>
          <p:cNvSpPr txBox="1"/>
          <p:nvPr/>
        </p:nvSpPr>
        <p:spPr>
          <a:xfrm>
            <a:off x="328250" y="733156"/>
            <a:ext cx="11415927" cy="954107"/>
          </a:xfrm>
          <a:prstGeom prst="rect">
            <a:avLst/>
          </a:prstGeom>
          <a:solidFill>
            <a:srgbClr val="FFC000"/>
          </a:solidFill>
        </p:spPr>
        <p:txBody>
          <a:bodyPr wrap="square" rtlCol="0">
            <a:spAutoFit/>
          </a:bodyPr>
          <a:lstStyle/>
          <a:p>
            <a:pPr marL="0" marR="0" algn="just">
              <a:spcBef>
                <a:spcPts val="0"/>
              </a:spcBef>
              <a:spcAft>
                <a:spcPts val="0"/>
              </a:spcAft>
            </a:pPr>
            <a:r>
              <a:rPr lang="en-US" sz="2800" dirty="0">
                <a:effectLst/>
                <a:latin typeface="Times New Roman" panose="02020603050405020304" pitchFamily="18" charset="0"/>
                <a:ea typeface="Bookman Old Style" panose="02050604050505020204" pitchFamily="18" charset="0"/>
              </a:rPr>
              <a:t>d. What do you think how much science has been successful in interpreting dreams?</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AD4CB3E6-7FB7-4902-9B44-4ECD93D97FEE}"/>
              </a:ext>
            </a:extLst>
          </p:cNvPr>
          <p:cNvSpPr txBox="1"/>
          <p:nvPr/>
        </p:nvSpPr>
        <p:spPr>
          <a:xfrm>
            <a:off x="328250" y="1859340"/>
            <a:ext cx="11298704" cy="1569660"/>
          </a:xfrm>
          <a:prstGeom prst="rect">
            <a:avLst/>
          </a:prstGeom>
          <a:solidFill>
            <a:srgbClr val="00B050"/>
          </a:solidFill>
        </p:spPr>
        <p:txBody>
          <a:bodyPr wrap="square" rtlCol="0">
            <a:spAutoFit/>
          </a:bodyPr>
          <a:lstStyle/>
          <a:p>
            <a:pPr algn="just"/>
            <a:r>
              <a:rPr lang="en-US" sz="3200" dirty="0">
                <a:solidFill>
                  <a:schemeClr val="bg1"/>
                </a:solidFill>
                <a:latin typeface="Times New Roman" panose="02020603050405020304" pitchFamily="18" charset="0"/>
                <a:ea typeface="Bookman Old Style" panose="02050604050505020204" pitchFamily="18" charset="0"/>
              </a:rPr>
              <a:t>Answer:</a:t>
            </a:r>
            <a:r>
              <a:rPr lang="en-US" sz="3200" dirty="0">
                <a:solidFill>
                  <a:schemeClr val="bg1"/>
                </a:solidFill>
                <a:effectLst/>
                <a:latin typeface="Times New Roman" panose="02020603050405020304" pitchFamily="18" charset="0"/>
                <a:ea typeface="Bookman Old Style" panose="02050604050505020204" pitchFamily="18" charset="0"/>
              </a:rPr>
              <a:t> I think science has not yet been successful in interpreting dreams. Science is trying to unravel the exact purpose and function of dreams.</a:t>
            </a:r>
            <a:endParaRPr lang="en-US" sz="3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6EF9499-351D-4936-8923-1B5CC5EF4631}"/>
              </a:ext>
            </a:extLst>
          </p:cNvPr>
          <p:cNvSpPr txBox="1"/>
          <p:nvPr/>
        </p:nvSpPr>
        <p:spPr>
          <a:xfrm>
            <a:off x="386861" y="3853592"/>
            <a:ext cx="11298704" cy="523220"/>
          </a:xfrm>
          <a:prstGeom prst="rect">
            <a:avLst/>
          </a:prstGeom>
          <a:solidFill>
            <a:srgbClr val="FFFF00"/>
          </a:solidFill>
        </p:spPr>
        <p:txBody>
          <a:bodyPr wrap="square" rtlCol="0">
            <a:spAutoFit/>
          </a:bodyPr>
          <a:lstStyle/>
          <a:p>
            <a:pPr marL="0" marR="0" algn="just">
              <a:spcBef>
                <a:spcPts val="0"/>
              </a:spcBef>
              <a:spcAft>
                <a:spcPts val="0"/>
              </a:spcAft>
            </a:pPr>
            <a:r>
              <a:rPr lang="en-US" sz="2800" dirty="0">
                <a:effectLst/>
                <a:latin typeface="Times New Roman" panose="02020603050405020304" pitchFamily="18" charset="0"/>
                <a:ea typeface="Bookman Old Style" panose="02050604050505020204" pitchFamily="18" charset="0"/>
                <a:cs typeface="Times New Roman" panose="02020603050405020304" pitchFamily="18" charset="0"/>
              </a:rPr>
              <a:t>e. Comment on the contribution of Sigmund Freud in interpreting dreams.</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18560A6B-336F-4D97-80B1-CACDF41AF63A}"/>
              </a:ext>
            </a:extLst>
          </p:cNvPr>
          <p:cNvSpPr txBox="1"/>
          <p:nvPr/>
        </p:nvSpPr>
        <p:spPr>
          <a:xfrm>
            <a:off x="393894" y="4801404"/>
            <a:ext cx="11415928" cy="1384995"/>
          </a:xfrm>
          <a:prstGeom prst="rect">
            <a:avLst/>
          </a:prstGeom>
          <a:solidFill>
            <a:srgbClr val="00B050"/>
          </a:solidFill>
        </p:spPr>
        <p:txBody>
          <a:bodyPr wrap="square" rtlCol="0">
            <a:spAutoFit/>
          </a:bodyPr>
          <a:lstStyle/>
          <a:p>
            <a:pPr algn="just"/>
            <a:r>
              <a:rPr lang="en-US" sz="2800" dirty="0">
                <a:solidFill>
                  <a:schemeClr val="bg1"/>
                </a:solidFill>
                <a:latin typeface="Times New Roman" panose="02020603050405020304" pitchFamily="18" charset="0"/>
                <a:ea typeface="Bookman Old Style" panose="02050604050505020204" pitchFamily="18" charset="0"/>
              </a:rPr>
              <a:t>Answer:</a:t>
            </a:r>
            <a:r>
              <a:rPr lang="en-US" sz="2800" dirty="0">
                <a:solidFill>
                  <a:schemeClr val="bg1"/>
                </a:solidFill>
                <a:effectLst/>
                <a:latin typeface="Times New Roman" panose="02020603050405020304" pitchFamily="18" charset="0"/>
                <a:ea typeface="Bookman Old Style" panose="02050604050505020204" pitchFamily="18" charset="0"/>
              </a:rPr>
              <a:t> Sigmund Freud has noteworthy contribution to interpreting dreams. Being influenced by his theory, many theorists have come up with their ideas and explanation.</a:t>
            </a:r>
            <a:endParaRPr lang="en-US" sz="2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247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444C63-C263-4A1A-B695-0A660476EC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960636"/>
          </a:xfrm>
          <a:prstGeom prst="rect">
            <a:avLst/>
          </a:prstGeom>
        </p:spPr>
      </p:pic>
      <p:sp>
        <p:nvSpPr>
          <p:cNvPr id="9" name="Arrow: Right 8">
            <a:extLst>
              <a:ext uri="{FF2B5EF4-FFF2-40B4-BE49-F238E27FC236}">
                <a16:creationId xmlns:a16="http://schemas.microsoft.com/office/drawing/2014/main" id="{B901004A-2393-47B3-825D-4636A0AE5AB4}"/>
              </a:ext>
            </a:extLst>
          </p:cNvPr>
          <p:cNvSpPr/>
          <p:nvPr/>
        </p:nvSpPr>
        <p:spPr>
          <a:xfrm>
            <a:off x="8004517" y="4856223"/>
            <a:ext cx="4089771" cy="21044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solidFill>
                <a:effectLst/>
                <a:uLnTx/>
                <a:uFillTx/>
                <a:latin typeface="Garamond" panose="02020404030301010803"/>
                <a:ea typeface="+mn-ea"/>
                <a:cs typeface="+mn-cs"/>
              </a:rPr>
              <a:t>The End</a:t>
            </a:r>
          </a:p>
        </p:txBody>
      </p:sp>
      <p:sp>
        <p:nvSpPr>
          <p:cNvPr id="3" name="Flowchart: Punched Tape 2">
            <a:extLst>
              <a:ext uri="{FF2B5EF4-FFF2-40B4-BE49-F238E27FC236}">
                <a16:creationId xmlns:a16="http://schemas.microsoft.com/office/drawing/2014/main" id="{64CA12CA-3ED4-4863-B585-C7C13AD08CA6}"/>
              </a:ext>
            </a:extLst>
          </p:cNvPr>
          <p:cNvSpPr/>
          <p:nvPr/>
        </p:nvSpPr>
        <p:spPr>
          <a:xfrm>
            <a:off x="1014048" y="175847"/>
            <a:ext cx="9601196" cy="141028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rgbClr val="FF0000"/>
                </a:solidFill>
                <a:effectLst/>
                <a:uLnTx/>
                <a:uFillTx/>
                <a:latin typeface="Arial Black" panose="020B0A04020102020204" pitchFamily="34" charset="0"/>
                <a:ea typeface="+mn-ea"/>
                <a:cs typeface="+mn-cs"/>
              </a:rPr>
              <a:t>Thank You</a:t>
            </a:r>
          </a:p>
        </p:txBody>
      </p:sp>
    </p:spTree>
    <p:extLst>
      <p:ext uri="{BB962C8B-B14F-4D97-AF65-F5344CB8AC3E}">
        <p14:creationId xmlns:p14="http://schemas.microsoft.com/office/powerpoint/2010/main" val="417432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8" name="Oval 4"/>
          <p:cNvSpPr/>
          <p:nvPr/>
        </p:nvSpPr>
        <p:spPr>
          <a:xfrm>
            <a:off x="9063373" y="3226441"/>
            <a:ext cx="1785328" cy="1705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marL="0" marR="0" lvl="0" indent="0" algn="ctr" defTabSz="1466850" rtl="0" eaLnBrk="1" fontAlgn="auto" latinLnBrk="0" hangingPunct="1">
              <a:lnSpc>
                <a:spcPct val="90000"/>
              </a:lnSpc>
              <a:spcBef>
                <a:spcPct val="0"/>
              </a:spcBef>
              <a:spcAft>
                <a:spcPct val="35000"/>
              </a:spcAft>
              <a:buClrTx/>
              <a:buSzTx/>
              <a:buFontTx/>
              <a:buNone/>
              <a:tabLst/>
              <a:defRPr/>
            </a:pPr>
            <a:endParaRPr kumimoji="0" lang="en-US" sz="3300" b="0" i="0" u="none" strike="noStrike" kern="1200" cap="none" spc="0" normalizeH="0" baseline="0" noProof="0" dirty="0">
              <a:ln>
                <a:noFill/>
              </a:ln>
              <a:solidFill>
                <a:prstClr val="white"/>
              </a:solidFill>
              <a:effectLst/>
              <a:uLnTx/>
              <a:uFillTx/>
              <a:latin typeface="Calibri"/>
              <a:ea typeface="+mn-ea"/>
              <a:cs typeface="+mn-cs"/>
            </a:endParaRPr>
          </a:p>
        </p:txBody>
      </p:sp>
      <p:graphicFrame>
        <p:nvGraphicFramePr>
          <p:cNvPr id="4" name="Diagram 3">
            <a:extLst>
              <a:ext uri="{FF2B5EF4-FFF2-40B4-BE49-F238E27FC236}">
                <a16:creationId xmlns:a16="http://schemas.microsoft.com/office/drawing/2014/main" id="{BCDBAE5E-A552-4A46-B111-704DD1998E57}"/>
              </a:ext>
            </a:extLst>
          </p:cNvPr>
          <p:cNvGraphicFramePr/>
          <p:nvPr/>
        </p:nvGraphicFramePr>
        <p:xfrm>
          <a:off x="-65812" y="1370075"/>
          <a:ext cx="1225781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1BF019F3-FD59-40D8-AFA0-8B2869C644A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 y="1"/>
            <a:ext cx="2656114" cy="493237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770351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D792BCC-A554-424F-836C-7ED8F7D7E6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721"/>
            <a:ext cx="12192000" cy="6874722"/>
          </a:xfrm>
          <a:prstGeom prst="rect">
            <a:avLst/>
          </a:prstGeom>
        </p:spPr>
      </p:pic>
      <p:sp>
        <p:nvSpPr>
          <p:cNvPr id="5" name="TextBox 4"/>
          <p:cNvSpPr txBox="1"/>
          <p:nvPr/>
        </p:nvSpPr>
        <p:spPr>
          <a:xfrm>
            <a:off x="0" y="1217051"/>
            <a:ext cx="12192000" cy="1862048"/>
          </a:xfrm>
          <a:prstGeom prst="rect">
            <a:avLst/>
          </a:prstGeom>
          <a:solidFill>
            <a:schemeClr val="tx1">
              <a:alpha val="89000"/>
            </a:schemeClr>
          </a:solidFill>
        </p:spPr>
        <p:txBody>
          <a:bodyPr wrap="square" rtlCol="0">
            <a:spAutoFit/>
          </a:bodyPr>
          <a:lstStyle/>
          <a:p>
            <a:pPr algn="ctr"/>
            <a:r>
              <a:rPr lang="en-US" sz="11500" b="1" dirty="0">
                <a:solidFill>
                  <a:srgbClr val="FF0000"/>
                </a:solidFill>
                <a:latin typeface="Times New Roman" panose="02020603050405020304" pitchFamily="18" charset="0"/>
                <a:cs typeface="Times New Roman" panose="02020603050405020304" pitchFamily="18" charset="0"/>
              </a:rPr>
              <a:t>What is a Dream? </a:t>
            </a:r>
            <a:endParaRPr lang="en-US" sz="11500" b="1" i="1" dirty="0">
              <a:solidFill>
                <a:srgbClr val="FF00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69CD92E-BD71-4F04-8BE6-F91009693588}"/>
              </a:ext>
            </a:extLst>
          </p:cNvPr>
          <p:cNvSpPr txBox="1"/>
          <p:nvPr/>
        </p:nvSpPr>
        <p:spPr>
          <a:xfrm>
            <a:off x="2090057" y="0"/>
            <a:ext cx="7808685" cy="1200329"/>
          </a:xfrm>
          <a:prstGeom prst="rect">
            <a:avLst/>
          </a:prstGeom>
          <a:solidFill>
            <a:srgbClr val="FFFF00"/>
          </a:solidFill>
        </p:spPr>
        <p:txBody>
          <a:bodyPr wrap="square" rtlCol="0">
            <a:spAutoFit/>
          </a:bodyPr>
          <a:lstStyle/>
          <a:p>
            <a:r>
              <a:rPr lang="en-US" sz="7200" b="1" dirty="0">
                <a:solidFill>
                  <a:srgbClr val="FF0000"/>
                </a:solidFill>
                <a:effectLst/>
                <a:latin typeface="Times New Roman" panose="02020603050405020304" pitchFamily="18" charset="0"/>
                <a:ea typeface="Bookman Old Style" panose="02050604050505020204" pitchFamily="18" charset="0"/>
                <a:cs typeface="Times New Roman" panose="02020603050405020304" pitchFamily="18" charset="0"/>
              </a:rPr>
              <a:t>Unit 03: Lesson 01</a:t>
            </a:r>
            <a:endParaRPr lang="en-US" sz="7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ircle(in)">
                                      <p:cBhvr>
                                        <p:cTn id="1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55937"/>
            <a:ext cx="12192000" cy="1015663"/>
          </a:xfrm>
          <a:prstGeom prst="rect">
            <a:avLst/>
          </a:prstGeom>
          <a:solidFill>
            <a:schemeClr val="accent5">
              <a:lumMod val="40000"/>
              <a:lumOff val="60000"/>
            </a:schemeClr>
          </a:solidFill>
        </p:spPr>
        <p:txBody>
          <a:bodyPr wrap="square" rtlCol="0">
            <a:spAutoFit/>
          </a:bodyPr>
          <a:lstStyle/>
          <a:p>
            <a:pPr algn="ctr"/>
            <a:r>
              <a:rPr lang="en-US" sz="6000" b="1" dirty="0">
                <a:solidFill>
                  <a:srgbClr val="C00000"/>
                </a:solidFill>
                <a:latin typeface="Arial Black" panose="020B0A04020102020204" pitchFamily="34" charset="0"/>
              </a:rPr>
              <a:t>Learning Outcomes</a:t>
            </a:r>
          </a:p>
        </p:txBody>
      </p:sp>
      <p:sp>
        <p:nvSpPr>
          <p:cNvPr id="3" name="TextBox 2"/>
          <p:cNvSpPr txBox="1"/>
          <p:nvPr/>
        </p:nvSpPr>
        <p:spPr>
          <a:xfrm>
            <a:off x="337624" y="1371600"/>
            <a:ext cx="11397175" cy="4247317"/>
          </a:xfrm>
          <a:prstGeom prst="rect">
            <a:avLst/>
          </a:prstGeom>
          <a:solidFill>
            <a:srgbClr val="00B050">
              <a:alpha val="87000"/>
            </a:srgbClr>
          </a:solidFill>
        </p:spPr>
        <p:txBody>
          <a:bodyPr wrap="square" rtlCol="0">
            <a:spAutoFit/>
          </a:bodyPr>
          <a:lstStyle/>
          <a:p>
            <a:r>
              <a:rPr lang="en-US" sz="5400" dirty="0">
                <a:solidFill>
                  <a:schemeClr val="bg1"/>
                </a:solidFill>
                <a:latin typeface="Agency FB" panose="020B0503020202020204" pitchFamily="34" charset="0"/>
              </a:rPr>
              <a:t>After completing the text, you will be able to ….</a:t>
            </a:r>
          </a:p>
          <a:p>
            <a:r>
              <a:rPr lang="en-US" sz="5400" dirty="0">
                <a:solidFill>
                  <a:srgbClr val="C00000"/>
                </a:solidFill>
                <a:latin typeface="Agency FB" panose="020B0503020202020204" pitchFamily="34" charset="0"/>
              </a:rPr>
              <a:t>1.Identify vocabularies used in the passage</a:t>
            </a:r>
          </a:p>
          <a:p>
            <a:r>
              <a:rPr lang="en-US" sz="5400" dirty="0">
                <a:solidFill>
                  <a:srgbClr val="FFFF00"/>
                </a:solidFill>
                <a:latin typeface="Agency FB" panose="020B0503020202020204" pitchFamily="34" charset="0"/>
              </a:rPr>
              <a:t>2.Comprehend the passage</a:t>
            </a:r>
          </a:p>
          <a:p>
            <a:r>
              <a:rPr lang="en-US" sz="5400" dirty="0">
                <a:solidFill>
                  <a:schemeClr val="bg1"/>
                </a:solidFill>
                <a:latin typeface="Agency FB" panose="020B0503020202020204" pitchFamily="34" charset="0"/>
              </a:rPr>
              <a:t>3.Answer the questions after reading the passage</a:t>
            </a:r>
          </a:p>
          <a:p>
            <a:r>
              <a:rPr lang="en-US" sz="5400" dirty="0">
                <a:solidFill>
                  <a:srgbClr val="C00000"/>
                </a:solidFill>
                <a:latin typeface="Agency FB" panose="020B0503020202020204" pitchFamily="34" charset="0"/>
              </a:rPr>
              <a:t>4.Make conversation with fellow students on dream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8E0D13-AC5B-4AFC-A0BE-CA5D15CFAD44}"/>
              </a:ext>
            </a:extLst>
          </p:cNvPr>
          <p:cNvSpPr txBox="1"/>
          <p:nvPr/>
        </p:nvSpPr>
        <p:spPr>
          <a:xfrm>
            <a:off x="328246" y="1453947"/>
            <a:ext cx="11502683" cy="4647426"/>
          </a:xfrm>
          <a:prstGeom prst="rect">
            <a:avLst/>
          </a:prstGeom>
          <a:solidFill>
            <a:srgbClr val="00B050"/>
          </a:solidFill>
        </p:spPr>
        <p:txBody>
          <a:bodyPr wrap="square" rtlCol="0">
            <a:spAutoFit/>
          </a:bodyPr>
          <a:lstStyle/>
          <a:p>
            <a:pPr marL="0" marR="0" algn="just">
              <a:spcBef>
                <a:spcPts val="0"/>
              </a:spcBef>
              <a:spcAft>
                <a:spcPts val="0"/>
              </a:spcAft>
            </a:pPr>
            <a:r>
              <a:rPr lang="en-US" sz="3200" b="1" dirty="0">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1). Read the passage below and answer the questions A and B. </a:t>
            </a:r>
          </a:p>
          <a:p>
            <a:pPr marL="0" marR="0" algn="just">
              <a:spcBef>
                <a:spcPts val="0"/>
              </a:spcBef>
              <a:spcAft>
                <a:spcPts val="0"/>
              </a:spcAft>
            </a:pPr>
            <a:r>
              <a:rPr lang="en-US" sz="4400" dirty="0">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Dreams have fascinated philosophers for thousands of years, but only recently have dreams been subjected to empirical research and scientific study. Chances are that you’ve often found yourself puzzling over the content of a dream, or perhaps you've wondered why you dream at all.</a:t>
            </a:r>
          </a:p>
        </p:txBody>
      </p:sp>
      <p:sp>
        <p:nvSpPr>
          <p:cNvPr id="3" name="TextBox 2">
            <a:extLst>
              <a:ext uri="{FF2B5EF4-FFF2-40B4-BE49-F238E27FC236}">
                <a16:creationId xmlns:a16="http://schemas.microsoft.com/office/drawing/2014/main" id="{589D8F5B-6A06-40D1-8F00-4380BD238ECC}"/>
              </a:ext>
            </a:extLst>
          </p:cNvPr>
          <p:cNvSpPr txBox="1"/>
          <p:nvPr/>
        </p:nvSpPr>
        <p:spPr>
          <a:xfrm>
            <a:off x="3207433" y="253218"/>
            <a:ext cx="4543865" cy="646331"/>
          </a:xfrm>
          <a:prstGeom prst="rect">
            <a:avLst/>
          </a:prstGeom>
          <a:solidFill>
            <a:srgbClr val="FFFF00"/>
          </a:solidFill>
        </p:spPr>
        <p:txBody>
          <a:bodyPr wrap="square" rtlCol="0">
            <a:spAutoFit/>
          </a:bodyPr>
          <a:lstStyle/>
          <a:p>
            <a:r>
              <a:rPr lang="en-US" sz="3600" b="1" dirty="0">
                <a:effectLst/>
                <a:latin typeface="Times New Roman" panose="02020603050405020304" pitchFamily="18" charset="0"/>
                <a:ea typeface="Bookman Old Style" panose="02050604050505020204" pitchFamily="18" charset="0"/>
                <a:cs typeface="Times New Roman" panose="02020603050405020304" pitchFamily="18" charset="0"/>
              </a:rPr>
              <a:t>Unit 03: Lesson 01</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2508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8E0D13-AC5B-4AFC-A0BE-CA5D15CFAD44}"/>
              </a:ext>
            </a:extLst>
          </p:cNvPr>
          <p:cNvSpPr txBox="1"/>
          <p:nvPr/>
        </p:nvSpPr>
        <p:spPr>
          <a:xfrm>
            <a:off x="426720" y="1031914"/>
            <a:ext cx="11338559" cy="4401205"/>
          </a:xfrm>
          <a:prstGeom prst="rect">
            <a:avLst/>
          </a:prstGeom>
          <a:solidFill>
            <a:srgbClr val="00B050"/>
          </a:solidFill>
        </p:spPr>
        <p:txBody>
          <a:bodyPr wrap="square" rtlCol="0">
            <a:spAutoFit/>
          </a:bodyPr>
          <a:lstStyle/>
          <a:p>
            <a:pPr marL="0" marR="0" algn="just">
              <a:spcBef>
                <a:spcPts val="0"/>
              </a:spcBef>
              <a:spcAft>
                <a:spcPts val="0"/>
              </a:spcAft>
            </a:pPr>
            <a:r>
              <a:rPr lang="en-US" sz="4000" b="1" dirty="0">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First, let’s start by answering a basic question: What is a dream? A dream can include any of the images, thoughts and emotions that are experienced during sleep. Dreams can be extraordinarily vivid or very vague; filled with joyful emotions or frightening images; focused and understandable or unclear and confusing.</a:t>
            </a:r>
            <a:endParaRPr lang="en-US" sz="4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9329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8E0D13-AC5B-4AFC-A0BE-CA5D15CFAD44}"/>
              </a:ext>
            </a:extLst>
          </p:cNvPr>
          <p:cNvSpPr txBox="1"/>
          <p:nvPr/>
        </p:nvSpPr>
        <p:spPr>
          <a:xfrm>
            <a:off x="222738" y="305068"/>
            <a:ext cx="11746523" cy="6247864"/>
          </a:xfrm>
          <a:prstGeom prst="rect">
            <a:avLst/>
          </a:prstGeom>
          <a:solidFill>
            <a:srgbClr val="00B050"/>
          </a:solidFill>
        </p:spPr>
        <p:txBody>
          <a:bodyPr wrap="square" rtlCol="0">
            <a:spAutoFit/>
          </a:bodyPr>
          <a:lstStyle/>
          <a:p>
            <a:pPr marL="0" marR="0" algn="just">
              <a:spcBef>
                <a:spcPts val="0"/>
              </a:spcBef>
              <a:spcAft>
                <a:spcPts val="0"/>
              </a:spcAft>
            </a:pPr>
            <a:r>
              <a:rPr lang="en-US" sz="4000" dirty="0">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Why do we dream? What purpose do dreams serve? While many theories have been proposed, no consensus has emerged. Considering the time, we spend in a dreaming state, the fact that researchers do not yet understand the purpose of dreams may seem baffling. However, it is important to consider that science is still unraveling the exact purpose and function of sleep itself. Some researchers suggest that dreams serve no real purpose, while others believe that dreaming is essential to mental, emotional and physical well-being. </a:t>
            </a:r>
            <a:endParaRPr lang="en-US" sz="4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0368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8E0D13-AC5B-4AFC-A0BE-CA5D15CFAD44}"/>
              </a:ext>
            </a:extLst>
          </p:cNvPr>
          <p:cNvSpPr txBox="1"/>
          <p:nvPr/>
        </p:nvSpPr>
        <p:spPr>
          <a:xfrm>
            <a:off x="482991" y="151179"/>
            <a:ext cx="11226018" cy="6186309"/>
          </a:xfrm>
          <a:prstGeom prst="rect">
            <a:avLst/>
          </a:prstGeom>
          <a:solidFill>
            <a:srgbClr val="00B050"/>
          </a:solidFill>
        </p:spPr>
        <p:txBody>
          <a:bodyPr wrap="square" rtlCol="0">
            <a:spAutoFit/>
          </a:bodyPr>
          <a:lstStyle/>
          <a:p>
            <a:pPr marL="0" marR="0" algn="just">
              <a:spcBef>
                <a:spcPts val="0"/>
              </a:spcBef>
              <a:spcAft>
                <a:spcPts val="0"/>
              </a:spcAft>
            </a:pPr>
            <a:r>
              <a:rPr lang="en-US" sz="3600" b="1" dirty="0">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Next, let’s learn more about some of the most prominent dream theories. Consistent with the psychoanalytic perspective, Sigmund Freud's theory of dreams suggests that dreams are a representation of unconscious desires, thoughts and motivations. According to Freud, people are driven by aggressive and sexual instincts that are repressed from conscious awareness. While these thoughts are not consciously expressed, they find their way into our awareness via dreams. In his famous book The Interpretation of Dreams, Freud wrote that dreams are “...disguised fulfillments of repressed wishes.”</a:t>
            </a:r>
            <a:endParaRPr lang="en-US" sz="3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273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0D031E-50EC-4568-8CB3-13989BB4437A}"/>
              </a:ext>
            </a:extLst>
          </p:cNvPr>
          <p:cNvSpPr txBox="1"/>
          <p:nvPr/>
        </p:nvSpPr>
        <p:spPr>
          <a:xfrm>
            <a:off x="286039" y="237609"/>
            <a:ext cx="11558957" cy="1077218"/>
          </a:xfrm>
          <a:prstGeom prst="rect">
            <a:avLst/>
          </a:prstGeom>
          <a:solidFill>
            <a:srgbClr val="00B0F0"/>
          </a:solidFill>
        </p:spPr>
        <p:txBody>
          <a:bodyPr wrap="square" rtlCol="0">
            <a:spAutoFit/>
          </a:bodyPr>
          <a:lstStyle/>
          <a:p>
            <a:pPr marL="0" marR="0" algn="just">
              <a:spcBef>
                <a:spcPts val="0"/>
              </a:spcBef>
              <a:spcAft>
                <a:spcPts val="0"/>
              </a:spcAft>
            </a:pPr>
            <a:r>
              <a:rPr lang="en-US" sz="3200" dirty="0">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A). a. The word ‘fascinated’ stands for— 	</a:t>
            </a:r>
          </a:p>
          <a:p>
            <a:pPr marL="0" marR="0" algn="just">
              <a:spcBef>
                <a:spcPts val="0"/>
              </a:spcBef>
              <a:spcAft>
                <a:spcPts val="0"/>
              </a:spcAft>
            </a:pPr>
            <a:r>
              <a:rPr lang="en-US" sz="3200" dirty="0" err="1">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i</a:t>
            </a:r>
            <a:r>
              <a:rPr lang="en-US" sz="3200" dirty="0">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   interested 	ii) charmed 	iii)   amazed	iv) attracted</a:t>
            </a:r>
            <a:endParaRPr lang="en-US" sz="3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9186E3D-FD2C-4440-92CF-FBB36C102E0F}"/>
              </a:ext>
            </a:extLst>
          </p:cNvPr>
          <p:cNvSpPr/>
          <p:nvPr/>
        </p:nvSpPr>
        <p:spPr>
          <a:xfrm>
            <a:off x="276663" y="6203852"/>
            <a:ext cx="2077330" cy="506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effectLst/>
                <a:latin typeface="Times New Roman" panose="02020603050405020304" pitchFamily="18" charset="0"/>
                <a:ea typeface="Bookman Old Style" panose="02050604050505020204" pitchFamily="18" charset="0"/>
              </a:rPr>
              <a:t>a.  iv) attracted</a:t>
            </a:r>
            <a:endParaRPr lang="en-US" sz="2400" dirty="0"/>
          </a:p>
        </p:txBody>
      </p:sp>
      <p:sp>
        <p:nvSpPr>
          <p:cNvPr id="4" name="Rectangle 3">
            <a:extLst>
              <a:ext uri="{FF2B5EF4-FFF2-40B4-BE49-F238E27FC236}">
                <a16:creationId xmlns:a16="http://schemas.microsoft.com/office/drawing/2014/main" id="{1F5C2499-A646-4B1F-AACA-56C5D277EF5D}"/>
              </a:ext>
            </a:extLst>
          </p:cNvPr>
          <p:cNvSpPr/>
          <p:nvPr/>
        </p:nvSpPr>
        <p:spPr>
          <a:xfrm>
            <a:off x="2541563" y="6194460"/>
            <a:ext cx="2218004" cy="506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effectLst/>
                <a:latin typeface="Times New Roman" panose="02020603050405020304" pitchFamily="18" charset="0"/>
                <a:ea typeface="Bookman Old Style" panose="02050604050505020204" pitchFamily="18" charset="0"/>
              </a:rPr>
              <a:t>b. ii) practical</a:t>
            </a:r>
            <a:endParaRPr lang="en-US" sz="2400" dirty="0"/>
          </a:p>
        </p:txBody>
      </p:sp>
      <p:sp>
        <p:nvSpPr>
          <p:cNvPr id="5" name="Rectangle 4">
            <a:extLst>
              <a:ext uri="{FF2B5EF4-FFF2-40B4-BE49-F238E27FC236}">
                <a16:creationId xmlns:a16="http://schemas.microsoft.com/office/drawing/2014/main" id="{E8B5DA21-26E2-4CF8-BFA7-5ED590CEF4E6}"/>
              </a:ext>
            </a:extLst>
          </p:cNvPr>
          <p:cNvSpPr/>
          <p:nvPr/>
        </p:nvSpPr>
        <p:spPr>
          <a:xfrm>
            <a:off x="5092505" y="6194461"/>
            <a:ext cx="1889759" cy="506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effectLst/>
                <a:latin typeface="Times New Roman" panose="02020603050405020304" pitchFamily="18" charset="0"/>
                <a:ea typeface="Bookman Old Style" panose="02050604050505020204" pitchFamily="18" charset="0"/>
              </a:rPr>
              <a:t>c. iv) ponder</a:t>
            </a:r>
            <a:endParaRPr lang="en-US" sz="2400" dirty="0"/>
          </a:p>
        </p:txBody>
      </p:sp>
      <p:sp>
        <p:nvSpPr>
          <p:cNvPr id="6" name="Rectangle 5">
            <a:extLst>
              <a:ext uri="{FF2B5EF4-FFF2-40B4-BE49-F238E27FC236}">
                <a16:creationId xmlns:a16="http://schemas.microsoft.com/office/drawing/2014/main" id="{82F31C80-35D1-44FC-8DF0-D309A3A747EE}"/>
              </a:ext>
            </a:extLst>
          </p:cNvPr>
          <p:cNvSpPr/>
          <p:nvPr/>
        </p:nvSpPr>
        <p:spPr>
          <a:xfrm>
            <a:off x="7169834" y="6194462"/>
            <a:ext cx="2023401" cy="506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effectLst/>
                <a:latin typeface="Times New Roman" panose="02020603050405020304" pitchFamily="18" charset="0"/>
                <a:ea typeface="Bookman Old Style" panose="02050604050505020204" pitchFamily="18" charset="0"/>
              </a:rPr>
              <a:t>d. ii) unclear</a:t>
            </a:r>
            <a:endParaRPr lang="en-US" sz="2400" dirty="0"/>
          </a:p>
        </p:txBody>
      </p:sp>
      <p:sp>
        <p:nvSpPr>
          <p:cNvPr id="7" name="Rectangle 6">
            <a:extLst>
              <a:ext uri="{FF2B5EF4-FFF2-40B4-BE49-F238E27FC236}">
                <a16:creationId xmlns:a16="http://schemas.microsoft.com/office/drawing/2014/main" id="{2CE3EE2B-D7AC-468E-8376-338810C482C4}"/>
              </a:ext>
            </a:extLst>
          </p:cNvPr>
          <p:cNvSpPr/>
          <p:nvPr/>
        </p:nvSpPr>
        <p:spPr>
          <a:xfrm>
            <a:off x="9526173" y="6194463"/>
            <a:ext cx="2023401" cy="506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effectLst/>
                <a:latin typeface="Times New Roman" panose="02020603050405020304" pitchFamily="18" charset="0"/>
                <a:ea typeface="Bookman Old Style" panose="02050604050505020204" pitchFamily="18" charset="0"/>
              </a:rPr>
              <a:t>e. ii) consent</a:t>
            </a:r>
            <a:endParaRPr lang="en-US" sz="2400" dirty="0"/>
          </a:p>
        </p:txBody>
      </p:sp>
      <p:sp>
        <p:nvSpPr>
          <p:cNvPr id="8" name="TextBox 7">
            <a:extLst>
              <a:ext uri="{FF2B5EF4-FFF2-40B4-BE49-F238E27FC236}">
                <a16:creationId xmlns:a16="http://schemas.microsoft.com/office/drawing/2014/main" id="{3C176004-5BEA-4423-8382-E08A463BB729}"/>
              </a:ext>
            </a:extLst>
          </p:cNvPr>
          <p:cNvSpPr txBox="1"/>
          <p:nvPr/>
        </p:nvSpPr>
        <p:spPr>
          <a:xfrm>
            <a:off x="246181" y="1464857"/>
            <a:ext cx="11582406" cy="1200329"/>
          </a:xfrm>
          <a:prstGeom prst="rect">
            <a:avLst/>
          </a:prstGeom>
          <a:solidFill>
            <a:srgbClr val="00B050"/>
          </a:solidFill>
        </p:spPr>
        <p:txBody>
          <a:bodyPr wrap="square" rtlCol="0">
            <a:spAutoFit/>
          </a:bodyPr>
          <a:lstStyle/>
          <a:p>
            <a:pPr marL="0" marR="0" algn="just">
              <a:spcBef>
                <a:spcPts val="0"/>
              </a:spcBef>
              <a:spcAft>
                <a:spcPts val="0"/>
              </a:spcAft>
            </a:pPr>
            <a:r>
              <a:rPr lang="en-US" sz="3600" dirty="0">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b. What is the correct meaning of the word ‘empirical’?</a:t>
            </a:r>
          </a:p>
          <a:p>
            <a:pPr marL="0" marR="0" algn="just">
              <a:spcBef>
                <a:spcPts val="0"/>
              </a:spcBef>
              <a:spcAft>
                <a:spcPts val="0"/>
              </a:spcAft>
            </a:pPr>
            <a:r>
              <a:rPr lang="en-US" sz="3600" dirty="0">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 </a:t>
            </a:r>
            <a:r>
              <a:rPr lang="en-US" sz="3600" dirty="0" err="1">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i</a:t>
            </a:r>
            <a:r>
              <a:rPr lang="en-US" sz="3600" dirty="0">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 theoretical   ii) practical   iii) conceptual   iv) conjectural</a:t>
            </a:r>
            <a:endParaRPr lang="en-US" sz="3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ECA1201A-59C1-4E6F-9A14-6866FCA88C9C}"/>
              </a:ext>
            </a:extLst>
          </p:cNvPr>
          <p:cNvSpPr txBox="1"/>
          <p:nvPr/>
        </p:nvSpPr>
        <p:spPr>
          <a:xfrm>
            <a:off x="257901" y="2815217"/>
            <a:ext cx="11582405" cy="1077218"/>
          </a:xfrm>
          <a:prstGeom prst="rect">
            <a:avLst/>
          </a:prstGeom>
          <a:solidFill>
            <a:srgbClr val="00B0F0"/>
          </a:solidFill>
        </p:spPr>
        <p:txBody>
          <a:bodyPr wrap="square" rtlCol="0">
            <a:spAutoFit/>
          </a:bodyPr>
          <a:lstStyle/>
          <a:p>
            <a:pPr marL="0" marR="0" algn="just">
              <a:spcBef>
                <a:spcPts val="0"/>
              </a:spcBef>
              <a:spcAft>
                <a:spcPts val="0"/>
              </a:spcAft>
            </a:pPr>
            <a:r>
              <a:rPr lang="en-US" sz="3200" dirty="0">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c. The word 'wonder' refers to — </a:t>
            </a:r>
          </a:p>
          <a:p>
            <a:pPr marL="0" marR="0" algn="just">
              <a:spcBef>
                <a:spcPts val="0"/>
              </a:spcBef>
              <a:spcAft>
                <a:spcPts val="0"/>
              </a:spcAft>
            </a:pPr>
            <a:r>
              <a:rPr lang="en-US" sz="3200" dirty="0" err="1">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i</a:t>
            </a:r>
            <a:r>
              <a:rPr lang="en-US" sz="3200" dirty="0">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 amaze	   ii) admire	iii) consider	iv) ponder</a:t>
            </a:r>
            <a:endParaRPr lang="en-US" sz="3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316026E3-B02D-4DE5-AE5D-C05965CC8F44}"/>
              </a:ext>
            </a:extLst>
          </p:cNvPr>
          <p:cNvSpPr txBox="1"/>
          <p:nvPr/>
        </p:nvSpPr>
        <p:spPr>
          <a:xfrm>
            <a:off x="246181" y="4028398"/>
            <a:ext cx="11582405" cy="954107"/>
          </a:xfrm>
          <a:prstGeom prst="rect">
            <a:avLst/>
          </a:prstGeom>
          <a:solidFill>
            <a:srgbClr val="00B050"/>
          </a:solidFill>
        </p:spPr>
        <p:txBody>
          <a:bodyPr wrap="square" rtlCol="0">
            <a:spAutoFit/>
          </a:bodyPr>
          <a:lstStyle/>
          <a:p>
            <a:pPr marL="0" marR="0" algn="just">
              <a:spcBef>
                <a:spcPts val="0"/>
              </a:spcBef>
              <a:spcAft>
                <a:spcPts val="0"/>
              </a:spcAft>
            </a:pPr>
            <a:r>
              <a:rPr lang="en-US" sz="2800" dirty="0">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d. What does the word ‘vague’ (line-5) mean in this passage? </a:t>
            </a:r>
          </a:p>
          <a:p>
            <a:pPr marL="0" marR="0" algn="just">
              <a:spcBef>
                <a:spcPts val="0"/>
              </a:spcBef>
              <a:spcAft>
                <a:spcPts val="0"/>
              </a:spcAft>
            </a:pPr>
            <a:r>
              <a:rPr lang="en-US" sz="2800" dirty="0" err="1">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i</a:t>
            </a:r>
            <a:r>
              <a:rPr lang="en-US" sz="2800" dirty="0">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 vast	ii) unclear	iii) clear		iv) gloomy</a:t>
            </a:r>
            <a:endPar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70C6757-07C1-43ED-8197-E622C7149194}"/>
              </a:ext>
            </a:extLst>
          </p:cNvPr>
          <p:cNvSpPr txBox="1"/>
          <p:nvPr/>
        </p:nvSpPr>
        <p:spPr>
          <a:xfrm>
            <a:off x="246180" y="5064381"/>
            <a:ext cx="11582405" cy="1077218"/>
          </a:xfrm>
          <a:prstGeom prst="rect">
            <a:avLst/>
          </a:prstGeom>
          <a:solidFill>
            <a:srgbClr val="00B0F0"/>
          </a:solidFill>
        </p:spPr>
        <p:txBody>
          <a:bodyPr wrap="square" rtlCol="0">
            <a:spAutoFit/>
          </a:bodyPr>
          <a:lstStyle/>
          <a:p>
            <a:pPr marL="0" marR="0" algn="just">
              <a:spcBef>
                <a:spcPts val="0"/>
              </a:spcBef>
              <a:spcAft>
                <a:spcPts val="0"/>
              </a:spcAft>
            </a:pPr>
            <a:r>
              <a:rPr lang="en-US" sz="3200" dirty="0">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e. What is the correct meaning of the word ‘consensus’? </a:t>
            </a:r>
          </a:p>
          <a:p>
            <a:pPr marL="0" marR="0" algn="just">
              <a:spcBef>
                <a:spcPts val="0"/>
              </a:spcBef>
              <a:spcAft>
                <a:spcPts val="0"/>
              </a:spcAft>
            </a:pPr>
            <a:r>
              <a:rPr lang="en-US" sz="3200" dirty="0" err="1">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i</a:t>
            </a:r>
            <a:r>
              <a:rPr lang="en-US" sz="3200" dirty="0">
                <a:solidFill>
                  <a:schemeClr val="bg1"/>
                </a:solidFill>
                <a:effectLst/>
                <a:latin typeface="Times New Roman" panose="02020603050405020304" pitchFamily="18" charset="0"/>
                <a:ea typeface="Bookman Old Style" panose="02050604050505020204" pitchFamily="18" charset="0"/>
                <a:cs typeface="Times New Roman" panose="02020603050405020304" pitchFamily="18" charset="0"/>
              </a:rPr>
              <a:t>). similarity	ii) consent	iii) notion	iv) idea</a:t>
            </a:r>
            <a:endParaRPr lang="en-US" sz="3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7681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circle(in)">
                                      <p:cBhvr>
                                        <p:cTn id="32" dur="2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ircle(in)">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circle(in)">
                                      <p:cBhvr>
                                        <p:cTn id="42" dur="20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ircle(in)">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circle(in)">
                                      <p:cBhvr>
                                        <p:cTn id="5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800</Words>
  <Application>Microsoft Office PowerPoint</Application>
  <PresentationFormat>Widescreen</PresentationFormat>
  <Paragraphs>50</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Agency FB</vt:lpstr>
      <vt:lpstr>Arial</vt:lpstr>
      <vt:lpstr>Arial Black</vt:lpstr>
      <vt:lpstr>Calibri</vt:lpstr>
      <vt:lpstr>Calibri Light</vt:lpstr>
      <vt:lpstr>Garamond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 shahidullah</dc:creator>
  <cp:lastModifiedBy>sm shahidullah</cp:lastModifiedBy>
  <cp:revision>15</cp:revision>
  <dcterms:created xsi:type="dcterms:W3CDTF">2021-09-24T05:48:20Z</dcterms:created>
  <dcterms:modified xsi:type="dcterms:W3CDTF">2021-09-24T08:11:25Z</dcterms:modified>
</cp:coreProperties>
</file>