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59" r:id="rId7"/>
    <p:sldId id="275" r:id="rId8"/>
    <p:sldId id="276" r:id="rId9"/>
    <p:sldId id="277" r:id="rId10"/>
    <p:sldId id="274" r:id="rId11"/>
    <p:sldId id="269" r:id="rId12"/>
    <p:sldId id="272" r:id="rId13"/>
    <p:sldId id="270" r:id="rId14"/>
    <p:sldId id="271" r:id="rId15"/>
    <p:sldId id="278" r:id="rId16"/>
    <p:sldId id="279" r:id="rId17"/>
    <p:sldId id="273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99E31-3A66-4F49-A856-A5C545272C5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07B916-8250-43B5-9AE0-544607391253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র</a:t>
          </a:r>
          <a:r>
            <a:rPr lang="as-IN" b="1" dirty="0">
              <a:solidFill>
                <a:srgbClr val="00B050"/>
              </a:solidFill>
            </a:rPr>
            <a:t>ক</a:t>
          </a:r>
          <a:r>
            <a:rPr lang="en-US" b="1" dirty="0">
              <a:solidFill>
                <a:srgbClr val="00B050"/>
              </a:solidFill>
            </a:rPr>
            <a:t>্</a:t>
          </a:r>
          <a:r>
            <a:rPr lang="as-IN" b="1" dirty="0">
              <a:solidFill>
                <a:srgbClr val="00B050"/>
              </a:solidFill>
            </a:rPr>
            <a:t>ত</a:t>
          </a:r>
          <a:r>
            <a:rPr lang="en-US" b="1" dirty="0">
              <a:solidFill>
                <a:srgbClr val="00B050"/>
              </a:solidFill>
            </a:rPr>
            <a:t>চ</a:t>
          </a:r>
          <a:r>
            <a:rPr lang="as-IN" b="1" dirty="0">
              <a:solidFill>
                <a:srgbClr val="00B050"/>
              </a:solidFill>
            </a:rPr>
            <a:t>া</a:t>
          </a:r>
          <a:r>
            <a:rPr lang="en-US" b="1" dirty="0">
              <a:solidFill>
                <a:srgbClr val="00B050"/>
              </a:solidFill>
            </a:rPr>
            <a:t>প</a:t>
          </a:r>
          <a:endParaRPr lang="en-US" dirty="0">
            <a:solidFill>
              <a:srgbClr val="00B050"/>
            </a:solidFill>
          </a:endParaRPr>
        </a:p>
      </dgm:t>
    </dgm:pt>
    <dgm:pt modelId="{E5170A0F-EA8D-40DA-9265-01FAA79A8634}" type="parTrans" cxnId="{1DE73A81-D883-4451-9297-4766D848C2B9}">
      <dgm:prSet/>
      <dgm:spPr/>
      <dgm:t>
        <a:bodyPr/>
        <a:lstStyle/>
        <a:p>
          <a:endParaRPr lang="en-US"/>
        </a:p>
      </dgm:t>
    </dgm:pt>
    <dgm:pt modelId="{3F0A8340-46BF-4387-ABEC-46C4A2F2A3EE}" type="sibTrans" cxnId="{1DE73A81-D883-4451-9297-4766D848C2B9}">
      <dgm:prSet/>
      <dgm:spPr/>
      <dgm:t>
        <a:bodyPr/>
        <a:lstStyle/>
        <a:p>
          <a:endParaRPr lang="en-US"/>
        </a:p>
      </dgm:t>
    </dgm:pt>
    <dgm:pt modelId="{943EACCA-BD21-4B6B-BBB4-229B63F04A16}">
      <dgm:prSet phldrT="[Text]" custT="1"/>
      <dgm:spPr>
        <a:solidFill>
          <a:srgbClr val="993366">
            <a:alpha val="90000"/>
          </a:srgbClr>
        </a:solidFill>
      </dgm:spPr>
      <dgm:t>
        <a:bodyPr/>
        <a:lstStyle/>
        <a:p>
          <a:r>
            <a:rPr lang="en-US" sz="2800" b="1" dirty="0" err="1">
              <a:solidFill>
                <a:schemeClr val="bg1"/>
              </a:solidFill>
              <a:highlight>
                <a:srgbClr val="993366"/>
              </a:highlight>
            </a:rPr>
            <a:t>সিস্টেলিক</a:t>
          </a:r>
          <a:r>
            <a:rPr lang="en-US" sz="2800" b="1" dirty="0">
              <a:solidFill>
                <a:schemeClr val="bg1"/>
              </a:solidFill>
              <a:highlight>
                <a:srgbClr val="993366"/>
              </a:highlight>
            </a:rPr>
            <a:t> র</a:t>
          </a:r>
          <a:r>
            <a:rPr lang="as-IN" sz="2800" b="1" dirty="0">
              <a:solidFill>
                <a:schemeClr val="bg1"/>
              </a:solidFill>
              <a:highlight>
                <a:srgbClr val="993366"/>
              </a:highlight>
            </a:rPr>
            <a:t>ক</a:t>
          </a:r>
          <a:r>
            <a:rPr lang="en-US" sz="2800" b="1" dirty="0">
              <a:solidFill>
                <a:schemeClr val="bg1"/>
              </a:solidFill>
              <a:highlight>
                <a:srgbClr val="993366"/>
              </a:highlight>
            </a:rPr>
            <a:t>্</a:t>
          </a:r>
          <a:r>
            <a:rPr lang="as-IN" sz="2800" b="1" dirty="0">
              <a:solidFill>
                <a:schemeClr val="bg1"/>
              </a:solidFill>
              <a:highlight>
                <a:srgbClr val="993366"/>
              </a:highlight>
            </a:rPr>
            <a:t>ত</a:t>
          </a:r>
          <a:r>
            <a:rPr lang="en-US" sz="2800" b="1" dirty="0">
              <a:solidFill>
                <a:schemeClr val="bg1"/>
              </a:solidFill>
              <a:highlight>
                <a:srgbClr val="993366"/>
              </a:highlight>
            </a:rPr>
            <a:t>চ</a:t>
          </a:r>
          <a:r>
            <a:rPr lang="as-IN" sz="2800" b="1" dirty="0">
              <a:solidFill>
                <a:schemeClr val="bg1"/>
              </a:solidFill>
              <a:highlight>
                <a:srgbClr val="993366"/>
              </a:highlight>
            </a:rPr>
            <a:t>া</a:t>
          </a:r>
          <a:r>
            <a:rPr lang="en-US" sz="2800" b="1" dirty="0">
              <a:solidFill>
                <a:schemeClr val="bg1"/>
              </a:solidFill>
              <a:highlight>
                <a:srgbClr val="993366"/>
              </a:highlight>
            </a:rPr>
            <a:t>প </a:t>
          </a:r>
          <a:r>
            <a:rPr lang="en-US" sz="1800" b="1" dirty="0">
              <a:solidFill>
                <a:srgbClr val="FFC000"/>
              </a:solidFill>
              <a:highlight>
                <a:srgbClr val="993366"/>
              </a:highlight>
            </a:rPr>
            <a:t>(</a:t>
          </a:r>
          <a:r>
            <a:rPr lang="en-US" sz="1800" b="1" dirty="0" err="1">
              <a:solidFill>
                <a:srgbClr val="FFC000"/>
              </a:solidFill>
              <a:highlight>
                <a:srgbClr val="993366"/>
              </a:highlight>
            </a:rPr>
            <a:t>পারদ</a:t>
          </a:r>
          <a:r>
            <a:rPr lang="en-US" sz="1800" b="1" dirty="0">
              <a:solidFill>
                <a:srgbClr val="FFC000"/>
              </a:solidFill>
              <a:highlight>
                <a:srgbClr val="993366"/>
              </a:highlight>
            </a:rPr>
            <a:t> </a:t>
          </a:r>
          <a:r>
            <a:rPr lang="en-US" sz="1800" b="1" dirty="0" err="1">
              <a:solidFill>
                <a:srgbClr val="FFC000"/>
              </a:solidFill>
              <a:highlight>
                <a:srgbClr val="993366"/>
              </a:highlight>
            </a:rPr>
            <a:t>স্তম্বের</a:t>
          </a:r>
          <a:r>
            <a:rPr lang="en-US" sz="1800" b="1" dirty="0">
              <a:solidFill>
                <a:srgbClr val="FFC000"/>
              </a:solidFill>
              <a:highlight>
                <a:srgbClr val="993366"/>
              </a:highlight>
            </a:rPr>
            <a:t> ১১০-১৪০ </a:t>
          </a:r>
          <a:r>
            <a:rPr lang="en-US" sz="1800" b="1" dirty="0" err="1">
              <a:solidFill>
                <a:srgbClr val="FFC000"/>
              </a:solidFill>
              <a:highlight>
                <a:srgbClr val="993366"/>
              </a:highlight>
            </a:rPr>
            <a:t>মিলিমিটার</a:t>
          </a:r>
          <a:r>
            <a:rPr lang="en-US" sz="1800" b="1" dirty="0">
              <a:solidFill>
                <a:srgbClr val="FFC000"/>
              </a:solidFill>
              <a:highlight>
                <a:srgbClr val="993366"/>
              </a:highlight>
            </a:rPr>
            <a:t>)</a:t>
          </a:r>
          <a:endParaRPr lang="en-US" sz="2800" dirty="0">
            <a:solidFill>
              <a:srgbClr val="FFC000"/>
            </a:solidFill>
            <a:highlight>
              <a:srgbClr val="993366"/>
            </a:highlight>
          </a:endParaRPr>
        </a:p>
      </dgm:t>
    </dgm:pt>
    <dgm:pt modelId="{5030CD35-33BF-4DFC-870B-A6FB2227F9FF}" type="parTrans" cxnId="{455BE9A8-B82E-4010-9570-562CAD65B46F}">
      <dgm:prSet/>
      <dgm:spPr/>
      <dgm:t>
        <a:bodyPr/>
        <a:lstStyle/>
        <a:p>
          <a:endParaRPr lang="en-US"/>
        </a:p>
      </dgm:t>
    </dgm:pt>
    <dgm:pt modelId="{22C72ADB-E7FE-49F6-9EDB-54E5F71CBD5F}" type="sibTrans" cxnId="{455BE9A8-B82E-4010-9570-562CAD65B46F}">
      <dgm:prSet/>
      <dgm:spPr/>
      <dgm:t>
        <a:bodyPr/>
        <a:lstStyle/>
        <a:p>
          <a:endParaRPr lang="en-US"/>
        </a:p>
      </dgm:t>
    </dgm:pt>
    <dgm:pt modelId="{4661E33F-EAEF-48A8-BC75-25BAA5AA8840}">
      <dgm:prSet custT="1"/>
      <dgm:spPr>
        <a:solidFill>
          <a:srgbClr val="993366">
            <a:alpha val="89804"/>
          </a:srgbClr>
        </a:solidFill>
      </dgm:spPr>
      <dgm:t>
        <a:bodyPr/>
        <a:lstStyle/>
        <a:p>
          <a:r>
            <a:rPr lang="en-US" sz="2800" b="1" dirty="0" err="1">
              <a:solidFill>
                <a:schemeClr val="bg1"/>
              </a:solidFill>
            </a:rPr>
            <a:t>ডায়াস্টোলিক</a:t>
          </a:r>
          <a:r>
            <a:rPr lang="en-US" sz="2800" b="1" dirty="0">
              <a:solidFill>
                <a:schemeClr val="bg1"/>
              </a:solidFill>
            </a:rPr>
            <a:t> র</a:t>
          </a:r>
          <a:r>
            <a:rPr lang="as-IN" sz="2800" b="1" dirty="0">
              <a:solidFill>
                <a:schemeClr val="bg1"/>
              </a:solidFill>
            </a:rPr>
            <a:t>ক</a:t>
          </a:r>
          <a:r>
            <a:rPr lang="en-US" sz="2800" b="1" dirty="0">
              <a:solidFill>
                <a:schemeClr val="bg1"/>
              </a:solidFill>
            </a:rPr>
            <a:t>্</a:t>
          </a:r>
          <a:r>
            <a:rPr lang="as-IN" sz="2800" b="1" dirty="0">
              <a:solidFill>
                <a:schemeClr val="bg1"/>
              </a:solidFill>
            </a:rPr>
            <a:t>ত</a:t>
          </a:r>
          <a:r>
            <a:rPr lang="en-US" sz="2800" b="1" dirty="0">
              <a:solidFill>
                <a:schemeClr val="bg1"/>
              </a:solidFill>
            </a:rPr>
            <a:t>চ</a:t>
          </a:r>
          <a:r>
            <a:rPr lang="as-IN" sz="2800" b="1" dirty="0">
              <a:solidFill>
                <a:schemeClr val="bg1"/>
              </a:solidFill>
            </a:rPr>
            <a:t>া</a:t>
          </a:r>
          <a:r>
            <a:rPr lang="en-US" sz="2800" b="1" dirty="0">
              <a:solidFill>
                <a:schemeClr val="bg1"/>
              </a:solidFill>
            </a:rPr>
            <a:t>প </a:t>
          </a:r>
          <a:r>
            <a:rPr lang="en-US" sz="1800" b="1" dirty="0">
              <a:solidFill>
                <a:srgbClr val="FFC000"/>
              </a:solidFill>
            </a:rPr>
            <a:t>(</a:t>
          </a:r>
          <a:r>
            <a:rPr lang="en-US" sz="1800" b="1" dirty="0" err="1">
              <a:solidFill>
                <a:srgbClr val="FFC000"/>
              </a:solidFill>
            </a:rPr>
            <a:t>পারদ</a:t>
          </a:r>
          <a:r>
            <a:rPr lang="en-US" sz="1800" b="1" dirty="0">
              <a:solidFill>
                <a:srgbClr val="FFC000"/>
              </a:solidFill>
            </a:rPr>
            <a:t> </a:t>
          </a:r>
          <a:r>
            <a:rPr lang="en-US" sz="1800" b="1" dirty="0" err="1">
              <a:solidFill>
                <a:srgbClr val="FFC000"/>
              </a:solidFill>
            </a:rPr>
            <a:t>স্তম্বের</a:t>
          </a:r>
          <a:r>
            <a:rPr lang="en-US" sz="1800" b="1" dirty="0">
              <a:solidFill>
                <a:srgbClr val="FFC000"/>
              </a:solidFill>
            </a:rPr>
            <a:t> ৬০-৯০ </a:t>
          </a:r>
          <a:r>
            <a:rPr lang="en-US" sz="1800" b="1" dirty="0" err="1">
              <a:solidFill>
                <a:srgbClr val="FFC000"/>
              </a:solidFill>
            </a:rPr>
            <a:t>মিলিমিটার</a:t>
          </a:r>
          <a:r>
            <a:rPr lang="en-US" sz="1800" b="1" dirty="0">
              <a:solidFill>
                <a:srgbClr val="FFC000"/>
              </a:solidFill>
            </a:rPr>
            <a:t>)</a:t>
          </a:r>
          <a:endParaRPr lang="en-US" sz="2800" dirty="0">
            <a:solidFill>
              <a:srgbClr val="FFC000"/>
            </a:solidFill>
          </a:endParaRPr>
        </a:p>
      </dgm:t>
    </dgm:pt>
    <dgm:pt modelId="{1C8BDA29-CA3B-4AE8-93CA-E6CA149850F1}" type="parTrans" cxnId="{B682C7E2-A411-4995-A84F-138970462990}">
      <dgm:prSet/>
      <dgm:spPr/>
      <dgm:t>
        <a:bodyPr/>
        <a:lstStyle/>
        <a:p>
          <a:endParaRPr lang="en-US"/>
        </a:p>
      </dgm:t>
    </dgm:pt>
    <dgm:pt modelId="{9EBF62C0-6724-4643-961E-0FCA9BC95931}" type="sibTrans" cxnId="{B682C7E2-A411-4995-A84F-138970462990}">
      <dgm:prSet/>
      <dgm:spPr/>
      <dgm:t>
        <a:bodyPr/>
        <a:lstStyle/>
        <a:p>
          <a:endParaRPr lang="en-US"/>
        </a:p>
      </dgm:t>
    </dgm:pt>
    <dgm:pt modelId="{E121CA4D-15CA-47C9-AC9A-39DAD86A6ABE}" type="pres">
      <dgm:prSet presAssocID="{2E599E31-3A66-4F49-A856-A5C545272C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C906F3-64DB-469E-96D5-FA057E6C813F}" type="pres">
      <dgm:prSet presAssocID="{ED07B916-8250-43B5-9AE0-544607391253}" presName="root" presStyleCnt="0"/>
      <dgm:spPr/>
    </dgm:pt>
    <dgm:pt modelId="{09E94538-7C67-477D-A275-98FEC7652A55}" type="pres">
      <dgm:prSet presAssocID="{ED07B916-8250-43B5-9AE0-544607391253}" presName="rootComposite" presStyleCnt="0"/>
      <dgm:spPr/>
    </dgm:pt>
    <dgm:pt modelId="{BEEFC000-A1DC-48ED-9ED7-7EF7E7525470}" type="pres">
      <dgm:prSet presAssocID="{ED07B916-8250-43B5-9AE0-544607391253}" presName="rootText" presStyleLbl="node1" presStyleIdx="0" presStyleCnt="1" custLinFactNeighborX="-81282" custLinFactNeighborY="-2231"/>
      <dgm:spPr/>
    </dgm:pt>
    <dgm:pt modelId="{CFD4488F-B2B3-46B3-8DB6-DE0385F599F0}" type="pres">
      <dgm:prSet presAssocID="{ED07B916-8250-43B5-9AE0-544607391253}" presName="rootConnector" presStyleLbl="node1" presStyleIdx="0" presStyleCnt="1"/>
      <dgm:spPr/>
    </dgm:pt>
    <dgm:pt modelId="{09917BCE-7AB1-4B51-9FC5-86D3C915055B}" type="pres">
      <dgm:prSet presAssocID="{ED07B916-8250-43B5-9AE0-544607391253}" presName="childShape" presStyleCnt="0"/>
      <dgm:spPr/>
    </dgm:pt>
    <dgm:pt modelId="{40D70E7E-60A5-44DE-9EE1-698CD803865F}" type="pres">
      <dgm:prSet presAssocID="{5030CD35-33BF-4DFC-870B-A6FB2227F9FF}" presName="Name13" presStyleLbl="parChTrans1D2" presStyleIdx="0" presStyleCnt="2"/>
      <dgm:spPr/>
    </dgm:pt>
    <dgm:pt modelId="{904BE246-1992-44E1-8357-59FF85309959}" type="pres">
      <dgm:prSet presAssocID="{943EACCA-BD21-4B6B-BBB4-229B63F04A16}" presName="childText" presStyleLbl="bgAcc1" presStyleIdx="0" presStyleCnt="2" custScaleX="262180">
        <dgm:presLayoutVars>
          <dgm:bulletEnabled val="1"/>
        </dgm:presLayoutVars>
      </dgm:prSet>
      <dgm:spPr/>
    </dgm:pt>
    <dgm:pt modelId="{3A19DC37-0BCB-4ABC-A463-168E7C2AF918}" type="pres">
      <dgm:prSet presAssocID="{1C8BDA29-CA3B-4AE8-93CA-E6CA149850F1}" presName="Name13" presStyleLbl="parChTrans1D2" presStyleIdx="1" presStyleCnt="2"/>
      <dgm:spPr/>
    </dgm:pt>
    <dgm:pt modelId="{F8E6FD30-91E6-4EC1-9E7C-C1A118EE3CAF}" type="pres">
      <dgm:prSet presAssocID="{4661E33F-EAEF-48A8-BC75-25BAA5AA8840}" presName="childText" presStyleLbl="bgAcc1" presStyleIdx="1" presStyleCnt="2" custScaleX="260257">
        <dgm:presLayoutVars>
          <dgm:bulletEnabled val="1"/>
        </dgm:presLayoutVars>
      </dgm:prSet>
      <dgm:spPr/>
    </dgm:pt>
  </dgm:ptLst>
  <dgm:cxnLst>
    <dgm:cxn modelId="{A1B20C3F-7774-4D50-B917-4E54E9D0372D}" type="presOf" srcId="{1C8BDA29-CA3B-4AE8-93CA-E6CA149850F1}" destId="{3A19DC37-0BCB-4ABC-A463-168E7C2AF918}" srcOrd="0" destOrd="0" presId="urn:microsoft.com/office/officeart/2005/8/layout/hierarchy3"/>
    <dgm:cxn modelId="{525EB446-5E15-4FBD-A304-508E674302FE}" type="presOf" srcId="{4661E33F-EAEF-48A8-BC75-25BAA5AA8840}" destId="{F8E6FD30-91E6-4EC1-9E7C-C1A118EE3CAF}" srcOrd="0" destOrd="0" presId="urn:microsoft.com/office/officeart/2005/8/layout/hierarchy3"/>
    <dgm:cxn modelId="{7E016C68-C5EA-4604-8A75-DED48AB7343A}" type="presOf" srcId="{943EACCA-BD21-4B6B-BBB4-229B63F04A16}" destId="{904BE246-1992-44E1-8357-59FF85309959}" srcOrd="0" destOrd="0" presId="urn:microsoft.com/office/officeart/2005/8/layout/hierarchy3"/>
    <dgm:cxn modelId="{01E52469-CD30-4C2B-BD62-6CE4DC39F11C}" type="presOf" srcId="{ED07B916-8250-43B5-9AE0-544607391253}" destId="{BEEFC000-A1DC-48ED-9ED7-7EF7E7525470}" srcOrd="0" destOrd="0" presId="urn:microsoft.com/office/officeart/2005/8/layout/hierarchy3"/>
    <dgm:cxn modelId="{43970979-7562-48C6-929E-51C15C54BF5C}" type="presOf" srcId="{5030CD35-33BF-4DFC-870B-A6FB2227F9FF}" destId="{40D70E7E-60A5-44DE-9EE1-698CD803865F}" srcOrd="0" destOrd="0" presId="urn:microsoft.com/office/officeart/2005/8/layout/hierarchy3"/>
    <dgm:cxn modelId="{1DE73A81-D883-4451-9297-4766D848C2B9}" srcId="{2E599E31-3A66-4F49-A856-A5C545272C55}" destId="{ED07B916-8250-43B5-9AE0-544607391253}" srcOrd="0" destOrd="0" parTransId="{E5170A0F-EA8D-40DA-9265-01FAA79A8634}" sibTransId="{3F0A8340-46BF-4387-ABEC-46C4A2F2A3EE}"/>
    <dgm:cxn modelId="{96F4B081-EA17-4C6B-916E-1233B816E95F}" type="presOf" srcId="{ED07B916-8250-43B5-9AE0-544607391253}" destId="{CFD4488F-B2B3-46B3-8DB6-DE0385F599F0}" srcOrd="1" destOrd="0" presId="urn:microsoft.com/office/officeart/2005/8/layout/hierarchy3"/>
    <dgm:cxn modelId="{455BE9A8-B82E-4010-9570-562CAD65B46F}" srcId="{ED07B916-8250-43B5-9AE0-544607391253}" destId="{943EACCA-BD21-4B6B-BBB4-229B63F04A16}" srcOrd="0" destOrd="0" parTransId="{5030CD35-33BF-4DFC-870B-A6FB2227F9FF}" sibTransId="{22C72ADB-E7FE-49F6-9EDB-54E5F71CBD5F}"/>
    <dgm:cxn modelId="{B682C7E2-A411-4995-A84F-138970462990}" srcId="{ED07B916-8250-43B5-9AE0-544607391253}" destId="{4661E33F-EAEF-48A8-BC75-25BAA5AA8840}" srcOrd="1" destOrd="0" parTransId="{1C8BDA29-CA3B-4AE8-93CA-E6CA149850F1}" sibTransId="{9EBF62C0-6724-4643-961E-0FCA9BC95931}"/>
    <dgm:cxn modelId="{A9E502E4-C956-48C1-921A-48951A22D7BD}" type="presOf" srcId="{2E599E31-3A66-4F49-A856-A5C545272C55}" destId="{E121CA4D-15CA-47C9-AC9A-39DAD86A6ABE}" srcOrd="0" destOrd="0" presId="urn:microsoft.com/office/officeart/2005/8/layout/hierarchy3"/>
    <dgm:cxn modelId="{6F218368-D137-433F-A2DB-8AFD83270282}" type="presParOf" srcId="{E121CA4D-15CA-47C9-AC9A-39DAD86A6ABE}" destId="{01C906F3-64DB-469E-96D5-FA057E6C813F}" srcOrd="0" destOrd="0" presId="urn:microsoft.com/office/officeart/2005/8/layout/hierarchy3"/>
    <dgm:cxn modelId="{0D0823DA-0A99-41FD-B144-56FCF14E77AD}" type="presParOf" srcId="{01C906F3-64DB-469E-96D5-FA057E6C813F}" destId="{09E94538-7C67-477D-A275-98FEC7652A55}" srcOrd="0" destOrd="0" presId="urn:microsoft.com/office/officeart/2005/8/layout/hierarchy3"/>
    <dgm:cxn modelId="{ABC47990-EF40-4D2E-98C5-0292D7920E49}" type="presParOf" srcId="{09E94538-7C67-477D-A275-98FEC7652A55}" destId="{BEEFC000-A1DC-48ED-9ED7-7EF7E7525470}" srcOrd="0" destOrd="0" presId="urn:microsoft.com/office/officeart/2005/8/layout/hierarchy3"/>
    <dgm:cxn modelId="{8F42363B-B9A1-4E81-9ED0-ADCD427F730C}" type="presParOf" srcId="{09E94538-7C67-477D-A275-98FEC7652A55}" destId="{CFD4488F-B2B3-46B3-8DB6-DE0385F599F0}" srcOrd="1" destOrd="0" presId="urn:microsoft.com/office/officeart/2005/8/layout/hierarchy3"/>
    <dgm:cxn modelId="{CE0041CA-E5C5-43BB-A7DA-61C8CE3AADA6}" type="presParOf" srcId="{01C906F3-64DB-469E-96D5-FA057E6C813F}" destId="{09917BCE-7AB1-4B51-9FC5-86D3C915055B}" srcOrd="1" destOrd="0" presId="urn:microsoft.com/office/officeart/2005/8/layout/hierarchy3"/>
    <dgm:cxn modelId="{36FAC029-602D-412B-A01A-D8971FD0BC24}" type="presParOf" srcId="{09917BCE-7AB1-4B51-9FC5-86D3C915055B}" destId="{40D70E7E-60A5-44DE-9EE1-698CD803865F}" srcOrd="0" destOrd="0" presId="urn:microsoft.com/office/officeart/2005/8/layout/hierarchy3"/>
    <dgm:cxn modelId="{A5776493-B40C-41EE-B003-BCDA41C32A18}" type="presParOf" srcId="{09917BCE-7AB1-4B51-9FC5-86D3C915055B}" destId="{904BE246-1992-44E1-8357-59FF85309959}" srcOrd="1" destOrd="0" presId="urn:microsoft.com/office/officeart/2005/8/layout/hierarchy3"/>
    <dgm:cxn modelId="{9AB4A8AD-2A0E-4528-B729-3D3418EAA1C5}" type="presParOf" srcId="{09917BCE-7AB1-4B51-9FC5-86D3C915055B}" destId="{3A19DC37-0BCB-4ABC-A463-168E7C2AF918}" srcOrd="2" destOrd="0" presId="urn:microsoft.com/office/officeart/2005/8/layout/hierarchy3"/>
    <dgm:cxn modelId="{68D37331-53B1-4F86-880A-7503677E7514}" type="presParOf" srcId="{09917BCE-7AB1-4B51-9FC5-86D3C915055B}" destId="{F8E6FD30-91E6-4EC1-9E7C-C1A118EE3CA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99E31-3A66-4F49-A856-A5C545272C5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07B916-8250-43B5-9AE0-544607391253}">
      <dgm:prSet phldrT="[Text]"/>
      <dgm:spPr/>
      <dgm:t>
        <a:bodyPr/>
        <a:lstStyle/>
        <a:p>
          <a:r>
            <a:rPr lang="as-IN" b="1" u="sng" dirty="0">
              <a:solidFill>
                <a:srgbClr val="00B050"/>
              </a:solidFill>
            </a:rPr>
            <a:t>ক</a:t>
          </a:r>
          <a:r>
            <a:rPr lang="en-US" b="1" u="sng" dirty="0" err="1">
              <a:solidFill>
                <a:srgbClr val="00B050"/>
              </a:solidFill>
            </a:rPr>
            <a:t>োলে</a:t>
          </a:r>
          <a:r>
            <a:rPr lang="as-IN" b="1" u="sng" dirty="0">
              <a:solidFill>
                <a:srgbClr val="00B050"/>
              </a:solidFill>
            </a:rPr>
            <a:t>স</a:t>
          </a:r>
          <a:r>
            <a:rPr lang="en-US" b="1" u="sng" dirty="0" err="1">
              <a:solidFill>
                <a:srgbClr val="00B050"/>
              </a:solidFill>
            </a:rPr>
            <a:t>্টে</a:t>
          </a:r>
          <a:r>
            <a:rPr lang="as-IN" b="1" u="sng" dirty="0">
              <a:solidFill>
                <a:srgbClr val="00B050"/>
              </a:solidFill>
            </a:rPr>
            <a:t>র</a:t>
          </a:r>
          <a:r>
            <a:rPr lang="en-US" b="1" u="sng" dirty="0">
              <a:solidFill>
                <a:srgbClr val="00B050"/>
              </a:solidFill>
            </a:rPr>
            <a:t>ল</a:t>
          </a:r>
          <a:endParaRPr lang="en-US" dirty="0">
            <a:solidFill>
              <a:srgbClr val="00B050"/>
            </a:solidFill>
          </a:endParaRPr>
        </a:p>
      </dgm:t>
    </dgm:pt>
    <dgm:pt modelId="{E5170A0F-EA8D-40DA-9265-01FAA79A8634}" type="parTrans" cxnId="{1DE73A81-D883-4451-9297-4766D848C2B9}">
      <dgm:prSet/>
      <dgm:spPr/>
      <dgm:t>
        <a:bodyPr/>
        <a:lstStyle/>
        <a:p>
          <a:endParaRPr lang="en-US"/>
        </a:p>
      </dgm:t>
    </dgm:pt>
    <dgm:pt modelId="{3F0A8340-46BF-4387-ABEC-46C4A2F2A3EE}" type="sibTrans" cxnId="{1DE73A81-D883-4451-9297-4766D848C2B9}">
      <dgm:prSet/>
      <dgm:spPr/>
      <dgm:t>
        <a:bodyPr/>
        <a:lstStyle/>
        <a:p>
          <a:endParaRPr lang="en-US"/>
        </a:p>
      </dgm:t>
    </dgm:pt>
    <dgm:pt modelId="{943EACCA-BD21-4B6B-BBB4-229B63F04A16}">
      <dgm:prSet phldrT="[Text]" custT="1"/>
      <dgm:spPr>
        <a:solidFill>
          <a:srgbClr val="993366">
            <a:alpha val="90000"/>
          </a:srgbClr>
        </a:solidFill>
      </dgm:spPr>
      <dgm:t>
        <a:bodyPr/>
        <a:lstStyle/>
        <a:p>
          <a:pPr algn="l"/>
          <a:r>
            <a:rPr lang="en-US" sz="2800" dirty="0">
              <a:solidFill>
                <a:srgbClr val="FFC000"/>
              </a:solidFill>
              <a:highlight>
                <a:srgbClr val="993366"/>
              </a:highlight>
            </a:rPr>
            <a:t>HDL- High Density Lipoprotein</a:t>
          </a:r>
        </a:p>
      </dgm:t>
    </dgm:pt>
    <dgm:pt modelId="{5030CD35-33BF-4DFC-870B-A6FB2227F9FF}" type="parTrans" cxnId="{455BE9A8-B82E-4010-9570-562CAD65B46F}">
      <dgm:prSet/>
      <dgm:spPr/>
      <dgm:t>
        <a:bodyPr/>
        <a:lstStyle/>
        <a:p>
          <a:endParaRPr lang="en-US"/>
        </a:p>
      </dgm:t>
    </dgm:pt>
    <dgm:pt modelId="{22C72ADB-E7FE-49F6-9EDB-54E5F71CBD5F}" type="sibTrans" cxnId="{455BE9A8-B82E-4010-9570-562CAD65B46F}">
      <dgm:prSet/>
      <dgm:spPr/>
      <dgm:t>
        <a:bodyPr/>
        <a:lstStyle/>
        <a:p>
          <a:endParaRPr lang="en-US"/>
        </a:p>
      </dgm:t>
    </dgm:pt>
    <dgm:pt modelId="{4661E33F-EAEF-48A8-BC75-25BAA5AA8840}">
      <dgm:prSet custT="1"/>
      <dgm:spPr>
        <a:solidFill>
          <a:srgbClr val="993366">
            <a:alpha val="89804"/>
          </a:srgbClr>
        </a:solidFill>
      </dgm:spPr>
      <dgm:t>
        <a:bodyPr/>
        <a:lstStyle/>
        <a:p>
          <a:pPr algn="l"/>
          <a:r>
            <a:rPr lang="en-US" sz="2800" dirty="0">
              <a:solidFill>
                <a:srgbClr val="FFC000"/>
              </a:solidFill>
            </a:rPr>
            <a:t>LDL- Low Density Lipoprotein</a:t>
          </a:r>
        </a:p>
      </dgm:t>
    </dgm:pt>
    <dgm:pt modelId="{1C8BDA29-CA3B-4AE8-93CA-E6CA149850F1}" type="parTrans" cxnId="{B682C7E2-A411-4995-A84F-138970462990}">
      <dgm:prSet/>
      <dgm:spPr/>
      <dgm:t>
        <a:bodyPr/>
        <a:lstStyle/>
        <a:p>
          <a:endParaRPr lang="en-US"/>
        </a:p>
      </dgm:t>
    </dgm:pt>
    <dgm:pt modelId="{9EBF62C0-6724-4643-961E-0FCA9BC95931}" type="sibTrans" cxnId="{B682C7E2-A411-4995-A84F-138970462990}">
      <dgm:prSet/>
      <dgm:spPr/>
      <dgm:t>
        <a:bodyPr/>
        <a:lstStyle/>
        <a:p>
          <a:endParaRPr lang="en-US"/>
        </a:p>
      </dgm:t>
    </dgm:pt>
    <dgm:pt modelId="{E121CA4D-15CA-47C9-AC9A-39DAD86A6ABE}" type="pres">
      <dgm:prSet presAssocID="{2E599E31-3A66-4F49-A856-A5C545272C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C906F3-64DB-469E-96D5-FA057E6C813F}" type="pres">
      <dgm:prSet presAssocID="{ED07B916-8250-43B5-9AE0-544607391253}" presName="root" presStyleCnt="0"/>
      <dgm:spPr/>
    </dgm:pt>
    <dgm:pt modelId="{09E94538-7C67-477D-A275-98FEC7652A55}" type="pres">
      <dgm:prSet presAssocID="{ED07B916-8250-43B5-9AE0-544607391253}" presName="rootComposite" presStyleCnt="0"/>
      <dgm:spPr/>
    </dgm:pt>
    <dgm:pt modelId="{BEEFC000-A1DC-48ED-9ED7-7EF7E7525470}" type="pres">
      <dgm:prSet presAssocID="{ED07B916-8250-43B5-9AE0-544607391253}" presName="rootText" presStyleLbl="node1" presStyleIdx="0" presStyleCnt="1" custLinFactNeighborX="-81282" custLinFactNeighborY="-2231"/>
      <dgm:spPr/>
    </dgm:pt>
    <dgm:pt modelId="{CFD4488F-B2B3-46B3-8DB6-DE0385F599F0}" type="pres">
      <dgm:prSet presAssocID="{ED07B916-8250-43B5-9AE0-544607391253}" presName="rootConnector" presStyleLbl="node1" presStyleIdx="0" presStyleCnt="1"/>
      <dgm:spPr/>
    </dgm:pt>
    <dgm:pt modelId="{09917BCE-7AB1-4B51-9FC5-86D3C915055B}" type="pres">
      <dgm:prSet presAssocID="{ED07B916-8250-43B5-9AE0-544607391253}" presName="childShape" presStyleCnt="0"/>
      <dgm:spPr/>
    </dgm:pt>
    <dgm:pt modelId="{40D70E7E-60A5-44DE-9EE1-698CD803865F}" type="pres">
      <dgm:prSet presAssocID="{5030CD35-33BF-4DFC-870B-A6FB2227F9FF}" presName="Name13" presStyleLbl="parChTrans1D2" presStyleIdx="0" presStyleCnt="2"/>
      <dgm:spPr/>
    </dgm:pt>
    <dgm:pt modelId="{904BE246-1992-44E1-8357-59FF85309959}" type="pres">
      <dgm:prSet presAssocID="{943EACCA-BD21-4B6B-BBB4-229B63F04A16}" presName="childText" presStyleLbl="bgAcc1" presStyleIdx="0" presStyleCnt="2" custScaleX="328228">
        <dgm:presLayoutVars>
          <dgm:bulletEnabled val="1"/>
        </dgm:presLayoutVars>
      </dgm:prSet>
      <dgm:spPr/>
    </dgm:pt>
    <dgm:pt modelId="{3A19DC37-0BCB-4ABC-A463-168E7C2AF918}" type="pres">
      <dgm:prSet presAssocID="{1C8BDA29-CA3B-4AE8-93CA-E6CA149850F1}" presName="Name13" presStyleLbl="parChTrans1D2" presStyleIdx="1" presStyleCnt="2"/>
      <dgm:spPr/>
    </dgm:pt>
    <dgm:pt modelId="{F8E6FD30-91E6-4EC1-9E7C-C1A118EE3CAF}" type="pres">
      <dgm:prSet presAssocID="{4661E33F-EAEF-48A8-BC75-25BAA5AA8840}" presName="childText" presStyleLbl="bgAcc1" presStyleIdx="1" presStyleCnt="2" custScaleX="331052">
        <dgm:presLayoutVars>
          <dgm:bulletEnabled val="1"/>
        </dgm:presLayoutVars>
      </dgm:prSet>
      <dgm:spPr/>
    </dgm:pt>
  </dgm:ptLst>
  <dgm:cxnLst>
    <dgm:cxn modelId="{A1B20C3F-7774-4D50-B917-4E54E9D0372D}" type="presOf" srcId="{1C8BDA29-CA3B-4AE8-93CA-E6CA149850F1}" destId="{3A19DC37-0BCB-4ABC-A463-168E7C2AF918}" srcOrd="0" destOrd="0" presId="urn:microsoft.com/office/officeart/2005/8/layout/hierarchy3"/>
    <dgm:cxn modelId="{525EB446-5E15-4FBD-A304-508E674302FE}" type="presOf" srcId="{4661E33F-EAEF-48A8-BC75-25BAA5AA8840}" destId="{F8E6FD30-91E6-4EC1-9E7C-C1A118EE3CAF}" srcOrd="0" destOrd="0" presId="urn:microsoft.com/office/officeart/2005/8/layout/hierarchy3"/>
    <dgm:cxn modelId="{7E016C68-C5EA-4604-8A75-DED48AB7343A}" type="presOf" srcId="{943EACCA-BD21-4B6B-BBB4-229B63F04A16}" destId="{904BE246-1992-44E1-8357-59FF85309959}" srcOrd="0" destOrd="0" presId="urn:microsoft.com/office/officeart/2005/8/layout/hierarchy3"/>
    <dgm:cxn modelId="{01E52469-CD30-4C2B-BD62-6CE4DC39F11C}" type="presOf" srcId="{ED07B916-8250-43B5-9AE0-544607391253}" destId="{BEEFC000-A1DC-48ED-9ED7-7EF7E7525470}" srcOrd="0" destOrd="0" presId="urn:microsoft.com/office/officeart/2005/8/layout/hierarchy3"/>
    <dgm:cxn modelId="{43970979-7562-48C6-929E-51C15C54BF5C}" type="presOf" srcId="{5030CD35-33BF-4DFC-870B-A6FB2227F9FF}" destId="{40D70E7E-60A5-44DE-9EE1-698CD803865F}" srcOrd="0" destOrd="0" presId="urn:microsoft.com/office/officeart/2005/8/layout/hierarchy3"/>
    <dgm:cxn modelId="{1DE73A81-D883-4451-9297-4766D848C2B9}" srcId="{2E599E31-3A66-4F49-A856-A5C545272C55}" destId="{ED07B916-8250-43B5-9AE0-544607391253}" srcOrd="0" destOrd="0" parTransId="{E5170A0F-EA8D-40DA-9265-01FAA79A8634}" sibTransId="{3F0A8340-46BF-4387-ABEC-46C4A2F2A3EE}"/>
    <dgm:cxn modelId="{96F4B081-EA17-4C6B-916E-1233B816E95F}" type="presOf" srcId="{ED07B916-8250-43B5-9AE0-544607391253}" destId="{CFD4488F-B2B3-46B3-8DB6-DE0385F599F0}" srcOrd="1" destOrd="0" presId="urn:microsoft.com/office/officeart/2005/8/layout/hierarchy3"/>
    <dgm:cxn modelId="{455BE9A8-B82E-4010-9570-562CAD65B46F}" srcId="{ED07B916-8250-43B5-9AE0-544607391253}" destId="{943EACCA-BD21-4B6B-BBB4-229B63F04A16}" srcOrd="0" destOrd="0" parTransId="{5030CD35-33BF-4DFC-870B-A6FB2227F9FF}" sibTransId="{22C72ADB-E7FE-49F6-9EDB-54E5F71CBD5F}"/>
    <dgm:cxn modelId="{B682C7E2-A411-4995-A84F-138970462990}" srcId="{ED07B916-8250-43B5-9AE0-544607391253}" destId="{4661E33F-EAEF-48A8-BC75-25BAA5AA8840}" srcOrd="1" destOrd="0" parTransId="{1C8BDA29-CA3B-4AE8-93CA-E6CA149850F1}" sibTransId="{9EBF62C0-6724-4643-961E-0FCA9BC95931}"/>
    <dgm:cxn modelId="{A9E502E4-C956-48C1-921A-48951A22D7BD}" type="presOf" srcId="{2E599E31-3A66-4F49-A856-A5C545272C55}" destId="{E121CA4D-15CA-47C9-AC9A-39DAD86A6ABE}" srcOrd="0" destOrd="0" presId="urn:microsoft.com/office/officeart/2005/8/layout/hierarchy3"/>
    <dgm:cxn modelId="{6F218368-D137-433F-A2DB-8AFD83270282}" type="presParOf" srcId="{E121CA4D-15CA-47C9-AC9A-39DAD86A6ABE}" destId="{01C906F3-64DB-469E-96D5-FA057E6C813F}" srcOrd="0" destOrd="0" presId="urn:microsoft.com/office/officeart/2005/8/layout/hierarchy3"/>
    <dgm:cxn modelId="{0D0823DA-0A99-41FD-B144-56FCF14E77AD}" type="presParOf" srcId="{01C906F3-64DB-469E-96D5-FA057E6C813F}" destId="{09E94538-7C67-477D-A275-98FEC7652A55}" srcOrd="0" destOrd="0" presId="urn:microsoft.com/office/officeart/2005/8/layout/hierarchy3"/>
    <dgm:cxn modelId="{ABC47990-EF40-4D2E-98C5-0292D7920E49}" type="presParOf" srcId="{09E94538-7C67-477D-A275-98FEC7652A55}" destId="{BEEFC000-A1DC-48ED-9ED7-7EF7E7525470}" srcOrd="0" destOrd="0" presId="urn:microsoft.com/office/officeart/2005/8/layout/hierarchy3"/>
    <dgm:cxn modelId="{8F42363B-B9A1-4E81-9ED0-ADCD427F730C}" type="presParOf" srcId="{09E94538-7C67-477D-A275-98FEC7652A55}" destId="{CFD4488F-B2B3-46B3-8DB6-DE0385F599F0}" srcOrd="1" destOrd="0" presId="urn:microsoft.com/office/officeart/2005/8/layout/hierarchy3"/>
    <dgm:cxn modelId="{CE0041CA-E5C5-43BB-A7DA-61C8CE3AADA6}" type="presParOf" srcId="{01C906F3-64DB-469E-96D5-FA057E6C813F}" destId="{09917BCE-7AB1-4B51-9FC5-86D3C915055B}" srcOrd="1" destOrd="0" presId="urn:microsoft.com/office/officeart/2005/8/layout/hierarchy3"/>
    <dgm:cxn modelId="{36FAC029-602D-412B-A01A-D8971FD0BC24}" type="presParOf" srcId="{09917BCE-7AB1-4B51-9FC5-86D3C915055B}" destId="{40D70E7E-60A5-44DE-9EE1-698CD803865F}" srcOrd="0" destOrd="0" presId="urn:microsoft.com/office/officeart/2005/8/layout/hierarchy3"/>
    <dgm:cxn modelId="{A5776493-B40C-41EE-B003-BCDA41C32A18}" type="presParOf" srcId="{09917BCE-7AB1-4B51-9FC5-86D3C915055B}" destId="{904BE246-1992-44E1-8357-59FF85309959}" srcOrd="1" destOrd="0" presId="urn:microsoft.com/office/officeart/2005/8/layout/hierarchy3"/>
    <dgm:cxn modelId="{9AB4A8AD-2A0E-4528-B729-3D3418EAA1C5}" type="presParOf" srcId="{09917BCE-7AB1-4B51-9FC5-86D3C915055B}" destId="{3A19DC37-0BCB-4ABC-A463-168E7C2AF918}" srcOrd="2" destOrd="0" presId="urn:microsoft.com/office/officeart/2005/8/layout/hierarchy3"/>
    <dgm:cxn modelId="{68D37331-53B1-4F86-880A-7503677E7514}" type="presParOf" srcId="{09917BCE-7AB1-4B51-9FC5-86D3C915055B}" destId="{F8E6FD30-91E6-4EC1-9E7C-C1A118EE3CA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FC000-A1DC-48ED-9ED7-7EF7E7525470}">
      <dsp:nvSpPr>
        <dsp:cNvPr id="0" name=""/>
        <dsp:cNvSpPr/>
      </dsp:nvSpPr>
      <dsp:spPr>
        <a:xfrm>
          <a:off x="0" y="0"/>
          <a:ext cx="2321718" cy="1160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rgbClr val="00B050"/>
              </a:solidFill>
            </a:rPr>
            <a:t>র</a:t>
          </a:r>
          <a:r>
            <a:rPr lang="as-IN" sz="4500" b="1" kern="1200" dirty="0">
              <a:solidFill>
                <a:srgbClr val="00B050"/>
              </a:solidFill>
            </a:rPr>
            <a:t>ক</a:t>
          </a:r>
          <a:r>
            <a:rPr lang="en-US" sz="4500" b="1" kern="1200" dirty="0">
              <a:solidFill>
                <a:srgbClr val="00B050"/>
              </a:solidFill>
            </a:rPr>
            <a:t>্</a:t>
          </a:r>
          <a:r>
            <a:rPr lang="as-IN" sz="4500" b="1" kern="1200" dirty="0">
              <a:solidFill>
                <a:srgbClr val="00B050"/>
              </a:solidFill>
            </a:rPr>
            <a:t>ত</a:t>
          </a:r>
          <a:r>
            <a:rPr lang="en-US" sz="4500" b="1" kern="1200" dirty="0">
              <a:solidFill>
                <a:srgbClr val="00B050"/>
              </a:solidFill>
            </a:rPr>
            <a:t>চ</a:t>
          </a:r>
          <a:r>
            <a:rPr lang="as-IN" sz="4500" b="1" kern="1200" dirty="0">
              <a:solidFill>
                <a:srgbClr val="00B050"/>
              </a:solidFill>
            </a:rPr>
            <a:t>া</a:t>
          </a:r>
          <a:r>
            <a:rPr lang="en-US" sz="4500" b="1" kern="1200" dirty="0">
              <a:solidFill>
                <a:srgbClr val="00B050"/>
              </a:solidFill>
            </a:rPr>
            <a:t>প</a:t>
          </a:r>
          <a:endParaRPr lang="en-US" sz="4500" kern="1200" dirty="0">
            <a:solidFill>
              <a:srgbClr val="00B050"/>
            </a:solidFill>
          </a:endParaRPr>
        </a:p>
      </dsp:txBody>
      <dsp:txXfrm>
        <a:off x="34000" y="34000"/>
        <a:ext cx="2253718" cy="1092859"/>
      </dsp:txXfrm>
    </dsp:sp>
    <dsp:sp modelId="{40D70E7E-60A5-44DE-9EE1-698CD803865F}">
      <dsp:nvSpPr>
        <dsp:cNvPr id="0" name=""/>
        <dsp:cNvSpPr/>
      </dsp:nvSpPr>
      <dsp:spPr>
        <a:xfrm>
          <a:off x="232171" y="1160859"/>
          <a:ext cx="613167" cy="871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140"/>
              </a:lnTo>
              <a:lnTo>
                <a:pt x="613167" y="871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BE246-1992-44E1-8357-59FF85309959}">
      <dsp:nvSpPr>
        <dsp:cNvPr id="0" name=""/>
        <dsp:cNvSpPr/>
      </dsp:nvSpPr>
      <dsp:spPr>
        <a:xfrm>
          <a:off x="845338" y="1451570"/>
          <a:ext cx="4869665" cy="1160859"/>
        </a:xfrm>
        <a:prstGeom prst="roundRect">
          <a:avLst>
            <a:gd name="adj" fmla="val 10000"/>
          </a:avLst>
        </a:prstGeom>
        <a:solidFill>
          <a:srgbClr val="993366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bg1"/>
              </a:solidFill>
              <a:highlight>
                <a:srgbClr val="993366"/>
              </a:highlight>
            </a:rPr>
            <a:t>সিস্টেলিক</a:t>
          </a:r>
          <a:r>
            <a:rPr lang="en-US" sz="2800" b="1" kern="1200" dirty="0">
              <a:solidFill>
                <a:schemeClr val="bg1"/>
              </a:solidFill>
              <a:highlight>
                <a:srgbClr val="993366"/>
              </a:highlight>
            </a:rPr>
            <a:t> র</a:t>
          </a:r>
          <a:r>
            <a:rPr lang="as-IN" sz="2800" b="1" kern="1200" dirty="0">
              <a:solidFill>
                <a:schemeClr val="bg1"/>
              </a:solidFill>
              <a:highlight>
                <a:srgbClr val="993366"/>
              </a:highlight>
            </a:rPr>
            <a:t>ক</a:t>
          </a:r>
          <a:r>
            <a:rPr lang="en-US" sz="2800" b="1" kern="1200" dirty="0">
              <a:solidFill>
                <a:schemeClr val="bg1"/>
              </a:solidFill>
              <a:highlight>
                <a:srgbClr val="993366"/>
              </a:highlight>
            </a:rPr>
            <a:t>্</a:t>
          </a:r>
          <a:r>
            <a:rPr lang="as-IN" sz="2800" b="1" kern="1200" dirty="0">
              <a:solidFill>
                <a:schemeClr val="bg1"/>
              </a:solidFill>
              <a:highlight>
                <a:srgbClr val="993366"/>
              </a:highlight>
            </a:rPr>
            <a:t>ত</a:t>
          </a:r>
          <a:r>
            <a:rPr lang="en-US" sz="2800" b="1" kern="1200" dirty="0">
              <a:solidFill>
                <a:schemeClr val="bg1"/>
              </a:solidFill>
              <a:highlight>
                <a:srgbClr val="993366"/>
              </a:highlight>
            </a:rPr>
            <a:t>চ</a:t>
          </a:r>
          <a:r>
            <a:rPr lang="as-IN" sz="2800" b="1" kern="1200" dirty="0">
              <a:solidFill>
                <a:schemeClr val="bg1"/>
              </a:solidFill>
              <a:highlight>
                <a:srgbClr val="993366"/>
              </a:highlight>
            </a:rPr>
            <a:t>া</a:t>
          </a:r>
          <a:r>
            <a:rPr lang="en-US" sz="2800" b="1" kern="1200" dirty="0">
              <a:solidFill>
                <a:schemeClr val="bg1"/>
              </a:solidFill>
              <a:highlight>
                <a:srgbClr val="993366"/>
              </a:highlight>
            </a:rPr>
            <a:t>প </a:t>
          </a:r>
          <a:r>
            <a:rPr lang="en-US" sz="1800" b="1" kern="1200" dirty="0">
              <a:solidFill>
                <a:srgbClr val="FFC000"/>
              </a:solidFill>
              <a:highlight>
                <a:srgbClr val="993366"/>
              </a:highlight>
            </a:rPr>
            <a:t>(</a:t>
          </a:r>
          <a:r>
            <a:rPr lang="en-US" sz="1800" b="1" kern="1200" dirty="0" err="1">
              <a:solidFill>
                <a:srgbClr val="FFC000"/>
              </a:solidFill>
              <a:highlight>
                <a:srgbClr val="993366"/>
              </a:highlight>
            </a:rPr>
            <a:t>পারদ</a:t>
          </a:r>
          <a:r>
            <a:rPr lang="en-US" sz="1800" b="1" kern="1200" dirty="0">
              <a:solidFill>
                <a:srgbClr val="FFC000"/>
              </a:solidFill>
              <a:highlight>
                <a:srgbClr val="993366"/>
              </a:highlight>
            </a:rPr>
            <a:t> </a:t>
          </a:r>
          <a:r>
            <a:rPr lang="en-US" sz="1800" b="1" kern="1200" dirty="0" err="1">
              <a:solidFill>
                <a:srgbClr val="FFC000"/>
              </a:solidFill>
              <a:highlight>
                <a:srgbClr val="993366"/>
              </a:highlight>
            </a:rPr>
            <a:t>স্তম্বের</a:t>
          </a:r>
          <a:r>
            <a:rPr lang="en-US" sz="1800" b="1" kern="1200" dirty="0">
              <a:solidFill>
                <a:srgbClr val="FFC000"/>
              </a:solidFill>
              <a:highlight>
                <a:srgbClr val="993366"/>
              </a:highlight>
            </a:rPr>
            <a:t> ১১০-১৪০ </a:t>
          </a:r>
          <a:r>
            <a:rPr lang="en-US" sz="1800" b="1" kern="1200" dirty="0" err="1">
              <a:solidFill>
                <a:srgbClr val="FFC000"/>
              </a:solidFill>
              <a:highlight>
                <a:srgbClr val="993366"/>
              </a:highlight>
            </a:rPr>
            <a:t>মিলিমিটার</a:t>
          </a:r>
          <a:r>
            <a:rPr lang="en-US" sz="1800" b="1" kern="1200" dirty="0">
              <a:solidFill>
                <a:srgbClr val="FFC000"/>
              </a:solidFill>
              <a:highlight>
                <a:srgbClr val="993366"/>
              </a:highlight>
            </a:rPr>
            <a:t>)</a:t>
          </a:r>
          <a:endParaRPr lang="en-US" sz="2800" kern="1200" dirty="0">
            <a:solidFill>
              <a:srgbClr val="FFC000"/>
            </a:solidFill>
            <a:highlight>
              <a:srgbClr val="993366"/>
            </a:highlight>
          </a:endParaRPr>
        </a:p>
      </dsp:txBody>
      <dsp:txXfrm>
        <a:off x="879338" y="1485570"/>
        <a:ext cx="4801665" cy="1092859"/>
      </dsp:txXfrm>
    </dsp:sp>
    <dsp:sp modelId="{3A19DC37-0BCB-4ABC-A463-168E7C2AF918}">
      <dsp:nvSpPr>
        <dsp:cNvPr id="0" name=""/>
        <dsp:cNvSpPr/>
      </dsp:nvSpPr>
      <dsp:spPr>
        <a:xfrm>
          <a:off x="232171" y="1160859"/>
          <a:ext cx="613167" cy="2322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2214"/>
              </a:lnTo>
              <a:lnTo>
                <a:pt x="613167" y="2322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6FD30-91E6-4EC1-9E7C-C1A118EE3CAF}">
      <dsp:nvSpPr>
        <dsp:cNvPr id="0" name=""/>
        <dsp:cNvSpPr/>
      </dsp:nvSpPr>
      <dsp:spPr>
        <a:xfrm>
          <a:off x="845338" y="2902644"/>
          <a:ext cx="4833948" cy="1160859"/>
        </a:xfrm>
        <a:prstGeom prst="roundRect">
          <a:avLst>
            <a:gd name="adj" fmla="val 10000"/>
          </a:avLst>
        </a:prstGeom>
        <a:solidFill>
          <a:srgbClr val="993366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bg1"/>
              </a:solidFill>
            </a:rPr>
            <a:t>ডায়াস্টোলিক</a:t>
          </a:r>
          <a:r>
            <a:rPr lang="en-US" sz="2800" b="1" kern="1200" dirty="0">
              <a:solidFill>
                <a:schemeClr val="bg1"/>
              </a:solidFill>
            </a:rPr>
            <a:t> র</a:t>
          </a:r>
          <a:r>
            <a:rPr lang="as-IN" sz="2800" b="1" kern="1200" dirty="0">
              <a:solidFill>
                <a:schemeClr val="bg1"/>
              </a:solidFill>
            </a:rPr>
            <a:t>ক</a:t>
          </a:r>
          <a:r>
            <a:rPr lang="en-US" sz="2800" b="1" kern="1200" dirty="0">
              <a:solidFill>
                <a:schemeClr val="bg1"/>
              </a:solidFill>
            </a:rPr>
            <a:t>্</a:t>
          </a:r>
          <a:r>
            <a:rPr lang="as-IN" sz="2800" b="1" kern="1200" dirty="0">
              <a:solidFill>
                <a:schemeClr val="bg1"/>
              </a:solidFill>
            </a:rPr>
            <a:t>ত</a:t>
          </a:r>
          <a:r>
            <a:rPr lang="en-US" sz="2800" b="1" kern="1200" dirty="0">
              <a:solidFill>
                <a:schemeClr val="bg1"/>
              </a:solidFill>
            </a:rPr>
            <a:t>চ</a:t>
          </a:r>
          <a:r>
            <a:rPr lang="as-IN" sz="2800" b="1" kern="1200" dirty="0">
              <a:solidFill>
                <a:schemeClr val="bg1"/>
              </a:solidFill>
            </a:rPr>
            <a:t>া</a:t>
          </a:r>
          <a:r>
            <a:rPr lang="en-US" sz="2800" b="1" kern="1200" dirty="0">
              <a:solidFill>
                <a:schemeClr val="bg1"/>
              </a:solidFill>
            </a:rPr>
            <a:t>প </a:t>
          </a:r>
          <a:r>
            <a:rPr lang="en-US" sz="1800" b="1" kern="1200" dirty="0">
              <a:solidFill>
                <a:srgbClr val="FFC000"/>
              </a:solidFill>
            </a:rPr>
            <a:t>(</a:t>
          </a:r>
          <a:r>
            <a:rPr lang="en-US" sz="1800" b="1" kern="1200" dirty="0" err="1">
              <a:solidFill>
                <a:srgbClr val="FFC000"/>
              </a:solidFill>
            </a:rPr>
            <a:t>পারদ</a:t>
          </a:r>
          <a:r>
            <a:rPr lang="en-US" sz="1800" b="1" kern="1200" dirty="0">
              <a:solidFill>
                <a:srgbClr val="FFC000"/>
              </a:solidFill>
            </a:rPr>
            <a:t> </a:t>
          </a:r>
          <a:r>
            <a:rPr lang="en-US" sz="1800" b="1" kern="1200" dirty="0" err="1">
              <a:solidFill>
                <a:srgbClr val="FFC000"/>
              </a:solidFill>
            </a:rPr>
            <a:t>স্তম্বের</a:t>
          </a:r>
          <a:r>
            <a:rPr lang="en-US" sz="1800" b="1" kern="1200" dirty="0">
              <a:solidFill>
                <a:srgbClr val="FFC000"/>
              </a:solidFill>
            </a:rPr>
            <a:t> ৬০-৯০ </a:t>
          </a:r>
          <a:r>
            <a:rPr lang="en-US" sz="1800" b="1" kern="1200" dirty="0" err="1">
              <a:solidFill>
                <a:srgbClr val="FFC000"/>
              </a:solidFill>
            </a:rPr>
            <a:t>মিলিমিটার</a:t>
          </a:r>
          <a:r>
            <a:rPr lang="en-US" sz="1800" b="1" kern="1200" dirty="0">
              <a:solidFill>
                <a:srgbClr val="FFC000"/>
              </a:solidFill>
            </a:rPr>
            <a:t>)</a:t>
          </a:r>
          <a:endParaRPr lang="en-US" sz="2800" kern="1200" dirty="0">
            <a:solidFill>
              <a:srgbClr val="FFC000"/>
            </a:solidFill>
          </a:endParaRPr>
        </a:p>
      </dsp:txBody>
      <dsp:txXfrm>
        <a:off x="879338" y="2936644"/>
        <a:ext cx="4765948" cy="1092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FC000-A1DC-48ED-9ED7-7EF7E7525470}">
      <dsp:nvSpPr>
        <dsp:cNvPr id="0" name=""/>
        <dsp:cNvSpPr/>
      </dsp:nvSpPr>
      <dsp:spPr>
        <a:xfrm>
          <a:off x="0" y="0"/>
          <a:ext cx="2524125" cy="1262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3000" b="1" u="sng" kern="1200" dirty="0">
              <a:solidFill>
                <a:srgbClr val="00B050"/>
              </a:solidFill>
            </a:rPr>
            <a:t>ক</a:t>
          </a:r>
          <a:r>
            <a:rPr lang="en-US" sz="3000" b="1" u="sng" kern="1200" dirty="0" err="1">
              <a:solidFill>
                <a:srgbClr val="00B050"/>
              </a:solidFill>
            </a:rPr>
            <a:t>োলে</a:t>
          </a:r>
          <a:r>
            <a:rPr lang="as-IN" sz="3000" b="1" u="sng" kern="1200" dirty="0">
              <a:solidFill>
                <a:srgbClr val="00B050"/>
              </a:solidFill>
            </a:rPr>
            <a:t>স</a:t>
          </a:r>
          <a:r>
            <a:rPr lang="en-US" sz="3000" b="1" u="sng" kern="1200" dirty="0" err="1">
              <a:solidFill>
                <a:srgbClr val="00B050"/>
              </a:solidFill>
            </a:rPr>
            <a:t>্টে</a:t>
          </a:r>
          <a:r>
            <a:rPr lang="as-IN" sz="3000" b="1" u="sng" kern="1200" dirty="0">
              <a:solidFill>
                <a:srgbClr val="00B050"/>
              </a:solidFill>
            </a:rPr>
            <a:t>র</a:t>
          </a:r>
          <a:r>
            <a:rPr lang="en-US" sz="3000" b="1" u="sng" kern="1200" dirty="0">
              <a:solidFill>
                <a:srgbClr val="00B050"/>
              </a:solidFill>
            </a:rPr>
            <a:t>ল</a:t>
          </a:r>
          <a:endParaRPr lang="en-US" sz="3000" kern="1200" dirty="0">
            <a:solidFill>
              <a:srgbClr val="00B050"/>
            </a:solidFill>
          </a:endParaRPr>
        </a:p>
      </dsp:txBody>
      <dsp:txXfrm>
        <a:off x="36965" y="36965"/>
        <a:ext cx="2450195" cy="1188132"/>
      </dsp:txXfrm>
    </dsp:sp>
    <dsp:sp modelId="{40D70E7E-60A5-44DE-9EE1-698CD803865F}">
      <dsp:nvSpPr>
        <dsp:cNvPr id="0" name=""/>
        <dsp:cNvSpPr/>
      </dsp:nvSpPr>
      <dsp:spPr>
        <a:xfrm>
          <a:off x="252412" y="1262062"/>
          <a:ext cx="696133" cy="947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737"/>
              </a:lnTo>
              <a:lnTo>
                <a:pt x="696133" y="9477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BE246-1992-44E1-8357-59FF85309959}">
      <dsp:nvSpPr>
        <dsp:cNvPr id="0" name=""/>
        <dsp:cNvSpPr/>
      </dsp:nvSpPr>
      <dsp:spPr>
        <a:xfrm>
          <a:off x="948545" y="1578768"/>
          <a:ext cx="6627908" cy="1262062"/>
        </a:xfrm>
        <a:prstGeom prst="roundRect">
          <a:avLst>
            <a:gd name="adj" fmla="val 10000"/>
          </a:avLst>
        </a:prstGeom>
        <a:solidFill>
          <a:srgbClr val="993366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C000"/>
              </a:solidFill>
              <a:highlight>
                <a:srgbClr val="993366"/>
              </a:highlight>
            </a:rPr>
            <a:t>HDL- High Density Lipoprotein</a:t>
          </a:r>
        </a:p>
      </dsp:txBody>
      <dsp:txXfrm>
        <a:off x="985510" y="1615733"/>
        <a:ext cx="6553978" cy="1188132"/>
      </dsp:txXfrm>
    </dsp:sp>
    <dsp:sp modelId="{3A19DC37-0BCB-4ABC-A463-168E7C2AF918}">
      <dsp:nvSpPr>
        <dsp:cNvPr id="0" name=""/>
        <dsp:cNvSpPr/>
      </dsp:nvSpPr>
      <dsp:spPr>
        <a:xfrm>
          <a:off x="252412" y="1262062"/>
          <a:ext cx="696133" cy="2525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5315"/>
              </a:lnTo>
              <a:lnTo>
                <a:pt x="696133" y="2525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6FD30-91E6-4EC1-9E7C-C1A118EE3CAF}">
      <dsp:nvSpPr>
        <dsp:cNvPr id="0" name=""/>
        <dsp:cNvSpPr/>
      </dsp:nvSpPr>
      <dsp:spPr>
        <a:xfrm>
          <a:off x="948545" y="3156346"/>
          <a:ext cx="6684933" cy="1262062"/>
        </a:xfrm>
        <a:prstGeom prst="roundRect">
          <a:avLst>
            <a:gd name="adj" fmla="val 10000"/>
          </a:avLst>
        </a:prstGeom>
        <a:solidFill>
          <a:srgbClr val="993366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C000"/>
              </a:solidFill>
            </a:rPr>
            <a:t>LDL- Low Density Lipoprotein</a:t>
          </a:r>
        </a:p>
      </dsp:txBody>
      <dsp:txXfrm>
        <a:off x="985510" y="3193311"/>
        <a:ext cx="6611003" cy="1188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1DDF12-C6CB-435C-AC29-E73DDADDB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A3115-8A92-4380-B17A-798785795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7B68D2-9444-4F17-9927-D174BCDFA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91F87-1259-4E07-8396-CFF1E9151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99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FB301E-B40C-4A34-A028-64CDDB13D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0F51EF-9FCA-44D1-87F8-091DCFA4D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48C17B-5696-4485-B759-F9A0BBD8D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D849D-E022-4F0A-AD7A-5ABCD327F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81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9DABCE-8621-4B57-B5C5-D0FC9656F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E77D1C-6511-48AE-B627-441AF0C38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C2306-F021-40D0-AD1E-4F528101B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6ECA9-B21A-4971-B2C8-A65439500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47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7DB69-1200-44D8-A18E-4B716610A2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7451D5-7E32-45E0-8A71-AC9120B42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92E01-54BE-44E2-BEC2-B1566BD67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11A2D-D589-444D-977C-C435D005F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36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7C23DA-6DC7-458C-8578-5512F6449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C2A918C-D33C-4030-8B35-937F2B77B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A757DC8-6890-45A9-A96C-8CDC780C7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AA8DE-DD5A-4C36-A4AD-7483C90F5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3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96C0EB-2B83-4CA9-A7E1-59A4CBAE9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99E27D-DB66-4A67-8D30-30F9D684F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A963BA-C695-431B-B320-CCA8715EB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6C7A6-FE84-41F0-AF9C-2345E29D94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828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4460A1-1C37-4332-BE21-144283232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738F49-F134-4348-8589-17D9E6CDC2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AB7264-600C-4138-B924-996F1AED89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80CBF-7D41-4E4C-9056-359AB8A36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818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8895B-6DBD-4F1C-82F5-F0F4945BE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478B8-8EBD-4B29-9973-564ED84828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84BFEA-E7A9-4A27-A4F4-05347B452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C0974-2C8A-4B2A-B78A-A604F1826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826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99D8CF-01BB-48EE-88BD-F39A2C1368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610136-2C14-4BB2-BA05-DAFCDD701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772BB5-3B03-4450-AA9F-EEAA596D2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D382-EF10-48FD-BB78-DC3216389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17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06647C-2EF5-49B3-8E63-A8419E862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027803-07FB-4181-B579-FDE164F32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9D257-0EFC-4FBA-A805-7011501CE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62B6E-3D35-4387-AF0F-AEABED7AA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49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F7B112-3963-403F-AB46-DD9FE195CC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9D985F-ED31-471F-9A3D-4F7AF4F7C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F287C8-54D7-4910-B380-42FA81A80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8B2A2-1CD2-40F6-8D9E-F9DED3477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747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9A3EC-BE9C-456A-AC69-9D7C94627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F053E7-722A-4E1E-9A42-B256ACE770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C8561F-9A76-471A-BD15-627B20D8D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2C08C-1930-4053-9ADC-4C2E746A8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6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05E05-073B-4F2A-83D7-5E24018BBD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0471E3-7266-4D25-9038-A81B12BF0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5D9E13-0FDA-465D-B789-23884DC03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7D80C-0143-4CE9-94D5-D63F68D27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132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E10FC01-AC85-46CB-B9BB-5A1B7A074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31CA876-F33C-49B3-8F77-27059F61B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D23DF1-25F2-4C9E-9D3C-F44428DE59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DC465B-4F59-4920-9890-03E0BED7B0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8011E2-8B65-4CAB-BEBA-8BC7B1CF0E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C9AE1B-162C-445E-A3A5-C86C233A44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giehosmcgrane.com/2010/09/what-ict-strand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SH-oKhGkFQ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tia.global/dr-york-hsiang-going-with-the-flow-new-methods-for-treating-cardiovascular-diseas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ublicdomainfiles.com/show_file.php?id=13545089413301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12246-52C8-4DA1-8196-D6F581A68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5AC98E-0CA8-4BB2-87F7-B16431BEEA49}"/>
              </a:ext>
            </a:extLst>
          </p:cNvPr>
          <p:cNvSpPr/>
          <p:nvPr/>
        </p:nvSpPr>
        <p:spPr>
          <a:xfrm>
            <a:off x="2686050" y="4648200"/>
            <a:ext cx="37719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115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F45684-E9CD-46AB-9F19-161AB57144EB}"/>
              </a:ext>
            </a:extLst>
          </p:cNvPr>
          <p:cNvSpPr txBox="1"/>
          <p:nvPr/>
        </p:nvSpPr>
        <p:spPr>
          <a:xfrm>
            <a:off x="1524000" y="2362200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92D050"/>
                </a:solidFill>
              </a:rPr>
              <a:t>স্ফি</a:t>
            </a:r>
            <a:r>
              <a:rPr lang="as-IN" sz="6000" dirty="0">
                <a:solidFill>
                  <a:srgbClr val="92D050"/>
                </a:solidFill>
              </a:rPr>
              <a:t>গ</a:t>
            </a:r>
            <a:r>
              <a:rPr lang="en-US" sz="6000" dirty="0" err="1">
                <a:solidFill>
                  <a:srgbClr val="92D050"/>
                </a:solidFill>
              </a:rPr>
              <a:t>মোম্যান</a:t>
            </a:r>
            <a:r>
              <a:rPr lang="as-IN" sz="6000" dirty="0">
                <a:solidFill>
                  <a:srgbClr val="92D050"/>
                </a:solidFill>
              </a:rPr>
              <a:t>ো</a:t>
            </a:r>
            <a:r>
              <a:rPr lang="en-US" sz="6000" dirty="0">
                <a:solidFill>
                  <a:srgbClr val="92D050"/>
                </a:solidFill>
              </a:rPr>
              <a:t>ম</a:t>
            </a:r>
            <a:r>
              <a:rPr lang="as-IN" sz="6000" dirty="0">
                <a:solidFill>
                  <a:srgbClr val="92D050"/>
                </a:solidFill>
              </a:rPr>
              <a:t>ি</a:t>
            </a:r>
            <a:r>
              <a:rPr lang="en-US" sz="6000" dirty="0">
                <a:solidFill>
                  <a:srgbClr val="92D050"/>
                </a:solidFill>
              </a:rPr>
              <a:t>ট</a:t>
            </a:r>
            <a:r>
              <a:rPr lang="as-IN" sz="6000" dirty="0">
                <a:solidFill>
                  <a:srgbClr val="92D050"/>
                </a:solidFill>
              </a:rPr>
              <a:t>া</a:t>
            </a:r>
            <a:r>
              <a:rPr lang="en-US" sz="6000" dirty="0">
                <a:solidFill>
                  <a:srgbClr val="92D050"/>
                </a:solidFill>
              </a:rPr>
              <a:t>র</a:t>
            </a:r>
          </a:p>
          <a:p>
            <a:r>
              <a:rPr lang="en-US" sz="4000" dirty="0">
                <a:solidFill>
                  <a:schemeClr val="accent1"/>
                </a:solidFill>
              </a:rPr>
              <a:t>                       </a:t>
            </a:r>
            <a:r>
              <a:rPr lang="en-US" sz="2800" dirty="0">
                <a:solidFill>
                  <a:schemeClr val="accent1"/>
                </a:solidFill>
              </a:rPr>
              <a:t>(</a:t>
            </a:r>
            <a:r>
              <a:rPr lang="en-US" sz="2800" dirty="0" err="1">
                <a:solidFill>
                  <a:schemeClr val="accent1"/>
                </a:solidFill>
              </a:rPr>
              <a:t>রক্তচাপ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মাপার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যন্ত্র</a:t>
            </a:r>
            <a:r>
              <a:rPr lang="en-US" sz="2800" dirty="0">
                <a:solidFill>
                  <a:schemeClr val="accent1"/>
                </a:solidFill>
              </a:rPr>
              <a:t>)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97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0013B0-95FD-466F-AC33-03024054DCF5}"/>
              </a:ext>
            </a:extLst>
          </p:cNvPr>
          <p:cNvSpPr txBox="1"/>
          <p:nvPr/>
        </p:nvSpPr>
        <p:spPr>
          <a:xfrm>
            <a:off x="0" y="381000"/>
            <a:ext cx="9144000" cy="544764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উচ্চরক্তচাপ</a:t>
            </a:r>
            <a:r>
              <a:rPr lang="en-US" sz="4400" b="1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পারদ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স্তম্বের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১৬০ </a:t>
            </a:r>
            <a:r>
              <a:rPr lang="en-US" sz="4400" b="1" dirty="0" err="1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মিলিমিটার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400" b="1" dirty="0" err="1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পারদ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স্তম্বের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b="1" dirty="0" err="1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মিলিমিটার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, 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>
                <a:solidFill>
                  <a:srgbClr val="FFC000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US" sz="4400" dirty="0">
              <a:highlight>
                <a:srgbClr val="993366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chemeClr val="bg1"/>
              </a:solidFill>
              <a:sym typeface="Wingdings 2" panose="05020102010507070707" pitchFamily="18" charset="2"/>
            </a:endParaRPr>
          </a:p>
          <a:p>
            <a:pPr algn="just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 স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ধ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ণ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ে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বহুল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শরীর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অতিরিক্ত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ওজন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অতিরিক্ত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লবন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খাওয়া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শারীরিক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পরিশ্রম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ড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ে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ি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ক্তে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্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ট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ে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রল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আধিক্য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উচ্চ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রক্তচাপের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কারণ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7939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506E7D47-E0BB-4028-823F-34A5EFC01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029096"/>
              </p:ext>
            </p:extLst>
          </p:nvPr>
        </p:nvGraphicFramePr>
        <p:xfrm>
          <a:off x="4054475" y="3214688"/>
          <a:ext cx="10350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1035000" imgH="428760" progId="Package">
                  <p:embed/>
                </p:oleObj>
              </mc:Choice>
              <mc:Fallback>
                <p:oleObj name="Packager Shell Object" showAsIcon="1" r:id="rId3" imgW="1035000" imgH="428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4475" y="3214688"/>
                        <a:ext cx="103505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879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0013B0-95FD-466F-AC33-03024054DCF5}"/>
              </a:ext>
            </a:extLst>
          </p:cNvPr>
          <p:cNvSpPr txBox="1"/>
          <p:nvPr/>
        </p:nvSpPr>
        <p:spPr>
          <a:xfrm>
            <a:off x="-4784" y="152400"/>
            <a:ext cx="9147928" cy="6801862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4800" b="1" u="sng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u="sng" dirty="0" err="1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োলে</a:t>
            </a:r>
            <a:r>
              <a:rPr lang="as-IN" sz="4800" b="1" u="sng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u="sng" dirty="0" err="1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্টে</a:t>
            </a:r>
            <a:r>
              <a:rPr lang="as-IN" sz="4800" b="1" u="sng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u="sng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ল: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োলে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্টে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স্টেরয়েড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 2" panose="05020102010507070707" pitchFamily="18" charset="2"/>
              <a:buChar char="C"/>
            </a:pPr>
            <a:endParaRPr lang="en-US" sz="3200" dirty="0">
              <a:solidFill>
                <a:schemeClr val="bg1"/>
              </a:solidFill>
              <a:sym typeface="Wingdings 2" panose="05020102010507070707" pitchFamily="18" charset="2"/>
            </a:endParaRPr>
          </a:p>
          <a:p>
            <a:pPr marL="457200" indent="-457200">
              <a:buFont typeface="Wingdings 2" panose="05020102010507070707" pitchFamily="18" charset="2"/>
              <a:buChar char="C"/>
            </a:pP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ু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ষ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ে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্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্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ত্যেক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ষ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ও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ি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্যুতে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ো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লেস্টরল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থাকে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 2" panose="05020102010507070707" pitchFamily="18" charset="2"/>
              <a:buChar char="C"/>
            </a:pP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 2" panose="05020102010507070707" pitchFamily="18" charset="2"/>
              <a:buChar char="C"/>
            </a:pP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ৃ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ও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ে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পরিমাণ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সবচেয়ে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বেশি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 2" panose="05020102010507070707" pitchFamily="18" charset="2"/>
              <a:buChar char="C"/>
            </a:pP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 2" panose="05020102010507070707" pitchFamily="18" charset="2"/>
              <a:buChar char="C"/>
            </a:pP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্নেহ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8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2F678B8-ECDB-43BF-ABDF-73A2D6F85D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50148"/>
              </p:ext>
            </p:extLst>
          </p:nvPr>
        </p:nvGraphicFramePr>
        <p:xfrm>
          <a:off x="381000" y="6858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50DCBC3-347D-4C2E-A6EF-1484C84F4DF8}"/>
              </a:ext>
            </a:extLst>
          </p:cNvPr>
          <p:cNvSpPr txBox="1"/>
          <p:nvPr/>
        </p:nvSpPr>
        <p:spPr>
          <a:xfrm>
            <a:off x="1219200" y="6096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sym typeface="Wingdings 2" panose="05020102010507070707" pitchFamily="18" charset="2"/>
              </a:rPr>
              <a:t></a:t>
            </a:r>
            <a:r>
              <a:rPr lang="en-US" sz="2800" dirty="0">
                <a:solidFill>
                  <a:srgbClr val="FFFF00"/>
                </a:solidFill>
              </a:rPr>
              <a:t>Lipoprotein </a:t>
            </a:r>
            <a:r>
              <a:rPr lang="en-US" sz="2800" dirty="0" err="1">
                <a:solidFill>
                  <a:srgbClr val="FFFF00"/>
                </a:solidFill>
              </a:rPr>
              <a:t>হল</a:t>
            </a:r>
            <a:r>
              <a:rPr lang="as-IN" sz="2800" dirty="0">
                <a:solidFill>
                  <a:srgbClr val="FFFF00"/>
                </a:solidFill>
              </a:rPr>
              <a:t>ো</a:t>
            </a:r>
            <a:r>
              <a:rPr lang="en-US" sz="2800" dirty="0">
                <a:solidFill>
                  <a:srgbClr val="FFFF00"/>
                </a:solidFill>
              </a:rPr>
              <a:t>  </a:t>
            </a:r>
            <a:r>
              <a:rPr lang="as-IN" sz="2800" dirty="0">
                <a:solidFill>
                  <a:srgbClr val="FFFF00"/>
                </a:solidFill>
              </a:rPr>
              <a:t>স</a:t>
            </a:r>
            <a:r>
              <a:rPr lang="en-US" sz="2800" dirty="0" err="1">
                <a:solidFill>
                  <a:srgbClr val="FFFF00"/>
                </a:solidFill>
              </a:rPr>
              <a:t>্নেহ</a:t>
            </a:r>
            <a:r>
              <a:rPr lang="en-US" sz="2800" dirty="0">
                <a:solidFill>
                  <a:srgbClr val="FFFF00"/>
                </a:solidFill>
              </a:rPr>
              <a:t> ও </a:t>
            </a:r>
            <a:r>
              <a:rPr lang="en-US" sz="2800" dirty="0" err="1">
                <a:solidFill>
                  <a:srgbClr val="FFFF00"/>
                </a:solidFill>
              </a:rPr>
              <a:t>প্র</a:t>
            </a:r>
            <a:r>
              <a:rPr lang="as-IN" sz="2800" dirty="0">
                <a:solidFill>
                  <a:srgbClr val="FFFF00"/>
                </a:solidFill>
              </a:rPr>
              <a:t>ো</a:t>
            </a:r>
            <a:r>
              <a:rPr lang="en-US" sz="2800" dirty="0">
                <a:solidFill>
                  <a:srgbClr val="FFFF00"/>
                </a:solidFill>
              </a:rPr>
              <a:t>ট</a:t>
            </a:r>
            <a:r>
              <a:rPr lang="as-IN" sz="2800" dirty="0">
                <a:solidFill>
                  <a:srgbClr val="FFFF00"/>
                </a:solidFill>
              </a:rPr>
              <a:t>ি</a:t>
            </a:r>
            <a:r>
              <a:rPr lang="en-US" sz="2800" dirty="0">
                <a:solidFill>
                  <a:srgbClr val="FFFF00"/>
                </a:solidFill>
              </a:rPr>
              <a:t>ন</a:t>
            </a:r>
            <a:r>
              <a:rPr lang="as-IN" sz="2800" dirty="0">
                <a:solidFill>
                  <a:srgbClr val="FFFF00"/>
                </a:solidFill>
              </a:rPr>
              <a:t>ে</a:t>
            </a:r>
            <a:r>
              <a:rPr lang="en-US" sz="2800" dirty="0">
                <a:solidFill>
                  <a:srgbClr val="FFFF00"/>
                </a:solidFill>
              </a:rPr>
              <a:t>র </a:t>
            </a:r>
            <a:r>
              <a:rPr lang="en-US" sz="2800" dirty="0" err="1">
                <a:solidFill>
                  <a:srgbClr val="FFFF00"/>
                </a:solidFill>
              </a:rPr>
              <a:t>যৌ</a:t>
            </a:r>
            <a:r>
              <a:rPr lang="as-IN" sz="2800" dirty="0">
                <a:solidFill>
                  <a:srgbClr val="FFFF00"/>
                </a:solidFill>
              </a:rPr>
              <a:t>গ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4558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C4164F-F4F9-4DB1-9038-AA7F42C71A79}"/>
              </a:ext>
            </a:extLst>
          </p:cNvPr>
          <p:cNvSpPr txBox="1"/>
          <p:nvPr/>
        </p:nvSpPr>
        <p:spPr>
          <a:xfrm>
            <a:off x="0" y="76200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00"/>
                </a:solidFill>
              </a:rPr>
              <a:t>র</a:t>
            </a:r>
            <a:r>
              <a:rPr lang="as-IN" sz="3200" b="1" dirty="0">
                <a:solidFill>
                  <a:srgbClr val="FFFF00"/>
                </a:solidFill>
              </a:rPr>
              <a:t>ক</a:t>
            </a:r>
            <a:r>
              <a:rPr lang="en-US" sz="3200" b="1" dirty="0" err="1">
                <a:solidFill>
                  <a:srgbClr val="FFFF00"/>
                </a:solidFill>
              </a:rPr>
              <a:t>্তে</a:t>
            </a:r>
            <a:r>
              <a:rPr lang="en-US" sz="3200" b="1" dirty="0">
                <a:solidFill>
                  <a:srgbClr val="FFFF00"/>
                </a:solidFill>
              </a:rPr>
              <a:t> ক</a:t>
            </a:r>
            <a:r>
              <a:rPr lang="as-IN" sz="3200" b="1" dirty="0">
                <a:solidFill>
                  <a:srgbClr val="FFFF00"/>
                </a:solidFill>
              </a:rPr>
              <a:t>ো</a:t>
            </a:r>
            <a:r>
              <a:rPr lang="en-US" sz="3200" b="1" dirty="0">
                <a:solidFill>
                  <a:srgbClr val="FFFF00"/>
                </a:solidFill>
              </a:rPr>
              <a:t>ল</a:t>
            </a:r>
            <a:r>
              <a:rPr lang="as-IN" sz="3200" b="1" dirty="0">
                <a:solidFill>
                  <a:srgbClr val="FFFF00"/>
                </a:solidFill>
              </a:rPr>
              <a:t>ে</a:t>
            </a:r>
            <a:r>
              <a:rPr lang="en-US" sz="3200" b="1" dirty="0" err="1">
                <a:solidFill>
                  <a:srgbClr val="FFFF00"/>
                </a:solidFill>
              </a:rPr>
              <a:t>স্টেরল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এর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স্বা</a:t>
            </a:r>
            <a:r>
              <a:rPr lang="as-IN" sz="3200" b="1" dirty="0">
                <a:solidFill>
                  <a:srgbClr val="FFFF00"/>
                </a:solidFill>
              </a:rPr>
              <a:t>ভ</a:t>
            </a:r>
            <a:r>
              <a:rPr lang="en-US" sz="3200" b="1" dirty="0" err="1">
                <a:solidFill>
                  <a:srgbClr val="FFFF00"/>
                </a:solidFill>
              </a:rPr>
              <a:t>াবিক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as-IN" sz="3200" b="1" dirty="0">
                <a:solidFill>
                  <a:srgbClr val="FFFF00"/>
                </a:solidFill>
              </a:rPr>
              <a:t>প</a:t>
            </a:r>
            <a:r>
              <a:rPr lang="en-US" sz="3200" b="1" dirty="0">
                <a:solidFill>
                  <a:srgbClr val="FFFF00"/>
                </a:solidFill>
              </a:rPr>
              <a:t>র</a:t>
            </a:r>
            <a:r>
              <a:rPr lang="as-IN" sz="3200" b="1" dirty="0">
                <a:solidFill>
                  <a:srgbClr val="FFFF00"/>
                </a:solidFill>
              </a:rPr>
              <a:t>ি</a:t>
            </a:r>
            <a:r>
              <a:rPr lang="en-US" sz="3200" b="1" dirty="0">
                <a:solidFill>
                  <a:srgbClr val="FFFF00"/>
                </a:solidFill>
              </a:rPr>
              <a:t>ম</a:t>
            </a:r>
            <a:r>
              <a:rPr lang="as-IN" sz="3200" b="1" dirty="0">
                <a:solidFill>
                  <a:srgbClr val="FFFF00"/>
                </a:solidFill>
              </a:rPr>
              <a:t>া</a:t>
            </a:r>
            <a:r>
              <a:rPr lang="en-US" sz="3200" b="1" dirty="0">
                <a:solidFill>
                  <a:srgbClr val="FFFF00"/>
                </a:solidFill>
              </a:rPr>
              <a:t>ণ </a:t>
            </a:r>
            <a:r>
              <a:rPr lang="as-IN" sz="3200" b="1" dirty="0">
                <a:solidFill>
                  <a:srgbClr val="FFFF00"/>
                </a:solidFill>
              </a:rPr>
              <a:t>১</a:t>
            </a:r>
            <a:r>
              <a:rPr lang="en-US" sz="3200" b="1" dirty="0">
                <a:solidFill>
                  <a:srgbClr val="FFFF00"/>
                </a:solidFill>
              </a:rPr>
              <a:t>০</a:t>
            </a:r>
            <a:r>
              <a:rPr lang="as-IN" sz="3200" b="1" dirty="0">
                <a:solidFill>
                  <a:srgbClr val="FFFF00"/>
                </a:solidFill>
              </a:rPr>
              <a:t>০</a:t>
            </a:r>
            <a:r>
              <a:rPr lang="en-US" sz="3200" b="1" dirty="0">
                <a:solidFill>
                  <a:srgbClr val="FFFF00"/>
                </a:solidFill>
              </a:rPr>
              <a:t>-</a:t>
            </a:r>
            <a:r>
              <a:rPr lang="as-IN" sz="3200" b="1" dirty="0">
                <a:solidFill>
                  <a:srgbClr val="FFFF00"/>
                </a:solidFill>
              </a:rPr>
              <a:t>২</a:t>
            </a:r>
            <a:r>
              <a:rPr lang="en-US" sz="3200" b="1" dirty="0">
                <a:solidFill>
                  <a:srgbClr val="FFFF00"/>
                </a:solidFill>
              </a:rPr>
              <a:t>০</a:t>
            </a:r>
            <a:r>
              <a:rPr lang="as-IN" sz="3200" b="1" dirty="0">
                <a:solidFill>
                  <a:srgbClr val="FFFF00"/>
                </a:solidFill>
              </a:rPr>
              <a:t>০</a:t>
            </a:r>
            <a:r>
              <a:rPr lang="en-US" sz="3200" b="1" dirty="0">
                <a:solidFill>
                  <a:srgbClr val="FFFF00"/>
                </a:solidFill>
              </a:rPr>
              <a:t> mg/dL</a:t>
            </a:r>
          </a:p>
          <a:p>
            <a:pPr marL="457200" indent="-457200">
              <a:buFont typeface="Wingdings 2" panose="05020102010507070707" pitchFamily="18" charset="2"/>
              <a:buChar char="E"/>
            </a:pPr>
            <a:endParaRPr lang="en-US" sz="3200" b="1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pPr marL="457200" indent="-457200">
              <a:buFont typeface="Wingdings 2" panose="05020102010507070707" pitchFamily="18" charset="2"/>
              <a:buChar char="E"/>
            </a:pPr>
            <a:r>
              <a:rPr lang="en-US" sz="3200" dirty="0">
                <a:solidFill>
                  <a:srgbClr val="FFFF00"/>
                </a:solidFill>
              </a:rPr>
              <a:t>র</a:t>
            </a:r>
            <a:r>
              <a:rPr lang="as-IN" sz="3200" dirty="0">
                <a:solidFill>
                  <a:srgbClr val="FFFF00"/>
                </a:solidFill>
              </a:rPr>
              <a:t>ক</a:t>
            </a:r>
            <a:r>
              <a:rPr lang="en-US" sz="3200" dirty="0" err="1">
                <a:solidFill>
                  <a:srgbClr val="FFFF00"/>
                </a:solidFill>
              </a:rPr>
              <a:t>্তে</a:t>
            </a:r>
            <a:r>
              <a:rPr lang="en-US" sz="3200" dirty="0">
                <a:solidFill>
                  <a:srgbClr val="FFFF00"/>
                </a:solidFill>
              </a:rPr>
              <a:t> ক</a:t>
            </a:r>
            <a:r>
              <a:rPr lang="as-IN" sz="3200" dirty="0">
                <a:solidFill>
                  <a:srgbClr val="FFFF00"/>
                </a:solidFill>
              </a:rPr>
              <a:t>ো</a:t>
            </a:r>
            <a:r>
              <a:rPr lang="en-US" sz="3200" dirty="0">
                <a:solidFill>
                  <a:srgbClr val="FFFF00"/>
                </a:solidFill>
              </a:rPr>
              <a:t>ল</a:t>
            </a:r>
            <a:r>
              <a:rPr lang="as-IN" sz="3200" dirty="0">
                <a:solidFill>
                  <a:srgbClr val="FFFF00"/>
                </a:solidFill>
              </a:rPr>
              <a:t>ে</a:t>
            </a:r>
            <a:r>
              <a:rPr lang="en-US" sz="3200" dirty="0" err="1">
                <a:solidFill>
                  <a:srgbClr val="FFFF00"/>
                </a:solidFill>
              </a:rPr>
              <a:t>স্টেরল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as-IN" sz="3200" dirty="0">
                <a:solidFill>
                  <a:srgbClr val="FFFF00"/>
                </a:solidFill>
              </a:rPr>
              <a:t>ব</a:t>
            </a:r>
            <a:r>
              <a:rPr lang="en-US" sz="3200" dirty="0">
                <a:solidFill>
                  <a:srgbClr val="FFFF00"/>
                </a:solidFill>
              </a:rPr>
              <a:t>ে</a:t>
            </a:r>
            <a:r>
              <a:rPr lang="as-IN" sz="3200" dirty="0">
                <a:solidFill>
                  <a:srgbClr val="FFFF00"/>
                </a:solidFill>
              </a:rPr>
              <a:t>ড়</a:t>
            </a:r>
            <a:r>
              <a:rPr lang="en-US" sz="3200" dirty="0">
                <a:solidFill>
                  <a:srgbClr val="FFFF00"/>
                </a:solidFill>
              </a:rPr>
              <a:t>ে </a:t>
            </a:r>
            <a:r>
              <a:rPr lang="as-IN" sz="3200" dirty="0">
                <a:solidFill>
                  <a:srgbClr val="FFFF00"/>
                </a:solidFill>
              </a:rPr>
              <a:t>গ</a:t>
            </a:r>
            <a:r>
              <a:rPr lang="en-US" sz="3200" dirty="0">
                <a:solidFill>
                  <a:srgbClr val="FFFF00"/>
                </a:solidFill>
              </a:rPr>
              <a:t>ে</a:t>
            </a:r>
            <a:r>
              <a:rPr lang="as-IN" sz="3200" dirty="0">
                <a:solidFill>
                  <a:srgbClr val="FFFF00"/>
                </a:solidFill>
              </a:rPr>
              <a:t>ল</a:t>
            </a:r>
            <a:r>
              <a:rPr lang="en-US" sz="3200" dirty="0">
                <a:solidFill>
                  <a:srgbClr val="FFFF00"/>
                </a:solidFill>
              </a:rPr>
              <a:t>ে </a:t>
            </a:r>
            <a:r>
              <a:rPr lang="en-US" sz="3200" b="1" dirty="0">
                <a:solidFill>
                  <a:srgbClr val="FFC000"/>
                </a:solidFill>
              </a:rPr>
              <a:t>LDL </a:t>
            </a:r>
            <a:r>
              <a:rPr lang="en-US" sz="3200" b="1" dirty="0" err="1">
                <a:solidFill>
                  <a:srgbClr val="FFC000"/>
                </a:solidFill>
              </a:rPr>
              <a:t>এর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পরিমান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as-IN" sz="3200" b="1" dirty="0">
                <a:solidFill>
                  <a:srgbClr val="FFC000"/>
                </a:solidFill>
              </a:rPr>
              <a:t>ব</a:t>
            </a:r>
            <a:r>
              <a:rPr lang="en-US" sz="3200" b="1" dirty="0">
                <a:solidFill>
                  <a:srgbClr val="FFC000"/>
                </a:solidFill>
              </a:rPr>
              <a:t>ে</a:t>
            </a:r>
            <a:r>
              <a:rPr lang="as-IN" sz="3200" b="1" dirty="0">
                <a:solidFill>
                  <a:srgbClr val="FFC000"/>
                </a:solidFill>
              </a:rPr>
              <a:t>ড়</a:t>
            </a:r>
            <a:r>
              <a:rPr lang="en-US" sz="3200" b="1" dirty="0">
                <a:solidFill>
                  <a:srgbClr val="FFC000"/>
                </a:solidFill>
              </a:rPr>
              <a:t>ে </a:t>
            </a:r>
            <a:r>
              <a:rPr lang="as-IN" sz="3200" b="1" dirty="0">
                <a:solidFill>
                  <a:srgbClr val="FFC000"/>
                </a:solidFill>
              </a:rPr>
              <a:t>য</a:t>
            </a:r>
            <a:r>
              <a:rPr lang="en-US" sz="3200" b="1" dirty="0">
                <a:solidFill>
                  <a:srgbClr val="FFC000"/>
                </a:solidFill>
              </a:rPr>
              <a:t>া</a:t>
            </a:r>
            <a:r>
              <a:rPr lang="as-IN" sz="3200" b="1" dirty="0">
                <a:solidFill>
                  <a:srgbClr val="FFC000"/>
                </a:solidFill>
              </a:rPr>
              <a:t>য়</a:t>
            </a:r>
            <a:r>
              <a:rPr lang="en-US" sz="3200" b="1" dirty="0"/>
              <a:t> </a:t>
            </a:r>
            <a:r>
              <a:rPr lang="en-US" sz="3200" dirty="0" err="1">
                <a:solidFill>
                  <a:srgbClr val="FFFF00"/>
                </a:solidFill>
              </a:rPr>
              <a:t>আর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C000"/>
                </a:solidFill>
              </a:rPr>
              <a:t> HDL </a:t>
            </a:r>
            <a:r>
              <a:rPr lang="en-US" sz="3200" dirty="0" err="1">
                <a:solidFill>
                  <a:srgbClr val="FFC000"/>
                </a:solidFill>
              </a:rPr>
              <a:t>এর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পরিমান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as-IN" sz="3200" dirty="0">
                <a:solidFill>
                  <a:srgbClr val="FFC000"/>
                </a:solidFill>
              </a:rPr>
              <a:t>ক</a:t>
            </a:r>
            <a:r>
              <a:rPr lang="en-US" sz="3200" dirty="0">
                <a:solidFill>
                  <a:srgbClr val="FFC000"/>
                </a:solidFill>
              </a:rPr>
              <a:t>ম</a:t>
            </a:r>
            <a:r>
              <a:rPr lang="as-IN" sz="3200" dirty="0">
                <a:solidFill>
                  <a:srgbClr val="FFC000"/>
                </a:solidFill>
              </a:rPr>
              <a:t>ে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as-IN" sz="3200" dirty="0">
                <a:solidFill>
                  <a:srgbClr val="FFC000"/>
                </a:solidFill>
              </a:rPr>
              <a:t>য</a:t>
            </a:r>
            <a:r>
              <a:rPr lang="en-US" sz="3200" dirty="0">
                <a:solidFill>
                  <a:srgbClr val="FFC000"/>
                </a:solidFill>
              </a:rPr>
              <a:t>া</a:t>
            </a:r>
            <a:r>
              <a:rPr lang="as-IN" sz="3200" dirty="0">
                <a:solidFill>
                  <a:srgbClr val="FFC000"/>
                </a:solidFill>
              </a:rPr>
              <a:t>য়</a:t>
            </a:r>
            <a:r>
              <a:rPr lang="en-US" sz="3200" dirty="0">
                <a:solidFill>
                  <a:srgbClr val="FFC000"/>
                </a:solidFill>
              </a:rPr>
              <a:t>।</a:t>
            </a:r>
          </a:p>
          <a:p>
            <a:pPr marL="457200" indent="-457200">
              <a:buFont typeface="Wingdings 2" panose="05020102010507070707" pitchFamily="18" charset="2"/>
              <a:buChar char="E"/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sz="3200" dirty="0">
                <a:solidFill>
                  <a:srgbClr val="FFFF00"/>
                </a:solidFill>
                <a:sym typeface="Wingdings 2" panose="05020102010507070707" pitchFamily="18" charset="2"/>
              </a:rPr>
              <a:t> </a:t>
            </a:r>
            <a:r>
              <a:rPr lang="en-US" sz="3200" dirty="0">
                <a:solidFill>
                  <a:srgbClr val="FFFF00"/>
                </a:solidFill>
              </a:rPr>
              <a:t>LDL </a:t>
            </a:r>
            <a:r>
              <a:rPr lang="en-US" sz="3200" dirty="0" err="1">
                <a:solidFill>
                  <a:srgbClr val="FFFF00"/>
                </a:solidFill>
              </a:rPr>
              <a:t>এর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পরিমান</a:t>
            </a:r>
            <a:r>
              <a:rPr lang="en-US" sz="3200" dirty="0">
                <a:solidFill>
                  <a:srgbClr val="FFFF00"/>
                </a:solidFill>
              </a:rPr>
              <a:t> ১৫০ mg/dL </a:t>
            </a:r>
            <a:r>
              <a:rPr lang="as-IN" sz="3200" dirty="0">
                <a:solidFill>
                  <a:srgbClr val="FFFF00"/>
                </a:solidFill>
              </a:rPr>
              <a:t>থ</a:t>
            </a:r>
            <a:r>
              <a:rPr lang="en-US" sz="3200" dirty="0">
                <a:solidFill>
                  <a:srgbClr val="FFFF00"/>
                </a:solidFill>
              </a:rPr>
              <a:t>ে</a:t>
            </a:r>
            <a:r>
              <a:rPr lang="as-IN" sz="3200" dirty="0">
                <a:solidFill>
                  <a:srgbClr val="FFFF00"/>
                </a:solidFill>
              </a:rPr>
              <a:t>ক</a:t>
            </a:r>
            <a:r>
              <a:rPr lang="en-US" sz="3200" dirty="0">
                <a:solidFill>
                  <a:srgbClr val="FFFF00"/>
                </a:solidFill>
              </a:rPr>
              <a:t>ে </a:t>
            </a:r>
            <a:r>
              <a:rPr lang="en-US" sz="3200" dirty="0" err="1">
                <a:solidFill>
                  <a:srgbClr val="FFFF00"/>
                </a:solidFill>
              </a:rPr>
              <a:t>বে</a:t>
            </a:r>
            <a:r>
              <a:rPr lang="as-IN" sz="3200" dirty="0">
                <a:solidFill>
                  <a:srgbClr val="FFFF00"/>
                </a:solidFill>
              </a:rPr>
              <a:t>শ</a:t>
            </a:r>
            <a:r>
              <a:rPr lang="en-US" sz="3200" dirty="0">
                <a:solidFill>
                  <a:srgbClr val="FFFF00"/>
                </a:solidFill>
              </a:rPr>
              <a:t>ি </a:t>
            </a:r>
            <a:r>
              <a:rPr lang="as-IN" sz="3200" dirty="0">
                <a:solidFill>
                  <a:srgbClr val="FFFF00"/>
                </a:solidFill>
              </a:rPr>
              <a:t>হ</a:t>
            </a:r>
            <a:r>
              <a:rPr lang="en-US" sz="3200" dirty="0">
                <a:solidFill>
                  <a:srgbClr val="FFFF00"/>
                </a:solidFill>
              </a:rPr>
              <a:t>ল</a:t>
            </a:r>
            <a:r>
              <a:rPr lang="as-IN" sz="3200" dirty="0">
                <a:solidFill>
                  <a:srgbClr val="FFFF00"/>
                </a:solidFill>
              </a:rPr>
              <a:t>ে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as-IN" sz="3200" dirty="0">
                <a:solidFill>
                  <a:srgbClr val="FFFF00"/>
                </a:solidFill>
              </a:rPr>
              <a:t>ড</a:t>
            </a:r>
            <a:r>
              <a:rPr lang="en-US" sz="3200" dirty="0">
                <a:solidFill>
                  <a:srgbClr val="FFFF00"/>
                </a:solidFill>
              </a:rPr>
              <a:t>া</a:t>
            </a:r>
            <a:r>
              <a:rPr lang="as-IN" sz="3200" dirty="0">
                <a:solidFill>
                  <a:srgbClr val="FFFF00"/>
                </a:solidFill>
              </a:rPr>
              <a:t>ক</a:t>
            </a:r>
            <a:r>
              <a:rPr lang="en-US" sz="3200" dirty="0">
                <a:solidFill>
                  <a:srgbClr val="FFFF00"/>
                </a:solidFill>
              </a:rPr>
              <a:t>্</a:t>
            </a:r>
            <a:r>
              <a:rPr lang="as-IN" sz="3200" dirty="0">
                <a:solidFill>
                  <a:srgbClr val="FFFF00"/>
                </a:solidFill>
              </a:rPr>
              <a:t>ত</a:t>
            </a:r>
            <a:r>
              <a:rPr lang="en-US" sz="3200" dirty="0">
                <a:solidFill>
                  <a:srgbClr val="FFFF00"/>
                </a:solidFill>
              </a:rPr>
              <a:t>র</a:t>
            </a:r>
            <a:r>
              <a:rPr lang="as-IN" sz="3200" dirty="0">
                <a:solidFill>
                  <a:srgbClr val="FFFF00"/>
                </a:solidFill>
              </a:rPr>
              <a:t>ে</a:t>
            </a:r>
            <a:r>
              <a:rPr lang="en-US" sz="3200" dirty="0">
                <a:solidFill>
                  <a:srgbClr val="FFFF00"/>
                </a:solidFill>
              </a:rPr>
              <a:t>র </a:t>
            </a:r>
            <a:r>
              <a:rPr lang="as-IN" sz="3200" dirty="0">
                <a:solidFill>
                  <a:srgbClr val="FFFF00"/>
                </a:solidFill>
              </a:rPr>
              <a:t>প</a:t>
            </a:r>
            <a:r>
              <a:rPr lang="en-US" sz="3200" dirty="0">
                <a:solidFill>
                  <a:srgbClr val="FFFF00"/>
                </a:solidFill>
              </a:rPr>
              <a:t>র</a:t>
            </a:r>
            <a:r>
              <a:rPr lang="as-IN" sz="3200" dirty="0">
                <a:solidFill>
                  <a:srgbClr val="FFFF00"/>
                </a:solidFill>
              </a:rPr>
              <a:t>া</a:t>
            </a:r>
            <a:r>
              <a:rPr lang="en-US" sz="3200" dirty="0">
                <a:solidFill>
                  <a:srgbClr val="FFFF00"/>
                </a:solidFill>
              </a:rPr>
              <a:t>ম</a:t>
            </a:r>
            <a:r>
              <a:rPr lang="as-IN" sz="3200" dirty="0">
                <a:solidFill>
                  <a:srgbClr val="FFFF00"/>
                </a:solidFill>
              </a:rPr>
              <a:t>র</a:t>
            </a:r>
            <a:r>
              <a:rPr lang="en-US" sz="3200" dirty="0">
                <a:solidFill>
                  <a:srgbClr val="FFFF00"/>
                </a:solidFill>
              </a:rPr>
              <a:t>্</a:t>
            </a:r>
            <a:r>
              <a:rPr lang="as-IN" sz="3200" dirty="0">
                <a:solidFill>
                  <a:srgbClr val="FFFF00"/>
                </a:solidFill>
              </a:rPr>
              <a:t>শ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as-IN" sz="3200" dirty="0">
                <a:solidFill>
                  <a:srgbClr val="FFFF00"/>
                </a:solidFill>
              </a:rPr>
              <a:t>ন</a:t>
            </a:r>
            <a:r>
              <a:rPr lang="en-US" sz="3200" dirty="0">
                <a:solidFill>
                  <a:srgbClr val="FFFF00"/>
                </a:solidFill>
              </a:rPr>
              <a:t>ে</a:t>
            </a:r>
            <a:r>
              <a:rPr lang="as-IN" sz="3200" dirty="0">
                <a:solidFill>
                  <a:srgbClr val="FFFF00"/>
                </a:solidFill>
              </a:rPr>
              <a:t>ও</a:t>
            </a:r>
            <a:r>
              <a:rPr lang="en-US" sz="3200" dirty="0">
                <a:solidFill>
                  <a:srgbClr val="FFFF00"/>
                </a:solidFill>
              </a:rPr>
              <a:t>য়</a:t>
            </a:r>
            <a:r>
              <a:rPr lang="as-IN" sz="3200" dirty="0">
                <a:solidFill>
                  <a:srgbClr val="FFFF00"/>
                </a:solidFill>
              </a:rPr>
              <a:t>া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আবশ্যক</a:t>
            </a:r>
            <a:r>
              <a:rPr lang="en-US" sz="3200" dirty="0">
                <a:solidFill>
                  <a:srgbClr val="FFFF00"/>
                </a:solidFill>
              </a:rPr>
              <a:t>।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0">
              <a:schemeClr val="accent1">
                <a:lumMod val="89000"/>
              </a:schemeClr>
            </a:gs>
            <a:gs pos="98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99D90E-EF0E-453B-84A5-E305C3A9E8DE}"/>
              </a:ext>
            </a:extLst>
          </p:cNvPr>
          <p:cNvSpPr/>
          <p:nvPr/>
        </p:nvSpPr>
        <p:spPr>
          <a:xfrm>
            <a:off x="2286000" y="3105835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</a:t>
            </a:r>
            <a:r>
              <a:rPr lang="en-US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</a:t>
            </a:r>
            <a:r>
              <a:rPr lang="en-US" b="1" dirty="0">
                <a:solidFill>
                  <a:srgbClr val="FFFF00"/>
                </a:solidFill>
              </a:rPr>
              <a:t>?</a:t>
            </a:r>
            <a:r>
              <a:rPr lang="en-US" dirty="0"/>
              <a:t>v=PSH-oKhGkFQ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7CE23-B74E-4E50-B101-2FFAF73F27AF}"/>
              </a:ext>
            </a:extLst>
          </p:cNvPr>
          <p:cNvSpPr txBox="1"/>
          <p:nvPr/>
        </p:nvSpPr>
        <p:spPr>
          <a:xfrm>
            <a:off x="0" y="457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000" b="1" dirty="0">
                <a:solidFill>
                  <a:srgbClr val="C00000"/>
                </a:solidFill>
              </a:rPr>
              <a:t>ক</a:t>
            </a:r>
            <a:r>
              <a:rPr lang="en-US" sz="2000" b="1" dirty="0" err="1">
                <a:solidFill>
                  <a:srgbClr val="C00000"/>
                </a:solidFill>
              </a:rPr>
              <a:t>োলে</a:t>
            </a:r>
            <a:r>
              <a:rPr lang="as-IN" sz="2000" b="1" dirty="0">
                <a:solidFill>
                  <a:srgbClr val="C00000"/>
                </a:solidFill>
              </a:rPr>
              <a:t>স</a:t>
            </a:r>
            <a:r>
              <a:rPr lang="en-US" sz="2000" b="1" dirty="0" err="1">
                <a:solidFill>
                  <a:srgbClr val="C00000"/>
                </a:solidFill>
              </a:rPr>
              <a:t>্টে</a:t>
            </a:r>
            <a:r>
              <a:rPr lang="as-IN" sz="2000" b="1" dirty="0">
                <a:solidFill>
                  <a:srgbClr val="C00000"/>
                </a:solidFill>
              </a:rPr>
              <a:t>র</a:t>
            </a:r>
            <a:r>
              <a:rPr lang="en-US" sz="2000" b="1" dirty="0">
                <a:solidFill>
                  <a:srgbClr val="C00000"/>
                </a:solidFill>
              </a:rPr>
              <a:t>ল </a:t>
            </a:r>
            <a:r>
              <a:rPr lang="as-IN" sz="2000" b="1" dirty="0">
                <a:solidFill>
                  <a:srgbClr val="C00000"/>
                </a:solidFill>
              </a:rPr>
              <a:t>স</a:t>
            </a:r>
            <a:r>
              <a:rPr lang="en-US" sz="2000" b="1" dirty="0" err="1">
                <a:solidFill>
                  <a:srgbClr val="C00000"/>
                </a:solidFill>
              </a:rPr>
              <a:t>ম্প</a:t>
            </a:r>
            <a:r>
              <a:rPr lang="as-IN" sz="2000" b="1" dirty="0">
                <a:solidFill>
                  <a:srgbClr val="C00000"/>
                </a:solidFill>
              </a:rPr>
              <a:t>র</a:t>
            </a:r>
            <a:r>
              <a:rPr lang="en-US" sz="2000" b="1" dirty="0" err="1">
                <a:solidFill>
                  <a:srgbClr val="C00000"/>
                </a:solidFill>
              </a:rPr>
              <a:t>্কে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as-IN" sz="2000" b="1" dirty="0">
                <a:solidFill>
                  <a:srgbClr val="C00000"/>
                </a:solidFill>
              </a:rPr>
              <a:t>জ</a:t>
            </a:r>
            <a:r>
              <a:rPr lang="en-US" sz="2000" b="1" dirty="0">
                <a:solidFill>
                  <a:srgbClr val="C00000"/>
                </a:solidFill>
              </a:rPr>
              <a:t>া</a:t>
            </a:r>
            <a:r>
              <a:rPr lang="as-IN" sz="2000" b="1" dirty="0">
                <a:solidFill>
                  <a:srgbClr val="C00000"/>
                </a:solidFill>
              </a:rPr>
              <a:t>ন</a:t>
            </a:r>
            <a:r>
              <a:rPr lang="en-US" sz="2000" b="1" dirty="0">
                <a:solidFill>
                  <a:srgbClr val="C00000"/>
                </a:solidFill>
              </a:rPr>
              <a:t>ত</a:t>
            </a:r>
            <a:r>
              <a:rPr lang="as-IN" sz="2000" b="1" dirty="0">
                <a:solidFill>
                  <a:srgbClr val="C00000"/>
                </a:solidFill>
              </a:rPr>
              <a:t>ে</a:t>
            </a:r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en-US" sz="2000" b="1" dirty="0" err="1">
                <a:solidFill>
                  <a:srgbClr val="C00000"/>
                </a:solidFill>
              </a:rPr>
              <a:t>অনল</a:t>
            </a:r>
            <a:r>
              <a:rPr lang="as-IN" sz="2000" b="1" dirty="0">
                <a:solidFill>
                  <a:srgbClr val="C00000"/>
                </a:solidFill>
              </a:rPr>
              <a:t>া</a:t>
            </a:r>
            <a:r>
              <a:rPr lang="en-US" sz="2000" b="1" dirty="0" err="1">
                <a:solidFill>
                  <a:srgbClr val="C00000"/>
                </a:solidFill>
              </a:rPr>
              <a:t>ইনে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থাকা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অবস্থায়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watch</a:t>
            </a:r>
            <a:r>
              <a:rPr lang="en-US" sz="2000" b="1" dirty="0">
                <a:solidFill>
                  <a:srgbClr val="C00000"/>
                </a:solidFill>
              </a:rPr>
              <a:t> এ </a:t>
            </a:r>
            <a:r>
              <a:rPr lang="en-US" sz="2000" b="1" dirty="0" err="1">
                <a:solidFill>
                  <a:srgbClr val="C00000"/>
                </a:solidFill>
              </a:rPr>
              <a:t>ক্লিক</a:t>
            </a:r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as-IN" sz="2000" b="1" dirty="0">
                <a:solidFill>
                  <a:srgbClr val="C00000"/>
                </a:solidFill>
              </a:rPr>
              <a:t>ক</a:t>
            </a:r>
            <a:r>
              <a:rPr lang="en-US" sz="2000" b="1" dirty="0" err="1">
                <a:solidFill>
                  <a:srgbClr val="C00000"/>
                </a:solidFill>
              </a:rPr>
              <a:t>রুন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44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100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2777A5-662B-4D17-AC3B-2A38C9222D71}"/>
              </a:ext>
            </a:extLst>
          </p:cNvPr>
          <p:cNvSpPr txBox="1"/>
          <p:nvPr/>
        </p:nvSpPr>
        <p:spPr>
          <a:xfrm>
            <a:off x="0" y="7620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চ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প 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4000" dirty="0" err="1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রোধ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ৃ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ভ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খ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উপায়</a:t>
            </a:r>
            <a:r>
              <a:rPr lang="en-US" sz="4000" dirty="0">
                <a:solidFill>
                  <a:schemeClr val="bg1"/>
                </a:solidFill>
                <a:highlight>
                  <a:srgbClr val="993366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:</a:t>
            </a:r>
          </a:p>
          <a:p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১।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াড়ান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২।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সুষম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খাদ্য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গ্রহণ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৩।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সঠিক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পরিমিত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পরিমাণে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খাদ্য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৪।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া,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্নেহ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মিষ্টি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জাতীয়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খাদ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রণে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রাখা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৫।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আঁশযুক্ত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খাবার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বেশি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খাওয়া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৬।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বণ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গ্রহণ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বিরত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থাকা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৭।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্চিন্তামুক্ত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থাকা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</a:p>
          <a:p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৮।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ূ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া।</a:t>
            </a:r>
          </a:p>
          <a:p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৯।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সময়মত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ৈ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৭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/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৮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ঘুমন</a:t>
            </a:r>
            <a:r>
              <a:rPr lang="as-IN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</a:p>
          <a:p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১০।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নিয়মিত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হালকা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ব্যায়াম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52531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9A1ABFE5-94E3-4519-870B-9FF76D69E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99" y="1938779"/>
            <a:ext cx="9138501" cy="1524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00B050"/>
                </a:solidFill>
              </a:rPr>
              <a:t>১। </a:t>
            </a:r>
            <a:r>
              <a:rPr lang="as-IN" sz="4000" b="1" dirty="0">
                <a:solidFill>
                  <a:srgbClr val="00B050"/>
                </a:solidFill>
              </a:rPr>
              <a:t>ক</a:t>
            </a:r>
            <a:r>
              <a:rPr lang="en-US" sz="4000" b="1" dirty="0" err="1">
                <a:solidFill>
                  <a:srgbClr val="00B050"/>
                </a:solidFill>
              </a:rPr>
              <a:t>োলে</a:t>
            </a:r>
            <a:r>
              <a:rPr lang="as-IN" sz="4000" b="1" dirty="0">
                <a:solidFill>
                  <a:srgbClr val="00B050"/>
                </a:solidFill>
              </a:rPr>
              <a:t>স</a:t>
            </a:r>
            <a:r>
              <a:rPr lang="en-US" sz="4000" b="1" dirty="0" err="1">
                <a:solidFill>
                  <a:srgbClr val="00B050"/>
                </a:solidFill>
              </a:rPr>
              <a:t>্টে</a:t>
            </a:r>
            <a:r>
              <a:rPr lang="as-IN" sz="4000" b="1" dirty="0">
                <a:solidFill>
                  <a:srgbClr val="00B050"/>
                </a:solidFill>
              </a:rPr>
              <a:t>র</a:t>
            </a:r>
            <a:r>
              <a:rPr lang="en-US" sz="4000" b="1" dirty="0">
                <a:solidFill>
                  <a:srgbClr val="00B050"/>
                </a:solidFill>
              </a:rPr>
              <a:t>ল </a:t>
            </a:r>
            <a:r>
              <a:rPr lang="as-IN" sz="4000" b="1" dirty="0">
                <a:solidFill>
                  <a:srgbClr val="00B050"/>
                </a:solidFill>
              </a:rPr>
              <a:t>ক</a:t>
            </a:r>
            <a:r>
              <a:rPr lang="en-US" sz="4000" b="1" dirty="0">
                <a:solidFill>
                  <a:srgbClr val="00B050"/>
                </a:solidFill>
              </a:rPr>
              <a:t>ত </a:t>
            </a:r>
            <a:r>
              <a:rPr lang="as-IN" sz="4000" b="1" dirty="0">
                <a:solidFill>
                  <a:srgbClr val="00B050"/>
                </a:solidFill>
              </a:rPr>
              <a:t>প</a:t>
            </a:r>
            <a:r>
              <a:rPr lang="en-US" sz="4000" b="1" dirty="0">
                <a:solidFill>
                  <a:srgbClr val="00B050"/>
                </a:solidFill>
              </a:rPr>
              <a:t>্</a:t>
            </a:r>
            <a:r>
              <a:rPr lang="as-IN" sz="4000" b="1" dirty="0">
                <a:solidFill>
                  <a:srgbClr val="00B050"/>
                </a:solidFill>
              </a:rPr>
              <a:t>র</a:t>
            </a:r>
            <a:r>
              <a:rPr lang="en-US" sz="4000" b="1" dirty="0">
                <a:solidFill>
                  <a:srgbClr val="00B050"/>
                </a:solidFill>
              </a:rPr>
              <a:t>ক</a:t>
            </a:r>
            <a:r>
              <a:rPr lang="as-IN" sz="4000" b="1" dirty="0">
                <a:solidFill>
                  <a:srgbClr val="00B050"/>
                </a:solidFill>
              </a:rPr>
              <a:t>া</a:t>
            </a:r>
            <a:r>
              <a:rPr lang="en-US" sz="4000" b="1" dirty="0">
                <a:solidFill>
                  <a:srgbClr val="00B050"/>
                </a:solidFill>
              </a:rPr>
              <a:t>র </a:t>
            </a:r>
            <a:r>
              <a:rPr lang="as-IN" sz="4000" b="1" dirty="0">
                <a:solidFill>
                  <a:srgbClr val="00B050"/>
                </a:solidFill>
              </a:rPr>
              <a:t>ও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as-IN" sz="4000" b="1" dirty="0">
                <a:solidFill>
                  <a:srgbClr val="00B050"/>
                </a:solidFill>
              </a:rPr>
              <a:t>ক</a:t>
            </a:r>
            <a:r>
              <a:rPr lang="en-US" sz="4000" b="1" dirty="0">
                <a:solidFill>
                  <a:srgbClr val="00B050"/>
                </a:solidFill>
              </a:rPr>
              <a:t>ি </a:t>
            </a:r>
            <a:r>
              <a:rPr lang="as-IN" sz="4000" b="1" dirty="0">
                <a:solidFill>
                  <a:srgbClr val="00B050"/>
                </a:solidFill>
              </a:rPr>
              <a:t>ক</a:t>
            </a:r>
            <a:r>
              <a:rPr lang="en-US" sz="4000" b="1" dirty="0">
                <a:solidFill>
                  <a:srgbClr val="00B050"/>
                </a:solidFill>
              </a:rPr>
              <a:t>ি ?</a:t>
            </a:r>
            <a:endParaRPr lang="en-US" alt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982E80-C4D4-4970-9C8B-A828C7E17A2E}"/>
              </a:ext>
            </a:extLst>
          </p:cNvPr>
          <p:cNvSpPr txBox="1"/>
          <p:nvPr/>
        </p:nvSpPr>
        <p:spPr>
          <a:xfrm>
            <a:off x="2438400" y="5334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3CF375A4-C46B-4435-9C21-E15085624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en-US" altLang="en-US" sz="7200" b="1" u="sng" dirty="0" err="1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altLang="en-US" sz="7200" b="1" u="sng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altLang="en-US" sz="7200" b="1" u="sng" dirty="0" err="1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en-US" altLang="en-US" sz="7200" b="1" u="sng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u="sng" dirty="0" err="1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altLang="en-US" b="1" u="sng" dirty="0">
              <a:highlight>
                <a:srgbClr val="993366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9CD9F-CB3B-45A6-BF2F-20916D1467E3}"/>
              </a:ext>
            </a:extLst>
          </p:cNvPr>
          <p:cNvSpPr txBox="1"/>
          <p:nvPr/>
        </p:nvSpPr>
        <p:spPr>
          <a:xfrm>
            <a:off x="0" y="16002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্ট্র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ঝুকি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কমাতে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োমার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্তী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92D9A2-850B-4E88-8810-114ACBCB346E}"/>
              </a:ext>
            </a:extLst>
          </p:cNvPr>
          <p:cNvSpPr txBox="1">
            <a:spLocks/>
          </p:cNvSpPr>
          <p:nvPr/>
        </p:nvSpPr>
        <p:spPr bwMode="auto">
          <a:xfrm>
            <a:off x="1" y="2572592"/>
            <a:ext cx="4572000" cy="39044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200" u="sng" kern="0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3200" u="sng" kern="0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u="sng" kern="0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br>
              <a:rPr lang="en-US" sz="3200" kern="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3200" kern="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অলক</a:t>
            </a:r>
            <a:r>
              <a:rPr lang="en-US" sz="32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ভট্টাচার্য্য</a:t>
            </a:r>
            <a:br>
              <a:rPr lang="en-US" sz="32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as-IN" sz="32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32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32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32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32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32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en-US" sz="3200" kern="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সহকারী</a:t>
            </a:r>
            <a:r>
              <a:rPr lang="en-US" sz="32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br>
              <a:rPr lang="en-US" sz="32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2800" kern="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লামা</a:t>
            </a:r>
            <a:r>
              <a:rPr lang="en-US" sz="28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আদর্শ</a:t>
            </a:r>
            <a:r>
              <a:rPr lang="en-US" sz="28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বালিকা</a:t>
            </a:r>
            <a:r>
              <a:rPr lang="en-US" sz="28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উচ্চ</a:t>
            </a:r>
            <a:r>
              <a:rPr lang="en-US" sz="28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r>
              <a:rPr lang="en-US" sz="28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br>
              <a:rPr lang="en-US" sz="32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3200" kern="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লামা</a:t>
            </a:r>
            <a:r>
              <a:rPr lang="en-US" sz="32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, </a:t>
            </a:r>
            <a:r>
              <a:rPr lang="en-US" sz="3200" kern="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বান্দরবান</a:t>
            </a:r>
            <a:r>
              <a:rPr lang="en-US" sz="32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br>
              <a:rPr lang="en-US" sz="32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2400" kern="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ইমেইল</a:t>
            </a:r>
            <a:r>
              <a:rPr lang="en-US" sz="2400" kern="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sz="2400" kern="0" dirty="0">
                <a:solidFill>
                  <a:srgbClr val="7030A0"/>
                </a:solidFill>
                <a:latin typeface="+mn-lt"/>
                <a:cs typeface="SutonnyOMJ" panose="01010600010101010101" pitchFamily="2" charset="0"/>
              </a:rPr>
              <a:t>alakbhat@gmail.com</a:t>
            </a:r>
            <a:endParaRPr lang="en-US" sz="3200" kern="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27E01-C407-4496-9E4B-906B6FFE39B5}"/>
              </a:ext>
            </a:extLst>
          </p:cNvPr>
          <p:cNvSpPr txBox="1"/>
          <p:nvPr/>
        </p:nvSpPr>
        <p:spPr>
          <a:xfrm>
            <a:off x="4267201" y="3001301"/>
            <a:ext cx="4876798" cy="3477875"/>
          </a:xfrm>
          <a:custGeom>
            <a:avLst/>
            <a:gdLst>
              <a:gd name="connsiteX0" fmla="*/ 0 w 3343564"/>
              <a:gd name="connsiteY0" fmla="*/ 0 h 3170099"/>
              <a:gd name="connsiteX1" fmla="*/ 3343564 w 3343564"/>
              <a:gd name="connsiteY1" fmla="*/ 0 h 3170099"/>
              <a:gd name="connsiteX2" fmla="*/ 3343564 w 3343564"/>
              <a:gd name="connsiteY2" fmla="*/ 3170099 h 3170099"/>
              <a:gd name="connsiteX3" fmla="*/ 0 w 3343564"/>
              <a:gd name="connsiteY3" fmla="*/ 3170099 h 3170099"/>
              <a:gd name="connsiteX4" fmla="*/ 0 w 3343564"/>
              <a:gd name="connsiteY4" fmla="*/ 0 h 3170099"/>
              <a:gd name="connsiteX0" fmla="*/ 0 w 3343564"/>
              <a:gd name="connsiteY0" fmla="*/ 9237 h 3179336"/>
              <a:gd name="connsiteX1" fmla="*/ 3343564 w 3343564"/>
              <a:gd name="connsiteY1" fmla="*/ 0 h 3179336"/>
              <a:gd name="connsiteX2" fmla="*/ 3343564 w 3343564"/>
              <a:gd name="connsiteY2" fmla="*/ 3179336 h 3179336"/>
              <a:gd name="connsiteX3" fmla="*/ 0 w 3343564"/>
              <a:gd name="connsiteY3" fmla="*/ 3179336 h 3179336"/>
              <a:gd name="connsiteX4" fmla="*/ 0 w 3343564"/>
              <a:gd name="connsiteY4" fmla="*/ 9237 h 317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564" h="3179336">
                <a:moveTo>
                  <a:pt x="0" y="9237"/>
                </a:moveTo>
                <a:lnTo>
                  <a:pt x="3343564" y="0"/>
                </a:lnTo>
                <a:lnTo>
                  <a:pt x="3343564" y="3179336"/>
                </a:lnTo>
                <a:lnTo>
                  <a:pt x="0" y="3179336"/>
                </a:lnTo>
                <a:lnTo>
                  <a:pt x="0" y="9237"/>
                </a:lnTo>
                <a:close/>
              </a:path>
            </a:pathLst>
          </a:custGeom>
          <a:noFill/>
          <a:scene3d>
            <a:camera prst="orthographicFront"/>
            <a:lightRig rig="threePt" dir="t"/>
          </a:scene3d>
          <a:sp3d>
            <a:bevelT w="139700" prst="cross"/>
            <a:bevelB w="101600" prst="riblet"/>
          </a:sp3d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3200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u="sng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3200" u="sng" dirty="0">
              <a:solidFill>
                <a:srgbClr val="00B05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শ্রেণি</a:t>
            </a:r>
            <a:r>
              <a:rPr lang="en-US" sz="32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32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নবম-দশ</a:t>
            </a:r>
            <a:r>
              <a:rPr lang="as-IN" sz="32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br>
              <a:rPr lang="en-US" sz="32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32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32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br>
              <a:rPr lang="en-US" sz="32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28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</a:t>
            </a:r>
            <a:r>
              <a:rPr lang="en-US" sz="2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as-IN" sz="2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</a:t>
            </a:r>
            <a:r>
              <a:rPr lang="en-US" sz="2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য়): </a:t>
            </a:r>
            <a:r>
              <a:rPr lang="en-US" sz="28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হৃদযন্ত</a:t>
            </a:r>
            <a:r>
              <a:rPr lang="as-IN" sz="2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2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sz="2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2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 </a:t>
            </a:r>
            <a:r>
              <a:rPr lang="as-IN" sz="2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8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থা</a:t>
            </a:r>
            <a:br>
              <a:rPr lang="en-US" sz="32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28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28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: র</a:t>
            </a:r>
            <a:r>
              <a:rPr lang="as-IN" sz="28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8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8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8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চাপ</a:t>
            </a:r>
            <a:r>
              <a:rPr lang="en-US" sz="28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8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হৃদযন্ত্র</a:t>
            </a:r>
            <a:r>
              <a:rPr lang="en-US" sz="28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ভাল</a:t>
            </a:r>
            <a:r>
              <a:rPr lang="en-US" sz="28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রাখার</a:t>
            </a:r>
            <a:r>
              <a:rPr lang="en-US" sz="28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উপায়</a:t>
            </a:r>
            <a:r>
              <a:rPr lang="en-US" sz="28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3200" dirty="0">
              <a:solidFill>
                <a:srgbClr val="7030A0"/>
              </a:solidFill>
              <a:highlight>
                <a:srgbClr val="FFFF00"/>
              </a:highligh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US" sz="32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 ৪০ </a:t>
            </a:r>
            <a:r>
              <a:rPr lang="en-US" sz="32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মিনিট</a:t>
            </a:r>
            <a:r>
              <a:rPr lang="en-US" sz="32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Horizontal Scroll 7">
            <a:extLst>
              <a:ext uri="{FF2B5EF4-FFF2-40B4-BE49-F238E27FC236}">
                <a16:creationId xmlns:a16="http://schemas.microsoft.com/office/drawing/2014/main" id="{05D006AD-E390-428C-BC9D-C9D522364029}"/>
              </a:ext>
            </a:extLst>
          </p:cNvPr>
          <p:cNvSpPr/>
          <p:nvPr/>
        </p:nvSpPr>
        <p:spPr>
          <a:xfrm>
            <a:off x="3019549" y="0"/>
            <a:ext cx="3215150" cy="184561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u="sng" kern="0" dirty="0" err="1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8" name="Callout: Left-Right Arrow 7">
            <a:extLst>
              <a:ext uri="{FF2B5EF4-FFF2-40B4-BE49-F238E27FC236}">
                <a16:creationId xmlns:a16="http://schemas.microsoft.com/office/drawing/2014/main" id="{B902B38A-D2F6-4583-A7BD-B7EF27DD81A5}"/>
              </a:ext>
            </a:extLst>
          </p:cNvPr>
          <p:cNvSpPr/>
          <p:nvPr/>
        </p:nvSpPr>
        <p:spPr>
          <a:xfrm>
            <a:off x="3962400" y="2683213"/>
            <a:ext cx="211576" cy="3810000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02A114-72F9-44B1-AA3E-9C3BBC671BE0}"/>
              </a:ext>
            </a:extLst>
          </p:cNvPr>
          <p:cNvSpPr/>
          <p:nvPr/>
        </p:nvSpPr>
        <p:spPr>
          <a:xfrm>
            <a:off x="2971800" y="152400"/>
            <a:ext cx="2735044" cy="144655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BE2CFF-ED82-4985-A764-4673A3C62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445" b="11110"/>
          <a:stretch/>
        </p:blipFill>
        <p:spPr>
          <a:xfrm>
            <a:off x="152400" y="838200"/>
            <a:ext cx="3810000" cy="3946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61DD3-A7C7-483A-BEBD-89ADE6426D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167" r="2500"/>
          <a:stretch/>
        </p:blipFill>
        <p:spPr>
          <a:xfrm>
            <a:off x="4800600" y="838200"/>
            <a:ext cx="3962398" cy="39623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92A5B2-D56C-460C-A805-C09E0772A319}"/>
              </a:ext>
            </a:extLst>
          </p:cNvPr>
          <p:cNvSpPr txBox="1"/>
          <p:nvPr/>
        </p:nvSpPr>
        <p:spPr>
          <a:xfrm>
            <a:off x="3200400" y="152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B7DB4-8CEC-4D9A-943F-9B67C8698BCA}"/>
              </a:ext>
            </a:extLst>
          </p:cNvPr>
          <p:cNvSpPr txBox="1"/>
          <p:nvPr/>
        </p:nvSpPr>
        <p:spPr>
          <a:xfrm>
            <a:off x="838200" y="5105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highlight>
                  <a:srgbClr val="FFFF00"/>
                </a:highlight>
              </a:rPr>
              <a:t>১</a:t>
            </a:r>
            <a:r>
              <a:rPr lang="en-US" sz="2400" dirty="0">
                <a:highlight>
                  <a:srgbClr val="FFFF00"/>
                </a:highlight>
              </a:rPr>
              <a:t>) র</a:t>
            </a:r>
            <a:r>
              <a:rPr lang="as-IN" sz="2400" dirty="0">
                <a:highlight>
                  <a:srgbClr val="FFFF00"/>
                </a:highlight>
              </a:rPr>
              <a:t>ক</a:t>
            </a:r>
            <a:r>
              <a:rPr lang="en-US" sz="2400" dirty="0">
                <a:highlight>
                  <a:srgbClr val="FFFF00"/>
                </a:highlight>
              </a:rPr>
              <a:t>্</a:t>
            </a:r>
            <a:r>
              <a:rPr lang="as-IN" sz="2400" dirty="0">
                <a:highlight>
                  <a:srgbClr val="FFFF00"/>
                </a:highlight>
              </a:rPr>
              <a:t>ত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as-IN" sz="2400" dirty="0">
                <a:highlight>
                  <a:srgbClr val="FFFF00"/>
                </a:highlight>
              </a:rPr>
              <a:t>স</a:t>
            </a:r>
            <a:r>
              <a:rPr lang="en-US" sz="2400" dirty="0">
                <a:highlight>
                  <a:srgbClr val="FFFF00"/>
                </a:highlight>
              </a:rPr>
              <a:t>ং</a:t>
            </a:r>
            <a:r>
              <a:rPr lang="as-IN" sz="2400" dirty="0">
                <a:highlight>
                  <a:srgbClr val="FFFF00"/>
                </a:highlight>
              </a:rPr>
              <a:t>ব</a:t>
            </a:r>
            <a:r>
              <a:rPr lang="en-US" sz="2400" dirty="0">
                <a:highlight>
                  <a:srgbClr val="FFFF00"/>
                </a:highlight>
              </a:rPr>
              <a:t>হ</a:t>
            </a:r>
            <a:r>
              <a:rPr lang="as-IN" sz="2400" dirty="0">
                <a:highlight>
                  <a:srgbClr val="FFFF00"/>
                </a:highlight>
              </a:rPr>
              <a:t>ন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as-IN" sz="2400" dirty="0">
                <a:highlight>
                  <a:srgbClr val="FFFF00"/>
                </a:highlight>
              </a:rPr>
              <a:t>ত</a:t>
            </a:r>
            <a:r>
              <a:rPr lang="en-US" sz="2400" dirty="0">
                <a:highlight>
                  <a:srgbClr val="FFFF00"/>
                </a:highlight>
              </a:rPr>
              <a:t>ন</a:t>
            </a:r>
            <a:r>
              <a:rPr lang="as-IN" sz="2400" dirty="0">
                <a:highlight>
                  <a:srgbClr val="FFFF00"/>
                </a:highlight>
              </a:rPr>
              <a:t>্</a:t>
            </a:r>
            <a:r>
              <a:rPr lang="en-US" sz="2400" dirty="0">
                <a:highlight>
                  <a:srgbClr val="FFFF00"/>
                </a:highlight>
              </a:rPr>
              <a:t>ত</a:t>
            </a:r>
            <a:r>
              <a:rPr lang="as-IN" sz="2400" dirty="0">
                <a:highlight>
                  <a:srgbClr val="FFFF00"/>
                </a:highlight>
              </a:rPr>
              <a:t>্</a:t>
            </a:r>
            <a:r>
              <a:rPr lang="en-US" sz="2400" dirty="0">
                <a:highlight>
                  <a:srgbClr val="FFFF00"/>
                </a:highlight>
              </a:rPr>
              <a:t>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4AF55E-2394-419B-81D2-E2B0DDB9204C}"/>
              </a:ext>
            </a:extLst>
          </p:cNvPr>
          <p:cNvSpPr txBox="1"/>
          <p:nvPr/>
        </p:nvSpPr>
        <p:spPr>
          <a:xfrm>
            <a:off x="5562600" y="5105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highlight>
                  <a:srgbClr val="FFFF00"/>
                </a:highlight>
              </a:rPr>
              <a:t>২</a:t>
            </a:r>
            <a:r>
              <a:rPr lang="en-US" sz="2400" dirty="0">
                <a:highlight>
                  <a:srgbClr val="FFFF00"/>
                </a:highlight>
              </a:rPr>
              <a:t>) র</a:t>
            </a:r>
            <a:r>
              <a:rPr lang="as-IN" sz="2400" dirty="0">
                <a:highlight>
                  <a:srgbClr val="FFFF00"/>
                </a:highlight>
              </a:rPr>
              <a:t>ক</a:t>
            </a:r>
            <a:r>
              <a:rPr lang="en-US" sz="2400" dirty="0">
                <a:highlight>
                  <a:srgbClr val="FFFF00"/>
                </a:highlight>
              </a:rPr>
              <a:t>্</a:t>
            </a:r>
            <a:r>
              <a:rPr lang="as-IN" sz="2400" dirty="0">
                <a:highlight>
                  <a:srgbClr val="FFFF00"/>
                </a:highlight>
              </a:rPr>
              <a:t>ত</a:t>
            </a:r>
            <a:r>
              <a:rPr lang="en-US" sz="2400" dirty="0" err="1">
                <a:highlight>
                  <a:srgbClr val="FFFF00"/>
                </a:highlight>
              </a:rPr>
              <a:t>চাপ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মাপার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যন্ত্র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6FCA85-69D3-4F7A-856F-C3EBB8216D85}"/>
              </a:ext>
            </a:extLst>
          </p:cNvPr>
          <p:cNvSpPr txBox="1"/>
          <p:nvPr/>
        </p:nvSpPr>
        <p:spPr>
          <a:xfrm>
            <a:off x="76200" y="457200"/>
            <a:ext cx="906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96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চাপ</a:t>
            </a:r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US" sz="9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</a:p>
          <a:p>
            <a:pPr algn="ctr"/>
            <a:r>
              <a:rPr lang="en-US" sz="88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হৃদযন্ত্র</a:t>
            </a:r>
            <a:r>
              <a:rPr lang="en-US" sz="88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ভাল</a:t>
            </a:r>
            <a:r>
              <a:rPr lang="en-US" sz="88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রাখার</a:t>
            </a:r>
            <a:r>
              <a:rPr lang="en-US" sz="88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উপায়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29743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E51F07-E259-4B0D-893F-67A9E7D8C7F3}"/>
              </a:ext>
            </a:extLst>
          </p:cNvPr>
          <p:cNvGrpSpPr/>
          <p:nvPr/>
        </p:nvGrpSpPr>
        <p:grpSpPr>
          <a:xfrm>
            <a:off x="447369" y="1483437"/>
            <a:ext cx="5115231" cy="708480"/>
            <a:chOff x="294969" y="412584"/>
            <a:chExt cx="4364668" cy="708480"/>
          </a:xfrm>
          <a:solidFill>
            <a:srgbClr val="0070C0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AC06181-8620-43CE-919F-59A59579EF55}"/>
                </a:ext>
              </a:extLst>
            </p:cNvPr>
            <p:cNvSpPr/>
            <p:nvPr/>
          </p:nvSpPr>
          <p:spPr>
            <a:xfrm>
              <a:off x="294969" y="412584"/>
              <a:ext cx="4364668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F44D76C1-21F8-4F84-838A-1AE3DE5BA0B3}"/>
                </a:ext>
              </a:extLst>
            </p:cNvPr>
            <p:cNvSpPr txBox="1"/>
            <p:nvPr/>
          </p:nvSpPr>
          <p:spPr>
            <a:xfrm>
              <a:off x="329554" y="447169"/>
              <a:ext cx="4295498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7510" tIns="0" rIns="27751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as-IN" sz="2800" u="sng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র</a:t>
              </a:r>
              <a:r>
                <a:rPr lang="en-US" sz="2800" u="sng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ক</a:t>
              </a:r>
              <a:r>
                <a:rPr lang="as-IN" sz="2800" u="sng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্</a:t>
              </a:r>
              <a:r>
                <a:rPr lang="en-US" sz="2800" u="sng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ত</a:t>
              </a:r>
              <a:r>
                <a:rPr lang="as-IN" sz="2800" u="sng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চ</a:t>
              </a:r>
              <a:r>
                <a:rPr lang="en-US" sz="2800" u="sng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া</a:t>
              </a:r>
              <a:r>
                <a:rPr lang="as-IN" sz="2800" u="sng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প</a:t>
              </a:r>
              <a:r>
                <a:rPr lang="en-US" sz="2800" u="sng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800" u="sng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কি</a:t>
              </a:r>
              <a:r>
                <a:rPr lang="en-US" sz="2800" u="sng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800" u="sng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তা</a:t>
              </a:r>
              <a:r>
                <a:rPr lang="en-US" sz="2800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800" kern="12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বলতে</a:t>
              </a:r>
              <a:r>
                <a:rPr lang="en-US" sz="2800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800" kern="12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পারবে</a:t>
              </a:r>
              <a:r>
                <a:rPr lang="en-US" sz="2800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।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2E273E-4B6D-42B3-92F0-B8FA7B14C0B9}"/>
              </a:ext>
            </a:extLst>
          </p:cNvPr>
          <p:cNvGrpSpPr/>
          <p:nvPr/>
        </p:nvGrpSpPr>
        <p:grpSpPr>
          <a:xfrm>
            <a:off x="990600" y="2612585"/>
            <a:ext cx="6324600" cy="708480"/>
            <a:chOff x="704784" y="2535857"/>
            <a:chExt cx="7222025" cy="708480"/>
          </a:xfrm>
          <a:solidFill>
            <a:srgbClr val="0070C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EBDFA14-8FCC-4559-BDC4-44D8ABBA70BB}"/>
                </a:ext>
              </a:extLst>
            </p:cNvPr>
            <p:cNvSpPr/>
            <p:nvPr/>
          </p:nvSpPr>
          <p:spPr>
            <a:xfrm>
              <a:off x="704784" y="2535857"/>
              <a:ext cx="7222025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11">
              <a:extLst>
                <a:ext uri="{FF2B5EF4-FFF2-40B4-BE49-F238E27FC236}">
                  <a16:creationId xmlns:a16="http://schemas.microsoft.com/office/drawing/2014/main" id="{FE5218BE-23E1-4BBD-B187-3CBAD5C175D7}"/>
                </a:ext>
              </a:extLst>
            </p:cNvPr>
            <p:cNvSpPr txBox="1"/>
            <p:nvPr/>
          </p:nvSpPr>
          <p:spPr>
            <a:xfrm>
              <a:off x="739369" y="2570442"/>
              <a:ext cx="7152855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7510" tIns="0" rIns="277510" bIns="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উচ্চ</a:t>
              </a:r>
              <a:r>
                <a:rPr lang="en-US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8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রক্তচাপ</a:t>
              </a:r>
              <a:r>
                <a:rPr lang="en-US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 ও ক</a:t>
              </a:r>
              <a:r>
                <a:rPr lang="as-IN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ো</a:t>
              </a:r>
              <a:r>
                <a:rPr lang="en-US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ল</a:t>
              </a:r>
              <a:r>
                <a:rPr lang="as-IN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ে</a:t>
              </a:r>
              <a:r>
                <a:rPr lang="en-US" sz="28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স্টে</a:t>
              </a:r>
              <a:r>
                <a:rPr lang="as-IN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র</a:t>
              </a:r>
              <a:r>
                <a:rPr lang="en-US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ল </a:t>
              </a:r>
              <a:r>
                <a:rPr lang="en-US" sz="28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সম্প</a:t>
              </a:r>
              <a:r>
                <a:rPr lang="as-IN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র</a:t>
              </a:r>
              <a:r>
                <a:rPr lang="en-US" sz="28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্কে</a:t>
              </a:r>
              <a:r>
                <a:rPr lang="en-US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as-IN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ধ</a:t>
              </a:r>
              <a:r>
                <a:rPr lang="en-US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া</a:t>
              </a:r>
              <a:r>
                <a:rPr lang="as-IN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র</a:t>
              </a:r>
              <a:r>
                <a:rPr lang="en-US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ণ</a:t>
              </a:r>
              <a:r>
                <a:rPr lang="as-IN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া</a:t>
              </a:r>
              <a:r>
                <a:rPr lang="en-US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as-IN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প</a:t>
              </a:r>
              <a:r>
                <a:rPr lang="en-US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া</a:t>
              </a:r>
              <a:r>
                <a:rPr lang="as-IN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ব</a:t>
              </a:r>
              <a:r>
                <a:rPr lang="en-US" sz="2800" dirty="0">
                  <a:latin typeface="SutonnyOMJ" panose="01010600010101010101" pitchFamily="2" charset="0"/>
                  <a:cs typeface="SutonnyOMJ" panose="01010600010101010101" pitchFamily="2" charset="0"/>
                </a:rPr>
                <a:t>ে।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70A5A1-16AA-4B8C-A3B5-E9F796D2ACBA}"/>
              </a:ext>
            </a:extLst>
          </p:cNvPr>
          <p:cNvGrpSpPr/>
          <p:nvPr/>
        </p:nvGrpSpPr>
        <p:grpSpPr>
          <a:xfrm>
            <a:off x="1553571" y="3953004"/>
            <a:ext cx="6066430" cy="708480"/>
            <a:chOff x="994944" y="3651872"/>
            <a:chExt cx="7341993" cy="70848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B511C54-E9ED-4623-9B79-8035DABBEBF6}"/>
                </a:ext>
              </a:extLst>
            </p:cNvPr>
            <p:cNvSpPr/>
            <p:nvPr/>
          </p:nvSpPr>
          <p:spPr>
            <a:xfrm>
              <a:off x="994944" y="3651872"/>
              <a:ext cx="7341993" cy="7084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14">
              <a:extLst>
                <a:ext uri="{FF2B5EF4-FFF2-40B4-BE49-F238E27FC236}">
                  <a16:creationId xmlns:a16="http://schemas.microsoft.com/office/drawing/2014/main" id="{415B14FA-8108-4B9A-B246-70BE896A9A01}"/>
                </a:ext>
              </a:extLst>
            </p:cNvPr>
            <p:cNvSpPr txBox="1"/>
            <p:nvPr/>
          </p:nvSpPr>
          <p:spPr>
            <a:xfrm>
              <a:off x="1029528" y="3686457"/>
              <a:ext cx="7307409" cy="639310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7510" tIns="0" rIns="27751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হ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ৃ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দ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য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ন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্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ত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্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র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ক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ি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ভ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া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ব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ে 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ভ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া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ল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র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া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খ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ত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ে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হ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য়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ত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া 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জ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া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ন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ত</a:t>
              </a:r>
              <a:r>
                <a:rPr lang="as-IN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ে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800" u="sng" kern="12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পারবে</a:t>
              </a:r>
              <a:r>
                <a:rPr lang="en-US" sz="2800" u="sng" kern="12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। </a:t>
              </a:r>
              <a:endParaRPr lang="en-US" sz="2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1D69ECC-48BA-4274-8758-84041A274503}"/>
              </a:ext>
            </a:extLst>
          </p:cNvPr>
          <p:cNvSpPr/>
          <p:nvPr/>
        </p:nvSpPr>
        <p:spPr>
          <a:xfrm>
            <a:off x="489965" y="36364"/>
            <a:ext cx="249619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6600" u="sng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07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0013B0-95FD-466F-AC33-03024054DCF5}"/>
              </a:ext>
            </a:extLst>
          </p:cNvPr>
          <p:cNvSpPr txBox="1"/>
          <p:nvPr/>
        </p:nvSpPr>
        <p:spPr>
          <a:xfrm>
            <a:off x="76200" y="1295400"/>
            <a:ext cx="8991600" cy="357020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হৃদপি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্ডে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োচন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প্রসারণের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হৃদপিণ্ড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ধম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ধমনিপ্রাচীরে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্শ্বচাপ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হয়,সেটাকে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ডসংকুচিত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E4EAA-0BC6-4753-B575-B83597197B47}"/>
              </a:ext>
            </a:extLst>
          </p:cNvPr>
          <p:cNvSpPr/>
          <p:nvPr/>
        </p:nvSpPr>
        <p:spPr>
          <a:xfrm>
            <a:off x="76200" y="23622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্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া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ৃ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ি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ণ্ডের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্য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া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ি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া,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ধ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ি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্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া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ী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ে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্থিতিস্থাপকতা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এবং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রক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্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ঘ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নত্ব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এবং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পরিমানের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উ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ি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্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725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05E9B9-ADF4-4246-9BBF-0A10E9EFE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899532"/>
              </p:ext>
            </p:extLst>
          </p:nvPr>
        </p:nvGraphicFramePr>
        <p:xfrm>
          <a:off x="1066800" y="14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32A29C4-DE12-497A-ABAB-217F900CFEBF}"/>
              </a:ext>
            </a:extLst>
          </p:cNvPr>
          <p:cNvSpPr txBox="1"/>
          <p:nvPr/>
        </p:nvSpPr>
        <p:spPr>
          <a:xfrm>
            <a:off x="152400" y="5486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sym typeface="Wingdings 2" panose="05020102010507070707" pitchFamily="18" charset="2"/>
              </a:rPr>
              <a:t> </a:t>
            </a:r>
            <a:r>
              <a:rPr lang="en-US" sz="3600" dirty="0">
                <a:solidFill>
                  <a:srgbClr val="FFC000"/>
                </a:solidFill>
              </a:rPr>
              <a:t>স</a:t>
            </a:r>
            <a:r>
              <a:rPr lang="as-IN" sz="3600" dirty="0">
                <a:solidFill>
                  <a:srgbClr val="FFC000"/>
                </a:solidFill>
              </a:rPr>
              <a:t>্</a:t>
            </a:r>
            <a:r>
              <a:rPr lang="en-US" sz="3600" dirty="0">
                <a:solidFill>
                  <a:srgbClr val="FFC000"/>
                </a:solidFill>
              </a:rPr>
              <a:t>ব</a:t>
            </a:r>
            <a:r>
              <a:rPr lang="as-IN" sz="3600" dirty="0">
                <a:solidFill>
                  <a:srgbClr val="FFC000"/>
                </a:solidFill>
              </a:rPr>
              <a:t>া</a:t>
            </a:r>
            <a:r>
              <a:rPr lang="en-US" sz="3600" dirty="0">
                <a:solidFill>
                  <a:srgbClr val="FFC000"/>
                </a:solidFill>
              </a:rPr>
              <a:t>ভ</a:t>
            </a:r>
            <a:r>
              <a:rPr lang="as-IN" sz="3600" dirty="0">
                <a:solidFill>
                  <a:srgbClr val="FFC000"/>
                </a:solidFill>
              </a:rPr>
              <a:t>া</a:t>
            </a:r>
            <a:r>
              <a:rPr lang="en-US" sz="3600" dirty="0">
                <a:solidFill>
                  <a:srgbClr val="FFC000"/>
                </a:solidFill>
              </a:rPr>
              <a:t>ব</a:t>
            </a:r>
            <a:r>
              <a:rPr lang="as-IN" sz="3600" dirty="0">
                <a:solidFill>
                  <a:srgbClr val="FFC000"/>
                </a:solidFill>
              </a:rPr>
              <a:t>ি</a:t>
            </a:r>
            <a:r>
              <a:rPr lang="en-US" sz="3600" dirty="0">
                <a:solidFill>
                  <a:srgbClr val="FFC000"/>
                </a:solidFill>
              </a:rPr>
              <a:t>ক </a:t>
            </a:r>
            <a:r>
              <a:rPr lang="as-IN" sz="3600" dirty="0">
                <a:solidFill>
                  <a:srgbClr val="FFC000"/>
                </a:solidFill>
              </a:rPr>
              <a:t>র</a:t>
            </a:r>
            <a:r>
              <a:rPr lang="en-US" sz="3600" dirty="0">
                <a:solidFill>
                  <a:srgbClr val="FFC000"/>
                </a:solidFill>
              </a:rPr>
              <a:t>ক</a:t>
            </a:r>
            <a:r>
              <a:rPr lang="as-IN" sz="3600" dirty="0">
                <a:solidFill>
                  <a:srgbClr val="FFC000"/>
                </a:solidFill>
              </a:rPr>
              <a:t>্</a:t>
            </a:r>
            <a:r>
              <a:rPr lang="en-US" sz="3600" dirty="0">
                <a:solidFill>
                  <a:srgbClr val="FFC000"/>
                </a:solidFill>
              </a:rPr>
              <a:t>ত</a:t>
            </a:r>
            <a:r>
              <a:rPr lang="as-IN" sz="3600" dirty="0">
                <a:solidFill>
                  <a:srgbClr val="FFC000"/>
                </a:solidFill>
              </a:rPr>
              <a:t>চ</a:t>
            </a:r>
            <a:r>
              <a:rPr lang="en-US" sz="3600" dirty="0">
                <a:solidFill>
                  <a:srgbClr val="FFC000"/>
                </a:solidFill>
              </a:rPr>
              <a:t>া</a:t>
            </a:r>
            <a:r>
              <a:rPr lang="as-IN" sz="3600" dirty="0">
                <a:solidFill>
                  <a:srgbClr val="FFC000"/>
                </a:solidFill>
              </a:rPr>
              <a:t>প</a:t>
            </a:r>
            <a:r>
              <a:rPr lang="en-US" sz="3600" dirty="0">
                <a:solidFill>
                  <a:srgbClr val="FFC000"/>
                </a:solidFill>
              </a:rPr>
              <a:t>ক</a:t>
            </a:r>
            <a:r>
              <a:rPr lang="as-IN" sz="3600" dirty="0">
                <a:solidFill>
                  <a:srgbClr val="FFC000"/>
                </a:solidFill>
              </a:rPr>
              <a:t>ে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as-IN" sz="3600" dirty="0">
                <a:solidFill>
                  <a:srgbClr val="FFC000"/>
                </a:solidFill>
              </a:rPr>
              <a:t>১</a:t>
            </a:r>
            <a:r>
              <a:rPr lang="en-US" sz="3600" dirty="0">
                <a:solidFill>
                  <a:srgbClr val="FFC000"/>
                </a:solidFill>
              </a:rPr>
              <a:t>২</a:t>
            </a:r>
            <a:r>
              <a:rPr lang="as-IN" sz="3600" dirty="0">
                <a:solidFill>
                  <a:srgbClr val="FFC000"/>
                </a:solidFill>
              </a:rPr>
              <a:t>০</a:t>
            </a:r>
            <a:r>
              <a:rPr lang="en-US" sz="3600" dirty="0">
                <a:solidFill>
                  <a:srgbClr val="FFC000"/>
                </a:solidFill>
              </a:rPr>
              <a:t>/</a:t>
            </a:r>
            <a:r>
              <a:rPr lang="as-IN" sz="3600" dirty="0">
                <a:solidFill>
                  <a:srgbClr val="FFC000"/>
                </a:solidFill>
              </a:rPr>
              <a:t>৮</a:t>
            </a:r>
            <a:r>
              <a:rPr lang="en-US" sz="3600" dirty="0">
                <a:solidFill>
                  <a:srgbClr val="FFC000"/>
                </a:solidFill>
              </a:rPr>
              <a:t>০ (mm Hg)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3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BE435D-8D8A-4672-8560-043C5C062EA6}"/>
              </a:ext>
            </a:extLst>
          </p:cNvPr>
          <p:cNvSpPr/>
          <p:nvPr/>
        </p:nvSpPr>
        <p:spPr>
          <a:xfrm>
            <a:off x="0" y="914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 2" panose="05020102010507070707" pitchFamily="18" charset="2"/>
              <a:buChar char="C"/>
            </a:pP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সিস্টেলিক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361C8C-FCFB-4DF2-A54A-D8878F01AEE3}"/>
              </a:ext>
            </a:extLst>
          </p:cNvPr>
          <p:cNvSpPr/>
          <p:nvPr/>
        </p:nvSpPr>
        <p:spPr>
          <a:xfrm>
            <a:off x="-76200" y="335280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 2" panose="05020102010507070707" pitchFamily="18" charset="2"/>
              <a:buChar char="C"/>
            </a:pP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ডায়া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ে,  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en-US" sz="4400" dirty="0" err="1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ডায়াস্টোলিক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bg1"/>
                </a:solidFill>
                <a:highlight>
                  <a:srgbClr val="9933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highlight>
                <a:srgbClr val="993366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9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1131</Words>
  <Application>Microsoft Office PowerPoint</Application>
  <PresentationFormat>On-screen Show (4:3)</PresentationFormat>
  <Paragraphs>67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NikoshBAN</vt:lpstr>
      <vt:lpstr>SutonnyOMJ</vt:lpstr>
      <vt:lpstr>Wingdings 2</vt:lpstr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১। কোলেস্টেরল কত প্রকার ও কি কি ?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Alak Bhattacharjee</dc:creator>
  <cp:lastModifiedBy>alak bhattacharjee</cp:lastModifiedBy>
  <cp:revision>95</cp:revision>
  <dcterms:created xsi:type="dcterms:W3CDTF">2011-02-18T15:36:32Z</dcterms:created>
  <dcterms:modified xsi:type="dcterms:W3CDTF">2021-09-24T12:02:58Z</dcterms:modified>
</cp:coreProperties>
</file>