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6" r:id="rId21"/>
    <p:sldId id="274" r:id="rId22"/>
    <p:sldId id="273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0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8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8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D0EE-0B42-4746-ACD9-EAEE809B2AD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0720" y="2952206"/>
            <a:ext cx="3796896" cy="3905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" y="953589"/>
            <a:ext cx="12335691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27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3664" y="204835"/>
            <a:ext cx="2895600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creenshot_20191220-212612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851" y="2442754"/>
            <a:ext cx="3958046" cy="1216199"/>
          </a:xfrm>
          <a:prstGeom prst="rect">
            <a:avLst/>
          </a:prstGeom>
        </p:spPr>
      </p:pic>
      <p:pic>
        <p:nvPicPr>
          <p:cNvPr id="16" name="Picture 15" descr="Screenshot_20191220-212614_Video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869" y="3820885"/>
            <a:ext cx="3516085" cy="1219200"/>
          </a:xfrm>
          <a:prstGeom prst="rect">
            <a:avLst/>
          </a:prstGeom>
        </p:spPr>
      </p:pic>
      <p:pic>
        <p:nvPicPr>
          <p:cNvPr id="17" name="Picture 16" descr="Screenshot_20191220-212646_Video P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4983" y="5212080"/>
            <a:ext cx="3605348" cy="14630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26127" y="3735977"/>
            <a:ext cx="3892732" cy="10972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গামছা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" y="5251269"/>
            <a:ext cx="3918857" cy="14107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2351313"/>
            <a:ext cx="3683727" cy="108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992776"/>
            <a:ext cx="3749040" cy="11625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43690"/>
            <a:ext cx="12192001" cy="7968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নতুন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শব্দের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অর্থ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23" name="Rectangle 22"/>
          <p:cNvSpPr/>
          <p:nvPr/>
        </p:nvSpPr>
        <p:spPr>
          <a:xfrm>
            <a:off x="7576457" y="5159829"/>
            <a:ext cx="4615543" cy="1489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8708" y="3461658"/>
            <a:ext cx="4441371" cy="1554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ঘনত্তের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গামছায়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রাখলেও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পড়েনা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72400" y="2259874"/>
            <a:ext cx="4323806" cy="10189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7707085" y="1136468"/>
            <a:ext cx="4323806" cy="1062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6" y="1018904"/>
            <a:ext cx="3892731" cy="13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2246811"/>
            <a:ext cx="5434149" cy="2560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defRPr/>
            </a:pP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1, 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বিন্নি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ধান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গামছা-বাঁধা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>
                <a:latin typeface="NikoshBAN"/>
                <a:ea typeface="NikoshBAN"/>
                <a:cs typeface="NikoshBAN"/>
              </a:rPr>
              <a:t>দই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3600" dirty="0" err="1">
                <a:latin typeface="NikoshBAN"/>
                <a:ea typeface="NikoshBAN"/>
                <a:cs typeface="NikoshBAN"/>
              </a:rPr>
              <a:t>কবরি</a:t>
            </a:r>
            <a:r>
              <a:rPr lang="en-US" altLang="en-US" sz="3600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>
                <a:latin typeface="NikoshBAN"/>
                <a:ea typeface="NikoshBAN"/>
                <a:cs typeface="NikoshBAN"/>
              </a:rPr>
              <a:t>কলা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, 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শব্দগুলোর অর্থ সহ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দুই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টি 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করে বাক্য তৈরি কর।</a:t>
            </a:r>
            <a:r>
              <a:rPr lang="en-US" altLang="en-US" sz="3600" dirty="0">
                <a:latin typeface="NikoshBAN"/>
                <a:ea typeface="NikoshBAN"/>
                <a:cs typeface="NikoshBAN"/>
              </a:rPr>
              <a:t> </a:t>
            </a:r>
            <a:endParaRPr lang="bn-IN" altLang="en-US" sz="3600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679270"/>
            <a:ext cx="6548846" cy="6178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জোড়ায়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57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73338"/>
            <a:ext cx="5799908" cy="1384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 ,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বসতে দেব পিঁড়ে,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6847" y="5473338"/>
            <a:ext cx="6283234" cy="12540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শালি ধানের চিঁড়ে 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1691" cy="548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0"/>
            <a:ext cx="52556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337" y="5368833"/>
            <a:ext cx="5360126" cy="13280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বিন্নি ধানের খই,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8651" y="5564778"/>
            <a:ext cx="6548847" cy="1005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 কবরী কলা 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গাম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বাঁধা দই।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1" y="2390503"/>
            <a:ext cx="6470469" cy="29783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0"/>
            <a:ext cx="6431280" cy="24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4594" cy="24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754"/>
            <a:ext cx="5775571" cy="2899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8377" y="5185954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দুলিয়ে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16583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আম-কাঁঠালের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2023" cy="5290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26" y="0"/>
            <a:ext cx="5393423" cy="531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91440"/>
            <a:ext cx="3701143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2503" y="5355771"/>
            <a:ext cx="5129349" cy="1502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গাঁথি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55771"/>
            <a:ext cx="4963886" cy="1502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চাঁদমুখে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shot_20191220-212624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94514" cy="5342709"/>
          </a:xfrm>
          <a:prstGeom prst="rect">
            <a:avLst/>
          </a:prstGeom>
        </p:spPr>
      </p:pic>
      <p:pic>
        <p:nvPicPr>
          <p:cNvPr id="9" name="Picture 8" descr="Screenshot_20191220-212627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51" y="-1"/>
            <a:ext cx="4343400" cy="5355771"/>
          </a:xfrm>
          <a:prstGeom prst="rect">
            <a:avLst/>
          </a:prstGeom>
        </p:spPr>
      </p:pic>
      <p:pic>
        <p:nvPicPr>
          <p:cNvPr id="10" name="Picture 9" descr="Screenshot_20191220-212631_Video Play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0"/>
            <a:ext cx="2819400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94228" cy="5316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0697" y="5342708"/>
            <a:ext cx="4981303" cy="1515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তোমারে লয়ে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করব আমি খেলা 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03520"/>
            <a:ext cx="4310743" cy="1554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জেগো সকাল বেলা 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0"/>
            <a:ext cx="6196149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7817" y="5512526"/>
            <a:ext cx="5164183" cy="13454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হাঁসগুলি যায় ভাসি 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94960"/>
            <a:ext cx="4310743" cy="1463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ডালিম ফুলের হাসি 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54304" cy="535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0"/>
            <a:ext cx="566057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417" y="5590902"/>
            <a:ext cx="3792583" cy="11582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থামিও তব রথ।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4702629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এই বরবর পথ,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0"/>
            <a:ext cx="2860766" cy="5476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-1"/>
            <a:ext cx="6091646" cy="5499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6" y="0"/>
            <a:ext cx="3252651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4846"/>
            <a:ext cx="12192000" cy="5643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উদদীনের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প্রিয়জনকে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গামছা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সান্নিধ্যে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তারওএক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গৃহস্থের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শিষ্টাচারে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মানবপ্রেমের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-1"/>
            <a:ext cx="12192001" cy="1240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79086" cy="16067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/>
              <a:t> 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8177349" y="2852057"/>
            <a:ext cx="4014652" cy="2882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852056"/>
            <a:ext cx="4206240" cy="2882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২5-৯-২০২১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4148"/>
            <a:ext cx="4206240" cy="12279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177349" y="1554480"/>
            <a:ext cx="3944982" cy="13498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11" y="1619795"/>
            <a:ext cx="4057515" cy="41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209005"/>
            <a:ext cx="12192000" cy="147610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দলিও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3200400"/>
            <a:ext cx="5255623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094012"/>
            <a:ext cx="1741714" cy="875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= দল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6707" y="2006241"/>
            <a:ext cx="5325293" cy="11549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‘গাই দোহনের শব্দ শুনি জেগো   সকাল বেলা’ উক্তিটি ব্যাখ্যা কর ?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80110"/>
            <a:ext cx="5146766" cy="1141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) কবি সারাদিন আমন্রিত অতিথির সাথে কীভাবে কাটাবেন 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19953" y="1097276"/>
            <a:ext cx="1580606" cy="875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খ= দল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6240" y="1141910"/>
            <a:ext cx="4415245" cy="665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 প্রশ্ন  :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897"/>
            <a:ext cx="5199017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3" y="0"/>
            <a:ext cx="12178936" cy="927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66160"/>
            <a:ext cx="9326880" cy="940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হাঁসগুলো কোথায় ভাসে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15738"/>
            <a:ext cx="932688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 কীসের গন্ধ শুঁকে অতিথিকে থামতে বলেছেন ?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07868"/>
            <a:ext cx="931816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মালা কোথায় দেওয়ার কথা বলা হয়েছে 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17075"/>
            <a:ext cx="9339943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‘আমার বাড়ি’ কবিতাটি কবি জসীম উদদীনের কোন কাব্যগ্রন্থের অন্তর্গত ?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53006" y="3500847"/>
            <a:ext cx="2838994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কালো দিঘিতে 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26881" y="953588"/>
            <a:ext cx="286511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6881" y="1850572"/>
            <a:ext cx="286511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মৌরি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6881" y="2721429"/>
            <a:ext cx="2865119" cy="727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‘হাসু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66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বাড়ির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689338"/>
            <a:ext cx="6026331" cy="61686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92332"/>
            <a:ext cx="6139543" cy="1881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048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8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সবাইকে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ধন্যবাদ</a:t>
            </a:r>
            <a:r>
              <a:rPr lang="en-US" sz="4800" dirty="0" smtClean="0"/>
              <a:t>  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480"/>
            <a:ext cx="12192000" cy="61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154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কীসের ছবি দেখা য়াচ্ছে  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78286"/>
            <a:ext cx="12191999" cy="979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আজকের পাঠ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17"/>
            <a:ext cx="12096207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9909" y="1645920"/>
            <a:ext cx="5499463" cy="13977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1531" y="3592287"/>
            <a:ext cx="5643155" cy="13193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উদ্‌দীন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1992087"/>
            <a:ext cx="2611618" cy="27068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</a:t>
            </a:r>
          </a:p>
          <a:p>
            <a:pPr algn="ctr"/>
            <a:endParaRPr lang="bn-IN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096206" cy="1254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54035"/>
            <a:ext cx="12192000" cy="4284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সম্পর্কে জানতে পারবে।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আত্মীয়তা সম্পর্কে আলোচনা কর‍তে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42885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13063" y="-195944"/>
            <a:ext cx="12096206" cy="108468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617"/>
            <a:ext cx="3997234" cy="3105844"/>
          </a:xfrm>
          <a:prstGeom prst="rect">
            <a:avLst/>
          </a:prstGeom>
        </p:spPr>
      </p:pic>
      <p:sp>
        <p:nvSpPr>
          <p:cNvPr id="8" name="Round Single Corner Rectangle 7"/>
          <p:cNvSpPr/>
          <p:nvPr/>
        </p:nvSpPr>
        <p:spPr>
          <a:xfrm>
            <a:off x="4284617" y="1397727"/>
            <a:ext cx="7907383" cy="1071153"/>
          </a:xfrm>
          <a:prstGeom prst="round1Rect">
            <a:avLst>
              <a:gd name="adj" fmla="val 108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শিক্ষজীবন : মাধ্যমিক ফরিদপুর জেলা স্কুল,উচ্চমাধ্যমিক রাজেন্দ্র কলেজ,এম এ বাংলা কলিকাতা বিশ্ববিদ্যালয়।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4258491" y="5871290"/>
            <a:ext cx="7933509" cy="98671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: ১৯৭৬সালের ১৪ই মার্চ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4271554" y="4990011"/>
            <a:ext cx="8011887" cy="920004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: বিশ্বভারতী বিশ্ববিদ্যালয় ডি,লিট ডিগ্রি লাভ করেন।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1" y="5107577"/>
            <a:ext cx="4127863" cy="88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 :পল্লিকবি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503" y="770709"/>
            <a:ext cx="3997234" cy="836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উদ্‌দীন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310743" y="770709"/>
            <a:ext cx="7785464" cy="692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 :১৯০৩ সালে ৩০শে অক্টোবর, ফরিদপুর জেলার তাম্বুলখানা গ্রামে।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7681" y="3383280"/>
            <a:ext cx="7998822" cy="15936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নকসী কাঁথার মাঠ, সোজন বাদিয়ার ঘাট, সখিনা,মা যে জননী কান্দে। রাখালী, বালুচর, ধানখেত, রুপবতী,মাটির কান্না,  হাসু ,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807" y="2481943"/>
            <a:ext cx="7868194" cy="914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প্রফেসার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3" grpId="0" animBg="1"/>
      <p:bldP spid="14" grpId="0" animBg="1"/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7830"/>
            <a:ext cx="5107577" cy="20247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১,কবি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উদ্‌দীন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7576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7" y="799964"/>
            <a:ext cx="7084424" cy="60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4663440" y="-117566"/>
            <a:ext cx="7528560" cy="612648"/>
          </a:xfrm>
          <a:prstGeom prst="wedgeRectCallout">
            <a:avLst>
              <a:gd name="adj1" fmla="val -20036"/>
              <a:gd name="adj2" fmla="val 902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আদর্শ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-209006" y="0"/>
            <a:ext cx="3304904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জসিম উদ্‌দীন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বসতে দেব পিঁড়ে,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শালি ধানের চিঁড়ে।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বিন্নি ধানের খই,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গামছা -বাঁধা দই।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 বনের ধারে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শুয়ো আঁচল পাতি,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করব সারা রাতি।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চাঁদমুখে তোর চাঁদের চুমো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মাখিয়ে দেব সুখে,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জড়িয়ে দেব বুকে।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082834" y="1985554"/>
            <a:ext cx="2899955" cy="4872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জেগো সকাল বেলা,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তোমায় লয়ে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করব আমি খেলা।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ফুলের হাসি,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হাঁসগুলি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যায় ভাসি।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এই বরাবর পথ,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থামিও তব রথ।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6343" y="1008018"/>
            <a:ext cx="64008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457201"/>
            <a:ext cx="6170023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105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1166" y="666206"/>
            <a:ext cx="6130834" cy="619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5969726" y="0"/>
            <a:ext cx="6222274" cy="612648"/>
          </a:xfrm>
          <a:prstGeom prst="wedgeRectCallout">
            <a:avLst>
              <a:gd name="adj1" fmla="val -20833"/>
              <a:gd name="adj2" fmla="val 816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সরব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-209006" y="0"/>
            <a:ext cx="3304904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জসিম উদ্‌দীন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বসতে দেব পিঁড়ে,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শালি ধানের চিঁড়ে।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বিন্নি ধানের খই,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গামছা -বাঁধা দই।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 বনের ধারে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শুয়ো আঁচল পাতি,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করব সারা রাতি।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চাঁদমুখে তোর চাঁদের চুমো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মাখিয়ে দেব সুখে,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জড়িয়ে দেব বুকে।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095896" y="1985554"/>
            <a:ext cx="2899955" cy="4872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জেগো সকাল বেলা,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তোমায় লয়ে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করব আমি খেলা।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ফুলের হাসি,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হাঁসগুলি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যায় ভাসি।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এই বরাবর পথ,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থামিও তব রথ।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903</Words>
  <Application>Microsoft Office PowerPoint</Application>
  <PresentationFormat>Widescreen</PresentationFormat>
  <Paragraphs>183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150</cp:revision>
  <dcterms:created xsi:type="dcterms:W3CDTF">2020-04-10T02:35:19Z</dcterms:created>
  <dcterms:modified xsi:type="dcterms:W3CDTF">2021-09-24T09:09:37Z</dcterms:modified>
</cp:coreProperties>
</file>