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0" r:id="rId4"/>
    <p:sldId id="263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784" autoAdjust="0"/>
    <p:restoredTop sz="94660"/>
  </p:normalViewPr>
  <p:slideViewPr>
    <p:cSldViewPr>
      <p:cViewPr varScale="1">
        <p:scale>
          <a:sx n="110" d="100"/>
          <a:sy n="11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B343-2BED-498B-A622-BC2D547E64C4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B848-A3D8-4944-A498-68ABAAC7E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B343-2BED-498B-A622-BC2D547E64C4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B848-A3D8-4944-A498-68ABAAC7E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B343-2BED-498B-A622-BC2D547E64C4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B848-A3D8-4944-A498-68ABAAC7E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B343-2BED-498B-A622-BC2D547E64C4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B848-A3D8-4944-A498-68ABAAC7E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B343-2BED-498B-A622-BC2D547E64C4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B848-A3D8-4944-A498-68ABAAC7E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B343-2BED-498B-A622-BC2D547E64C4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B848-A3D8-4944-A498-68ABAAC7E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B343-2BED-498B-A622-BC2D547E64C4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B848-A3D8-4944-A498-68ABAAC7E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B343-2BED-498B-A622-BC2D547E64C4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B848-A3D8-4944-A498-68ABAAC7E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B343-2BED-498B-A622-BC2D547E64C4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B848-A3D8-4944-A498-68ABAAC7E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B343-2BED-498B-A622-BC2D547E64C4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B848-A3D8-4944-A498-68ABAAC7E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B343-2BED-498B-A622-BC2D547E64C4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7B848-A3D8-4944-A498-68ABAAC7E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3B343-2BED-498B-A622-BC2D547E64C4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7B848-A3D8-4944-A498-68ABAAC7E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4953000"/>
            <a:ext cx="9144000" cy="1905000"/>
          </a:xfrm>
          <a:prstGeom prst="rect">
            <a:avLst/>
          </a:prstGeom>
          <a:ln/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f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762000"/>
            <a:ext cx="3977950" cy="4038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609600"/>
            <a:ext cx="7924800" cy="5791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তাহলে আমরা বলতে পারি </a:t>
            </a:r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পৃথিবীতে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তাপমাত্রার তারতম্যের ফলে বিভিন্ন সময়ে আবহাওয়া ও জলবায়ুর যে পরিবর্তন হয় – </a:t>
            </a:r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ঋতু পরিবর্তন। </a:t>
            </a:r>
          </a:p>
          <a:p>
            <a:endParaRPr lang="en-US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তাপমাত্রার </a:t>
            </a:r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পরিবর্তনের কারণ হিসেবে আমরা পৃথিবীর কৌণিক অবস্থান ও বার্ষক গতিকে চিহ্নিত করতে পারি। 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1447800"/>
            <a:ext cx="6858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বার্ষিক গতির ফলে কীভাবে ঋতু পরিবর্তন হয়?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5638800"/>
            <a:ext cx="68580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একটি ভিডিও থেকে তা আমরা সহজে  বুঝতে পারি</a:t>
            </a:r>
            <a:endParaRPr lang="en-US" sz="3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ray_s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895600"/>
            <a:ext cx="67056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76400"/>
            <a:ext cx="9144000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bn-BD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bn-BD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বার্ষিক গতি কি?</a:t>
            </a:r>
          </a:p>
          <a:p>
            <a:r>
              <a:rPr lang="bn-BD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bn-BD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পৃথিবীর কৌণিক অবস্থানের চিত্র অংকন কর।</a:t>
            </a:r>
          </a:p>
          <a:p>
            <a:r>
              <a:rPr lang="bn-BD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সূর্যরশ্মি পৃথিবীতে বিভিন্ন কোণে আপতিত </a:t>
            </a:r>
            <a:r>
              <a:rPr lang="bn-BD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হওয়ায়</a:t>
            </a:r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তাপমাত্রার</a:t>
            </a:r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তারতম্য হয়-</a:t>
            </a:r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 কর।</a:t>
            </a:r>
          </a:p>
          <a:p>
            <a:endParaRPr lang="bn-BD" sz="32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ray_s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343400"/>
            <a:ext cx="67056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533400"/>
            <a:ext cx="5334000" cy="990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676400"/>
            <a:ext cx="8229600" cy="48768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earthsmotion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752600"/>
            <a:ext cx="6553200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41148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ঊপরের চিত্রটি অংকন করে পৃথিবীর ঋতু</a:t>
            </a:r>
          </a:p>
          <a:p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পরিবর্তন প্রক্রিয়াটি ব্যাখ্যা কর ।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81200" y="2514600"/>
            <a:ext cx="5410200" cy="186204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dirty="0" err="1" smtClean="0">
                <a:ln/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11500" b="1" dirty="0" smtClean="0">
                <a:ln/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1500" b="1" dirty="0">
              <a:ln/>
              <a:solidFill>
                <a:schemeClr val="accent3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585847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মেহেদী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হাসান</a:t>
            </a: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ভাইয়াসূতী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কালীগঞ্জ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গাজীপুর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60198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/>
            <a:r>
              <a:rPr lang="en-US" b="1" dirty="0" err="1" smtClean="0">
                <a:ln/>
                <a:solidFill>
                  <a:schemeClr val="accent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নবম</a:t>
            </a:r>
            <a:r>
              <a:rPr lang="en-US" b="1" dirty="0" smtClean="0">
                <a:ln/>
                <a:solidFill>
                  <a:schemeClr val="accent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শ্রেণি</a:t>
            </a:r>
            <a:endParaRPr lang="en-US" b="1" dirty="0" smtClean="0">
              <a:ln/>
              <a:solidFill>
                <a:schemeClr val="accent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r"/>
            <a:r>
              <a:rPr lang="en-US" b="1" dirty="0" err="1" smtClean="0">
                <a:ln/>
                <a:solidFill>
                  <a:schemeClr val="accent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বিষয়ঃ</a:t>
            </a:r>
            <a:r>
              <a:rPr lang="en-US" b="1" dirty="0" smtClean="0">
                <a:ln/>
                <a:solidFill>
                  <a:schemeClr val="accent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ভূগোল</a:t>
            </a:r>
            <a:endParaRPr lang="en-US" b="1" dirty="0" smtClean="0">
              <a:ln/>
              <a:solidFill>
                <a:schemeClr val="accent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786825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f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450" y="2209800"/>
            <a:ext cx="2724150" cy="2835593"/>
          </a:xfrm>
          <a:prstGeom prst="rect">
            <a:avLst/>
          </a:prstGeom>
        </p:spPr>
      </p:pic>
      <p:pic>
        <p:nvPicPr>
          <p:cNvPr id="8" name="Picture 7" descr="Untitled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8600" y="5224848"/>
            <a:ext cx="1371600" cy="15569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572000"/>
            <a:ext cx="8991600" cy="1905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ঋতু পরিবর্তনের ধারণা সংজ্ঞায়িত করতে </a:t>
            </a:r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ঋতু পরিবর্তনের কারণগুলো ব্যাখ্যা </a:t>
            </a:r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ঋতু পরিবর্তনের পদ্ধতি বর্ণনা করতে পারবে।</a:t>
            </a:r>
          </a:p>
          <a:p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3048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err="1" smtClean="0">
                <a:ln/>
                <a:solidFill>
                  <a:schemeClr val="accent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b="1" dirty="0" smtClean="0">
              <a:ln/>
              <a:solidFill>
                <a:schemeClr val="accent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f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2595" y="914400"/>
            <a:ext cx="3595805" cy="36506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arthmotion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47800"/>
            <a:ext cx="7848600" cy="3962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381000"/>
            <a:ext cx="75438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চিত্রে কি দেখানো হচ্ছেঃ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ummer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066800"/>
            <a:ext cx="3365500" cy="2286000"/>
          </a:xfrm>
          <a:prstGeom prst="rect">
            <a:avLst/>
          </a:prstGeom>
        </p:spPr>
      </p:pic>
      <p:pic>
        <p:nvPicPr>
          <p:cNvPr id="14" name="Picture 13" descr="co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066800"/>
            <a:ext cx="3335867" cy="2209800"/>
          </a:xfrm>
          <a:prstGeom prst="rect">
            <a:avLst/>
          </a:prstGeom>
        </p:spPr>
      </p:pic>
      <p:pic>
        <p:nvPicPr>
          <p:cNvPr id="15" name="Picture 14" descr="autumn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3962400"/>
            <a:ext cx="3276600" cy="2286000"/>
          </a:xfrm>
          <a:prstGeom prst="rect">
            <a:avLst/>
          </a:prstGeom>
        </p:spPr>
      </p:pic>
      <p:pic>
        <p:nvPicPr>
          <p:cNvPr id="16" name="Picture 15" descr="spring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400" y="3962400"/>
            <a:ext cx="3352799" cy="2312894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838200" y="0"/>
            <a:ext cx="7315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শিক্ষার্থী বৃন্দ তোমরা স্লাইডে চারটি চিত্র দেখতে পাচ্ছ।</a:t>
            </a:r>
          </a:p>
          <a:p>
            <a:pPr algn="ctr"/>
            <a:r>
              <a:rPr lang="bn-BD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বলতো এগুলো বছরের কোন কোন সময়ের চিত্র।</a:t>
            </a:r>
            <a:endParaRPr lang="en-US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60000" endA="900" endPos="58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800" y="3429000"/>
            <a:ext cx="1828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গ্রীষ্ম কাল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10200" y="3429000"/>
            <a:ext cx="1828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শীত কাল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76400" y="6324600"/>
            <a:ext cx="1828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শরৎ কাল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86400" y="6324600"/>
            <a:ext cx="1828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বসন্ত কাল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981200"/>
          </a:xfrm>
          <a:prstGeom prst="rect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t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bn-BD" sz="5400" b="1" dirty="0" smtClean="0">
                <a:ln/>
                <a:solidFill>
                  <a:schemeClr val="accent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6350" stA="55000" endA="50" endPos="85000" dist="29997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বার্ষিক গতি কী?</a:t>
            </a:r>
          </a:p>
          <a:p>
            <a:pPr algn="ctr"/>
            <a:r>
              <a:rPr lang="bn-BD" sz="5400" b="1" dirty="0" smtClean="0">
                <a:ln/>
                <a:solidFill>
                  <a:schemeClr val="accent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6350" stA="55000" endA="50" endPos="85000" dist="29997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ঋতু পরিবর্তন কেন হয়?</a:t>
            </a:r>
          </a:p>
          <a:p>
            <a:pPr algn="ctr"/>
            <a:endParaRPr lang="bn-BD" sz="5400" b="1" dirty="0" smtClean="0">
              <a:ln/>
              <a:solidFill>
                <a:schemeClr val="accent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6350" stA="55000" endA="50" endPos="85000" dist="29997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b="1" dirty="0">
              <a:ln/>
              <a:solidFill>
                <a:schemeClr val="accent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6350" stA="55000" endA="50" endPos="85000" dist="29997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286000"/>
            <a:ext cx="9144000" cy="45720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পৃথিবী সূর্যের চারিদিকে উপবৃত্তাকার কক্ষপথে ৩৬৫ দিন ৬ ঘন্টায় ১ বার ঘূরে আসে। পৃথিবীর এই গতিকে বার্ষিক গতি বলে।</a:t>
            </a:r>
          </a:p>
          <a:p>
            <a:pPr algn="ctr"/>
            <a:r>
              <a:rPr lang="bn-BD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বার্ষিক গতির ফলে ঋতু পরিবর্তন হয়। 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743200"/>
            <a:ext cx="8077200" cy="3505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প্রশ্ন</a:t>
            </a:r>
            <a:endParaRPr lang="en-US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ঋতু </a:t>
            </a:r>
            <a:r>
              <a:rPr lang="bn-BD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পরিবর্তন বলতে কী বুঝ?</a:t>
            </a:r>
          </a:p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</a:t>
            </a:r>
            <a:r>
              <a:rPr lang="bn-BD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পরিবর্তন পৃথিবীর উপর কী কী প্রভাব সৃষ্টি করে?</a:t>
            </a:r>
          </a:p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৩. </a:t>
            </a:r>
            <a:r>
              <a:rPr lang="bn-BD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বিভিন্ন </a:t>
            </a:r>
            <a:r>
              <a:rPr lang="bn-BD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ঋতুতে আমাদের পরিবেশে কোন ধরনের পরিবর্তন লক্ষ করি?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ray_s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52400"/>
            <a:ext cx="67056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ar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838200"/>
            <a:ext cx="4038600" cy="2362200"/>
          </a:xfrm>
          <a:prstGeom prst="rect">
            <a:avLst/>
          </a:prstGeom>
        </p:spPr>
      </p:pic>
      <p:pic>
        <p:nvPicPr>
          <p:cNvPr id="5" name="Picture 4" descr="exi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838200"/>
            <a:ext cx="3200400" cy="2286000"/>
          </a:xfrm>
          <a:prstGeom prst="rect">
            <a:avLst/>
          </a:prstGeom>
        </p:spPr>
      </p:pic>
      <p:pic>
        <p:nvPicPr>
          <p:cNvPr id="6" name="Picture 5" descr="pat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3886200"/>
            <a:ext cx="7086600" cy="22098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38200" y="3276600"/>
            <a:ext cx="3124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পৃথিবীর কৌনিক অবসস্থান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57800" y="3352800"/>
            <a:ext cx="3124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পৃথিবী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81200" y="6172200"/>
            <a:ext cx="5562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বার্ষিক গতি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a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3390900" cy="2286000"/>
          </a:xfrm>
          <a:prstGeom prst="rect">
            <a:avLst/>
          </a:prstGeom>
        </p:spPr>
      </p:pic>
      <p:pic>
        <p:nvPicPr>
          <p:cNvPr id="5" name="Picture 4" descr="ray_s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590800"/>
            <a:ext cx="6705600" cy="2286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953000"/>
            <a:ext cx="9144000" cy="1905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পৃথিবীর কৌনিক অবস্থানের কারণে পৃথিবীর উপর সূর্যরশ্নি বিভিন্ন কোণে হেলে পড়ে। ফলে বিভিন্ন সময়ে তাপমাত্রার তারতম্য হয়।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271</Words>
  <Application>Microsoft Office PowerPoint</Application>
  <PresentationFormat>On-screen Show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Doel-1612i3</dc:creator>
  <cp:lastModifiedBy>MCTC</cp:lastModifiedBy>
  <cp:revision>125</cp:revision>
  <dcterms:created xsi:type="dcterms:W3CDTF">2014-11-17T15:35:44Z</dcterms:created>
  <dcterms:modified xsi:type="dcterms:W3CDTF">2021-07-31T06:27:18Z</dcterms:modified>
</cp:coreProperties>
</file>