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43" r:id="rId3"/>
    <p:sldId id="337" r:id="rId4"/>
    <p:sldId id="294" r:id="rId5"/>
    <p:sldId id="327" r:id="rId6"/>
    <p:sldId id="328" r:id="rId7"/>
    <p:sldId id="323" r:id="rId8"/>
    <p:sldId id="342" r:id="rId9"/>
    <p:sldId id="331" r:id="rId10"/>
    <p:sldId id="340" r:id="rId11"/>
    <p:sldId id="334" r:id="rId12"/>
    <p:sldId id="326" r:id="rId13"/>
    <p:sldId id="262" r:id="rId14"/>
    <p:sldId id="344" r:id="rId15"/>
    <p:sldId id="33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9900"/>
    <a:srgbClr val="008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1329" autoAdjust="0"/>
  </p:normalViewPr>
  <p:slideViewPr>
    <p:cSldViewPr>
      <p:cViewPr>
        <p:scale>
          <a:sx n="66" d="100"/>
          <a:sy n="66" d="100"/>
        </p:scale>
        <p:origin x="1470" y="-17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121F-CE98-479D-B63C-4F9CD02245C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9092A-B6C2-4EB2-BE76-93EA45377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শিক্ষার্থীরা আজকের পাঠের দিকে মনোযোগ দিতে পারে ,সেজন্য পাঠ সম্পর্কিত স্লাইড এর মাধ্যমে পাঠ শুরু করতে পারেন  । আপনি অন্য ভাবে শুভেচ্ছা দিতে পারেন 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1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dirty="0" err="1" smtClean="0"/>
              <a:t>আলোর</a:t>
            </a:r>
            <a:r>
              <a:rPr lang="en-US" dirty="0" smtClean="0"/>
              <a:t> </a:t>
            </a:r>
            <a:r>
              <a:rPr lang="en-US" dirty="0" err="1" smtClean="0"/>
              <a:t>প্রভাবে</a:t>
            </a:r>
            <a:r>
              <a:rPr lang="en-US" dirty="0" smtClean="0"/>
              <a:t> </a:t>
            </a:r>
            <a:r>
              <a:rPr lang="en-US" dirty="0" err="1" smtClean="0"/>
              <a:t>কোনবস্তু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স্পষ্ট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bn-IN" baseline="0" dirty="0" smtClean="0"/>
              <a:t>। এখানে প্রশ্ন করা যেতে পারে , যেমনঃ লোকটি কখন কুকুরটি দেখতে পেয়েছিল 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8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জুতার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ছুড়ি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LOW COST SCIENCE TEACHING MATERIALS </a:t>
            </a:r>
            <a:r>
              <a:rPr lang="en-US" sz="105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1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ধারাঃ</a:t>
            </a:r>
            <a:r>
              <a:rPr lang="en-US" sz="1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জুতার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AutoNum type="arabicParenBoth"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বাক্সের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তাঁকিয়ে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সরালে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পড়লেই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4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07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চিন্তন দক্ষতা পরিমাপের জন্য এ ধরনের </a:t>
            </a:r>
            <a:r>
              <a:rPr lang="bn-BD" dirty="0" smtClean="0"/>
              <a:t>দলগত</a:t>
            </a:r>
            <a:r>
              <a:rPr lang="bn-BD" baseline="0" dirty="0" smtClean="0"/>
              <a:t>  কাজ দিতে পারেন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41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</a:t>
            </a:r>
            <a:r>
              <a:rPr lang="bn-IN" baseline="0" dirty="0" smtClean="0"/>
              <a:t> পাঠে শেখা গুরুতবপূর্ণ শব্দ গুলো সম্পর্কে পরিচয় করিয়ে দিতে পারেন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4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আলোর</a:t>
            </a:r>
            <a:r>
              <a:rPr lang="bn-IN" baseline="0" dirty="0" smtClean="0"/>
              <a:t> প্রভাবে কোন বস্তু দেখার একটি দৃশ্য এখানে দেখানো হয়েছে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8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0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পাঠ শিরোনাম বের করার জন্য প্রথমে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দেখিয়ে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প্রাসঙ্গিক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প্রশ্ন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করতে পারেন। তবে বিশেষক্ষেত্রে আপনি শিক্ষার্থীদের সাহায্য করতে পারেন।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</a:t>
            </a:r>
            <a:r>
              <a:rPr lang="en-US" baseline="0" dirty="0" smtClean="0"/>
              <a:t> </a:t>
            </a:r>
            <a:r>
              <a:rPr lang="bn-IN" baseline="0" dirty="0" smtClean="0"/>
              <a:t>একানে প্রশ্ন করা যেতে পারে যেমনঃ আমরা দেখলাম ?-আমরা কীভাবে দেখি ?শিক্ষার্থীরা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</a:t>
            </a:r>
            <a:r>
              <a:rPr lang="en-US" baseline="0" dirty="0" smtClean="0"/>
              <a:t> </a:t>
            </a:r>
            <a:r>
              <a:rPr lang="bn-IN" baseline="0" dirty="0" smtClean="0"/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তবে আমরা কীভাবে দেখি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0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</a:t>
            </a:r>
            <a:r>
              <a:rPr lang="bn-IN" baseline="0" dirty="0" smtClean="0"/>
              <a:t> করেও রাখা যেতে পারে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3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ক</a:t>
            </a:r>
            <a:r>
              <a:rPr lang="bn-BD" baseline="0" dirty="0" smtClean="0"/>
              <a:t>রুন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উজ্জ্বল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বস্তু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অনুজ্জ্বল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বস্তু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উজ্জ্বল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বস্তুঃ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বস্তুর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অনুজ্জ্বল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বস্তুঃ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বস্তুর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বাল্প)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(ফুটবল )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কাছ </a:t>
            </a:r>
            <a:r>
              <a:rPr lang="en-US" sz="120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১।উত্তরঃ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উজ্জল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যেমনঃজ্বলন্ত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বাল্প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জোনাকি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২।উত্তরঃ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অনুজ্জল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জুতার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ছুড়ি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LOW COST SCIENCE TEACHING MATERIALS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1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ধারাঃ</a:t>
            </a:r>
            <a:r>
              <a:rPr lang="en-US" sz="1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জুতার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AutoNum type="arabicParenBoth"/>
            </a:pP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বাক্সের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তাঁকিয়ে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AutoNum type="arabicParenBoth"/>
            </a:pP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অনুধাবন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শিক্ষার্থীদেরকে</a:t>
            </a:r>
            <a:r>
              <a:rPr lang="bn-IN" baseline="0" dirty="0" smtClean="0"/>
              <a:t> ছবিটি দেখাবেন এবং বাঁকা পথে যে আলো চলতে পারে না তার কারনে ২ নং চিত্রে মোম বাতিটি দেখা যাবে না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092A-B6C2-4EB2-BE76-93EA453770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B451-6AF0-4CA2-89EC-00C6558F5F60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1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2C9E-5262-4DB8-B8B3-6AC5880D92A4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0029-C551-445D-A5E7-02E64578C720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71E0-4CDF-43BF-99E4-B75E7653AA52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9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93AC-28A3-4608-97FF-623CB609A374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74F5-D690-4097-B2C8-4C361EF59F4A}" type="datetime1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5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031A-E384-443B-AE88-7406FB069B7B}" type="datetime1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44FD-EE82-4AB2-A3A3-C95418812140}" type="datetime1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9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E9-D9BB-4EE0-AE20-AEB982FE6A56}" type="datetime1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2E2C-CBF4-42BA-82F3-DAB63ABBEA5E}" type="datetime1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6F31-A658-47B4-B298-62DF06284C5C}" type="datetime1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891A-7090-49DB-87A6-B48605BB96C7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778E-7C8C-4CBE-A76B-DB19EE31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.jpeg"/><Relationship Id="rId5" Type="http://schemas.openxmlformats.org/officeDocument/2006/relationships/image" Target="../media/image15.gif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r="7000"/>
          <a:stretch/>
        </p:blipFill>
        <p:spPr>
          <a:xfrm>
            <a:off x="0" y="1"/>
            <a:ext cx="920433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4085413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04336" cy="6858000"/>
            <a:chOff x="-78278" y="-44245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6B54-BB6C-45D4-A95A-622DDA42068F}" type="datetime1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990600"/>
            <a:ext cx="38862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724400"/>
            <a:ext cx="342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00500" y="2819400"/>
            <a:ext cx="1181100" cy="914400"/>
            <a:chOff x="5437414" y="2209800"/>
            <a:chExt cx="810986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5437414" y="2209800"/>
              <a:ext cx="810986" cy="762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7046246"/>
                </p:ext>
              </p:extLst>
            </p:nvPr>
          </p:nvGraphicFramePr>
          <p:xfrm>
            <a:off x="5614307" y="2397918"/>
            <a:ext cx="4572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14307" y="2397918"/>
                          <a:ext cx="457200" cy="3857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FEA-EC22-409D-9A8B-08421C255270}" type="datetime1">
              <a:rPr lang="en-US" smtClean="0"/>
              <a:t>9/23/2021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5334000"/>
            <a:ext cx="8915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১।বাক্সের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তাঁকালে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52800" y="304800"/>
            <a:ext cx="2133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5943600"/>
            <a:ext cx="8991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533400"/>
            <a:ext cx="15240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৮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D3C6-2471-491A-96BA-74B93631F8A4}" type="datetime1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019300" y="1116945"/>
            <a:ext cx="4800600" cy="3962400"/>
            <a:chOff x="2019300" y="1116945"/>
            <a:chExt cx="4800600" cy="3962400"/>
          </a:xfrm>
        </p:grpSpPr>
        <p:pic>
          <p:nvPicPr>
            <p:cNvPr id="2" name="Picture 1" descr="L_3.jpg"/>
            <p:cNvPicPr>
              <a:picLocks noChangeAspect="1"/>
            </p:cNvPicPr>
            <p:nvPr/>
          </p:nvPicPr>
          <p:blipFill>
            <a:blip r:embed="rId6"/>
            <a:srcRect l="16304" t="10638" r="17391"/>
            <a:stretch>
              <a:fillRect/>
            </a:stretch>
          </p:blipFill>
          <p:spPr>
            <a:xfrm>
              <a:off x="2019300" y="1116945"/>
              <a:ext cx="4800600" cy="3962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6" name="Oval 5"/>
            <p:cNvSpPr/>
            <p:nvPr/>
          </p:nvSpPr>
          <p:spPr>
            <a:xfrm>
              <a:off x="3657600" y="3810000"/>
              <a:ext cx="3048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4216"/>
            <a:ext cx="81534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91869"/>
            <a:ext cx="16002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15425"/>
            <a:ext cx="52578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633008"/>
            <a:ext cx="8610600" cy="20151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রশ্নি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¡¡)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¡¡¡)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প্রতিসরিত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¡¡    (খ) ¡¡¡  (গ) ¡  (ঘ) ¡¡ ,¡¡¡ </a:t>
            </a:r>
          </a:p>
        </p:txBody>
      </p:sp>
      <p:sp>
        <p:nvSpPr>
          <p:cNvPr id="16" name="Freeform 15"/>
          <p:cNvSpPr/>
          <p:nvPr/>
        </p:nvSpPr>
        <p:spPr>
          <a:xfrm>
            <a:off x="2133600" y="4191000"/>
            <a:ext cx="533400" cy="318052"/>
          </a:xfrm>
          <a:custGeom>
            <a:avLst/>
            <a:gdLst>
              <a:gd name="connsiteX0" fmla="*/ 0 w 556592"/>
              <a:gd name="connsiteY0" fmla="*/ 39756 h 318052"/>
              <a:gd name="connsiteX1" fmla="*/ 178905 w 556592"/>
              <a:gd name="connsiteY1" fmla="*/ 318052 h 318052"/>
              <a:gd name="connsiteX2" fmla="*/ 556592 w 556592"/>
              <a:gd name="connsiteY2" fmla="*/ 0 h 31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592" h="318052">
                <a:moveTo>
                  <a:pt x="0" y="39756"/>
                </a:moveTo>
                <a:lnTo>
                  <a:pt x="178905" y="318052"/>
                </a:lnTo>
                <a:lnTo>
                  <a:pt x="556592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4907340"/>
            <a:ext cx="8610600" cy="138499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খ)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প্রতিসরিত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প্রতিসরিত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Freeform 17"/>
          <p:cNvSpPr/>
          <p:nvPr/>
        </p:nvSpPr>
        <p:spPr>
          <a:xfrm>
            <a:off x="3657600" y="5486400"/>
            <a:ext cx="533400" cy="400878"/>
          </a:xfrm>
          <a:custGeom>
            <a:avLst/>
            <a:gdLst>
              <a:gd name="connsiteX0" fmla="*/ 0 w 854765"/>
              <a:gd name="connsiteY0" fmla="*/ 0 h 477078"/>
              <a:gd name="connsiteX1" fmla="*/ 238539 w 854765"/>
              <a:gd name="connsiteY1" fmla="*/ 477078 h 477078"/>
              <a:gd name="connsiteX2" fmla="*/ 854765 w 854765"/>
              <a:gd name="connsiteY2" fmla="*/ 0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765" h="477078">
                <a:moveTo>
                  <a:pt x="0" y="0"/>
                </a:moveTo>
                <a:lnTo>
                  <a:pt x="238539" y="477078"/>
                </a:lnTo>
                <a:lnTo>
                  <a:pt x="854765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DF95-313B-4475-BBA0-A33E9A02F10A}" type="datetime1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1" animBg="1"/>
      <p:bldP spid="7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100000">
              <a:schemeClr val="tx2">
                <a:lumMod val="60000"/>
                <a:lumOff val="40000"/>
              </a:schemeClr>
            </a:gs>
            <a:gs pos="58000">
              <a:schemeClr val="tx1">
                <a:lumMod val="65000"/>
                <a:lumOff val="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078" y="5297269"/>
            <a:ext cx="8303722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অন্ধকার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04800"/>
            <a:ext cx="1981200" cy="64633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oneHom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0" y="1038161"/>
            <a:ext cx="7416730" cy="406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" name="Frame 8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grp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grp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grp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grp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grp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ACFC-5BE7-4391-B649-595F68FF557C}" type="datetime1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92314"/>
            <a:ext cx="33528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362200"/>
            <a:ext cx="5791200" cy="2308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○উজ্জ্বল বস্তু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○অনুজ্জ্বল বস্তু 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○নুড়ি পাথর 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○আলো শোষন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0238-8AD4-40D0-93FA-4AAE49030D74}" type="datetime1">
              <a:rPr lang="en-US" smtClean="0"/>
              <a:t>9/23/2021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 descr="castle-sun-set-mo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78" y="68825"/>
            <a:ext cx="9020183" cy="678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781723"/>
            <a:ext cx="6096000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140-3056-4657-A5F8-62B032411F3A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5478" y="1591941"/>
            <a:ext cx="8153400" cy="4764409"/>
            <a:chOff x="685800" y="2362200"/>
            <a:chExt cx="7543800" cy="3429000"/>
          </a:xfrm>
          <a:solidFill>
            <a:srgbClr val="C00000"/>
          </a:solidFill>
        </p:grpSpPr>
        <p:sp>
          <p:nvSpPr>
            <p:cNvPr id="4" name="Plaque 3"/>
            <p:cNvSpPr/>
            <p:nvPr/>
          </p:nvSpPr>
          <p:spPr>
            <a:xfrm>
              <a:off x="685800" y="2362200"/>
              <a:ext cx="7543800" cy="3429000"/>
            </a:xfrm>
            <a:prstGeom prst="plaque">
              <a:avLst/>
            </a:prstGeom>
            <a:solidFill>
              <a:schemeClr val="accent2"/>
            </a:solidFill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5181600" y="3007918"/>
              <a:ext cx="2209800" cy="25473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pPr algn="ctr"/>
              <a:r>
                <a:rPr lang="en-US" sz="3200" b="1" dirty="0" err="1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ষষ্ঠ</a:t>
              </a:r>
              <a:r>
                <a:rPr lang="bn-BD" sz="3200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শ্রেণি </a:t>
              </a:r>
              <a:endParaRPr lang="en-US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2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 </a:t>
              </a:r>
              <a:endParaRPr lang="bn-BD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আলোর</a:t>
              </a:r>
              <a:r>
                <a:rPr lang="en-US" sz="32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ঘটনা</a:t>
              </a:r>
              <a:endParaRPr lang="en-US" sz="32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পাঠ: </a:t>
              </a:r>
              <a:r>
                <a:rPr lang="bn-BD" sz="32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১-২</a:t>
              </a:r>
              <a:endParaRPr lang="en-US" sz="32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32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৪৫ </a:t>
              </a:r>
              <a:r>
                <a:rPr lang="en-US" sz="3200" b="1" dirty="0" err="1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420526" y="2935661"/>
              <a:ext cx="0" cy="1992086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61532" y="3343255"/>
              <a:ext cx="0" cy="12954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279520" y="3419455"/>
              <a:ext cx="0" cy="11430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49153" y="3108784"/>
              <a:ext cx="3276600" cy="17090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ইউসুফ</a:t>
              </a:r>
              <a:r>
                <a:rPr lang="en-US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আলী</a:t>
              </a:r>
              <a:endParaRPr lang="bn-BD" sz="2000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</a:t>
              </a:r>
              <a:r>
                <a:rPr lang="en-US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bn-IN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bn-BD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পাথরডুবি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মাদরাসা</a:t>
              </a:r>
              <a:endParaRPr lang="en-US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ভূরুঙ্গামারী,কুড়িগ্রাম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bn-BD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০১৭৩৪৩০২৩৯৪</a:t>
              </a:r>
              <a:endParaRPr lang="en-US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12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2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yousufict1978</a:t>
              </a:r>
              <a:r>
                <a:rPr lang="en-US" sz="12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@gmail.com</a:t>
              </a:r>
              <a:endParaRPr lang="en-US" sz="1200" b="1" dirty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2173778" y="262570"/>
            <a:ext cx="4876800" cy="88747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7" y="-45837"/>
            <a:ext cx="1798005" cy="1798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2626-56CA-4B88-80D9-C10E9B452737}" type="datetime1">
              <a:rPr lang="en-US" smtClean="0"/>
              <a:t>9/23/2021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sanjib.tqittc@gmail.com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914400"/>
            <a:ext cx="7467600" cy="4541518"/>
            <a:chOff x="685800" y="1295400"/>
            <a:chExt cx="3581400" cy="3352800"/>
          </a:xfrm>
        </p:grpSpPr>
        <p:pic>
          <p:nvPicPr>
            <p:cNvPr id="4" name="Picture 3" descr="blind-man-walking-o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295400"/>
              <a:ext cx="3581400" cy="3352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85800" y="4343400"/>
              <a:ext cx="3581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514600" y="5656396"/>
            <a:ext cx="4953000" cy="487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চোখে আলো কাজ করছে না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572183"/>
            <a:ext cx="4114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লোকটি দেখতে পাচ্ছে না কেন?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228600"/>
            <a:ext cx="25908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লক্ষ 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14" name="Frame 13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12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655922"/>
            <a:ext cx="45720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 থেকে কীভাবে আলোকিত হল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5493385"/>
            <a:ext cx="5105400" cy="68580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“আমরা কীভাবে দেখি”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CC99-1308-40A0-B17A-79741BE8C68D}" type="datetime1">
              <a:rPr lang="en-US" smtClean="0"/>
              <a:t>9/23/2021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816114"/>
            <a:ext cx="1981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4724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572000"/>
            <a:ext cx="71628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768025"/>
            <a:ext cx="71628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উজ্জল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অনুজ্জ্বল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চিহ্নত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71628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8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8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8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8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C3F-86E8-492F-AC49-358B9BB90299}" type="datetime1">
              <a:rPr lang="en-US" smtClean="0"/>
              <a:t>9/23/2021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86600" y="533400"/>
            <a:ext cx="1524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52400"/>
            <a:ext cx="3429000" cy="5232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উজ্জল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অনুজ্জল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12954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1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143000"/>
            <a:ext cx="16764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28600"/>
            <a:ext cx="11430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অনুজ্জ্বল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1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04800"/>
            <a:ext cx="12954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10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11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143000"/>
            <a:ext cx="1752600" cy="1981200"/>
          </a:xfrm>
          <a:prstGeom prst="rect">
            <a:avLst/>
          </a:prstGeom>
        </p:spPr>
      </p:pic>
      <p:pic>
        <p:nvPicPr>
          <p:cNvPr id="16" name="Picture 15" descr="flashlight-be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3962400"/>
            <a:ext cx="1600200" cy="2021305"/>
          </a:xfrm>
          <a:prstGeom prst="rect">
            <a:avLst/>
          </a:prstGeom>
        </p:spPr>
      </p:pic>
      <p:pic>
        <p:nvPicPr>
          <p:cNvPr id="17" name="Picture 16" descr="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3962400"/>
            <a:ext cx="1752600" cy="2057400"/>
          </a:xfrm>
          <a:prstGeom prst="rect">
            <a:avLst/>
          </a:prstGeom>
        </p:spPr>
      </p:pic>
      <p:pic>
        <p:nvPicPr>
          <p:cNvPr id="18" name="Picture 17" descr="g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039385">
            <a:off x="7000353" y="4363322"/>
            <a:ext cx="2051383" cy="1172850"/>
          </a:xfrm>
          <a:prstGeom prst="rect">
            <a:avLst/>
          </a:prstGeom>
        </p:spPr>
      </p:pic>
      <p:pic>
        <p:nvPicPr>
          <p:cNvPr id="19" name="Picture 18" descr="b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038600"/>
            <a:ext cx="1752600" cy="186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200" y="381000"/>
            <a:ext cx="1371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অনুজ্জ্বল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10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04800"/>
            <a:ext cx="12954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10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81000"/>
            <a:ext cx="12954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1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228600"/>
            <a:ext cx="1371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অনুজ্জ্বল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10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304800"/>
            <a:ext cx="12954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10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Sequential Access Storage 27"/>
          <p:cNvSpPr/>
          <p:nvPr/>
        </p:nvSpPr>
        <p:spPr>
          <a:xfrm>
            <a:off x="1" y="0"/>
            <a:ext cx="1752599" cy="1143000"/>
          </a:xfrm>
          <a:prstGeom prst="flowChartMagnetic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s-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1143000"/>
            <a:ext cx="1676400" cy="196327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25" name="Frame 24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11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1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1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1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1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1651-B934-43C9-8BF5-7FFE19597482}" type="datetime1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0472E-6 L 1.38778E-17 0.23265 C 1.38778E-17 0.33695 0.01007 0.466 0.01875 0.466 L 0.0375 0.46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18316E-6 L 1.38778E-17 0.23474 C 1.38778E-17 0.3402 0.08142 0.4704 0.14792 0.4704 L 0.29583 0.470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27475E-6 L 1.38778E-17 0.21948 C 1.38778E-17 0.31776 0.15035 0.43918 0.27292 0.43918 L 0.54583 0.43918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22153 C -3.33333E-6 0.32106 0.20938 0.44421 0.38125 0.44421 L 0.7625 0.44421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7216E-6 L -3.33333E-6 0.42114 C -3.33333E-6 0.61031 0.00677 0.84343 0.0125 0.84343 L 0.025 0.84343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4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731E-6 L -3.33333E-6 0.41906 C -3.33333E-6 0.60731 0.07674 0.83881 0.13959 0.83881 L 0.27917 0.83881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4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9537E-6 L -3.33333E-6 0.43247 C -3.33333E-6 0.62674 0.14914 0.86587 0.27084 0.86587 L 0.54167 0.86587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4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43287 C 3.33333E-6 0.62708 0.21076 0.86643 0.38333 0.86643 L 0.76666 0.86643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00" y="4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1" animBg="1"/>
      <p:bldP spid="20" grpId="0" animBg="1"/>
      <p:bldP spid="21" grpId="0" animBg="1"/>
      <p:bldP spid="22" grpId="0" animBg="1"/>
      <p:bldP spid="23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66800" y="304800"/>
            <a:ext cx="150543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e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451" y="2482755"/>
            <a:ext cx="1905000" cy="1400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52800" y="5181600"/>
            <a:ext cx="5638800" cy="138499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386775">
            <a:off x="2304704" y="1994203"/>
            <a:ext cx="4876800" cy="838200"/>
            <a:chOff x="2362200" y="2133600"/>
            <a:chExt cx="4876800" cy="8382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362200" y="2133600"/>
              <a:ext cx="4876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 rot="20035153">
              <a:off x="4191000" y="2227499"/>
              <a:ext cx="530593" cy="446560"/>
            </a:xfrm>
            <a:custGeom>
              <a:avLst/>
              <a:gdLst>
                <a:gd name="connsiteX0" fmla="*/ 232228 w 530593"/>
                <a:gd name="connsiteY0" fmla="*/ 0 h 446560"/>
                <a:gd name="connsiteX1" fmla="*/ 261257 w 530593"/>
                <a:gd name="connsiteY1" fmla="*/ 101600 h 446560"/>
                <a:gd name="connsiteX2" fmla="*/ 333828 w 530593"/>
                <a:gd name="connsiteY2" fmla="*/ 188685 h 446560"/>
                <a:gd name="connsiteX3" fmla="*/ 362857 w 530593"/>
                <a:gd name="connsiteY3" fmla="*/ 246742 h 446560"/>
                <a:gd name="connsiteX4" fmla="*/ 391886 w 530593"/>
                <a:gd name="connsiteY4" fmla="*/ 333828 h 446560"/>
                <a:gd name="connsiteX5" fmla="*/ 435428 w 530593"/>
                <a:gd name="connsiteY5" fmla="*/ 377371 h 446560"/>
                <a:gd name="connsiteX6" fmla="*/ 449943 w 530593"/>
                <a:gd name="connsiteY6" fmla="*/ 420914 h 446560"/>
                <a:gd name="connsiteX7" fmla="*/ 348343 w 530593"/>
                <a:gd name="connsiteY7" fmla="*/ 391885 h 446560"/>
                <a:gd name="connsiteX8" fmla="*/ 261257 w 530593"/>
                <a:gd name="connsiteY8" fmla="*/ 362857 h 446560"/>
                <a:gd name="connsiteX9" fmla="*/ 174171 w 530593"/>
                <a:gd name="connsiteY9" fmla="*/ 348342 h 446560"/>
                <a:gd name="connsiteX10" fmla="*/ 116114 w 530593"/>
                <a:gd name="connsiteY10" fmla="*/ 333828 h 446560"/>
                <a:gd name="connsiteX11" fmla="*/ 72571 w 530593"/>
                <a:gd name="connsiteY11" fmla="*/ 319314 h 446560"/>
                <a:gd name="connsiteX12" fmla="*/ 0 w 530593"/>
                <a:gd name="connsiteY12" fmla="*/ 319314 h 44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0593" h="446560">
                  <a:moveTo>
                    <a:pt x="232228" y="0"/>
                  </a:moveTo>
                  <a:cubicBezTo>
                    <a:pt x="234163" y="7738"/>
                    <a:pt x="252930" y="89109"/>
                    <a:pt x="261257" y="101600"/>
                  </a:cubicBezTo>
                  <a:cubicBezTo>
                    <a:pt x="381342" y="281726"/>
                    <a:pt x="238849" y="22471"/>
                    <a:pt x="333828" y="188685"/>
                  </a:cubicBezTo>
                  <a:cubicBezTo>
                    <a:pt x="344563" y="207471"/>
                    <a:pt x="354821" y="226653"/>
                    <a:pt x="362857" y="246742"/>
                  </a:cubicBezTo>
                  <a:cubicBezTo>
                    <a:pt x="374221" y="275152"/>
                    <a:pt x="370250" y="312191"/>
                    <a:pt x="391886" y="333828"/>
                  </a:cubicBezTo>
                  <a:lnTo>
                    <a:pt x="435428" y="377371"/>
                  </a:lnTo>
                  <a:lnTo>
                    <a:pt x="449943" y="420914"/>
                  </a:lnTo>
                  <a:cubicBezTo>
                    <a:pt x="303608" y="372137"/>
                    <a:pt x="530593" y="446560"/>
                    <a:pt x="348343" y="391885"/>
                  </a:cubicBezTo>
                  <a:cubicBezTo>
                    <a:pt x="319035" y="383092"/>
                    <a:pt x="291439" y="367888"/>
                    <a:pt x="261257" y="362857"/>
                  </a:cubicBezTo>
                  <a:cubicBezTo>
                    <a:pt x="232228" y="358019"/>
                    <a:pt x="203029" y="354114"/>
                    <a:pt x="174171" y="348342"/>
                  </a:cubicBezTo>
                  <a:cubicBezTo>
                    <a:pt x="154610" y="344430"/>
                    <a:pt x="135294" y="339308"/>
                    <a:pt x="116114" y="333828"/>
                  </a:cubicBezTo>
                  <a:cubicBezTo>
                    <a:pt x="101403" y="329625"/>
                    <a:pt x="87752" y="321212"/>
                    <a:pt x="72571" y="319314"/>
                  </a:cubicBezTo>
                  <a:cubicBezTo>
                    <a:pt x="48567" y="316314"/>
                    <a:pt x="24190" y="319314"/>
                    <a:pt x="0" y="319314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36015" y="3315486"/>
            <a:ext cx="4590570" cy="2362201"/>
            <a:chOff x="2819400" y="3124200"/>
            <a:chExt cx="4343400" cy="2133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819400" y="3124200"/>
              <a:ext cx="4343400" cy="2133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 rot="17589855">
              <a:off x="4616342" y="3994660"/>
              <a:ext cx="530593" cy="446560"/>
            </a:xfrm>
            <a:custGeom>
              <a:avLst/>
              <a:gdLst>
                <a:gd name="connsiteX0" fmla="*/ 232228 w 530593"/>
                <a:gd name="connsiteY0" fmla="*/ 0 h 446560"/>
                <a:gd name="connsiteX1" fmla="*/ 261257 w 530593"/>
                <a:gd name="connsiteY1" fmla="*/ 101600 h 446560"/>
                <a:gd name="connsiteX2" fmla="*/ 333828 w 530593"/>
                <a:gd name="connsiteY2" fmla="*/ 188685 h 446560"/>
                <a:gd name="connsiteX3" fmla="*/ 362857 w 530593"/>
                <a:gd name="connsiteY3" fmla="*/ 246742 h 446560"/>
                <a:gd name="connsiteX4" fmla="*/ 391886 w 530593"/>
                <a:gd name="connsiteY4" fmla="*/ 333828 h 446560"/>
                <a:gd name="connsiteX5" fmla="*/ 435428 w 530593"/>
                <a:gd name="connsiteY5" fmla="*/ 377371 h 446560"/>
                <a:gd name="connsiteX6" fmla="*/ 449943 w 530593"/>
                <a:gd name="connsiteY6" fmla="*/ 420914 h 446560"/>
                <a:gd name="connsiteX7" fmla="*/ 348343 w 530593"/>
                <a:gd name="connsiteY7" fmla="*/ 391885 h 446560"/>
                <a:gd name="connsiteX8" fmla="*/ 261257 w 530593"/>
                <a:gd name="connsiteY8" fmla="*/ 362857 h 446560"/>
                <a:gd name="connsiteX9" fmla="*/ 174171 w 530593"/>
                <a:gd name="connsiteY9" fmla="*/ 348342 h 446560"/>
                <a:gd name="connsiteX10" fmla="*/ 116114 w 530593"/>
                <a:gd name="connsiteY10" fmla="*/ 333828 h 446560"/>
                <a:gd name="connsiteX11" fmla="*/ 72571 w 530593"/>
                <a:gd name="connsiteY11" fmla="*/ 319314 h 446560"/>
                <a:gd name="connsiteX12" fmla="*/ 0 w 530593"/>
                <a:gd name="connsiteY12" fmla="*/ 319314 h 44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0593" h="446560">
                  <a:moveTo>
                    <a:pt x="232228" y="0"/>
                  </a:moveTo>
                  <a:cubicBezTo>
                    <a:pt x="234163" y="7738"/>
                    <a:pt x="252930" y="89109"/>
                    <a:pt x="261257" y="101600"/>
                  </a:cubicBezTo>
                  <a:cubicBezTo>
                    <a:pt x="381342" y="281726"/>
                    <a:pt x="238849" y="22471"/>
                    <a:pt x="333828" y="188685"/>
                  </a:cubicBezTo>
                  <a:cubicBezTo>
                    <a:pt x="344563" y="207471"/>
                    <a:pt x="354821" y="226653"/>
                    <a:pt x="362857" y="246742"/>
                  </a:cubicBezTo>
                  <a:cubicBezTo>
                    <a:pt x="374221" y="275152"/>
                    <a:pt x="370250" y="312191"/>
                    <a:pt x="391886" y="333828"/>
                  </a:cubicBezTo>
                  <a:lnTo>
                    <a:pt x="435428" y="377371"/>
                  </a:lnTo>
                  <a:lnTo>
                    <a:pt x="449943" y="420914"/>
                  </a:lnTo>
                  <a:cubicBezTo>
                    <a:pt x="303608" y="372137"/>
                    <a:pt x="530593" y="446560"/>
                    <a:pt x="348343" y="391885"/>
                  </a:cubicBezTo>
                  <a:cubicBezTo>
                    <a:pt x="319035" y="383092"/>
                    <a:pt x="291439" y="367888"/>
                    <a:pt x="261257" y="362857"/>
                  </a:cubicBezTo>
                  <a:cubicBezTo>
                    <a:pt x="232228" y="358019"/>
                    <a:pt x="203029" y="354114"/>
                    <a:pt x="174171" y="348342"/>
                  </a:cubicBezTo>
                  <a:cubicBezTo>
                    <a:pt x="154610" y="344430"/>
                    <a:pt x="135294" y="339308"/>
                    <a:pt x="116114" y="333828"/>
                  </a:cubicBezTo>
                  <a:cubicBezTo>
                    <a:pt x="101403" y="329625"/>
                    <a:pt x="87752" y="321212"/>
                    <a:pt x="72571" y="319314"/>
                  </a:cubicBezTo>
                  <a:cubicBezTo>
                    <a:pt x="48567" y="316314"/>
                    <a:pt x="24190" y="319314"/>
                    <a:pt x="0" y="319314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00200" y="2625630"/>
            <a:ext cx="446560" cy="2514600"/>
            <a:chOff x="1641416" y="2514600"/>
            <a:chExt cx="446560" cy="2514600"/>
          </a:xfrm>
        </p:grpSpPr>
        <p:cxnSp>
          <p:nvCxnSpPr>
            <p:cNvPr id="4" name="Straight Arrow Connector 3"/>
            <p:cNvCxnSpPr/>
            <p:nvPr/>
          </p:nvCxnSpPr>
          <p:spPr>
            <a:xfrm rot="5400000">
              <a:off x="572294" y="3771106"/>
              <a:ext cx="2514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 rot="3178971">
              <a:off x="1599399" y="3246720"/>
              <a:ext cx="530593" cy="446560"/>
            </a:xfrm>
            <a:custGeom>
              <a:avLst/>
              <a:gdLst>
                <a:gd name="connsiteX0" fmla="*/ 232228 w 530593"/>
                <a:gd name="connsiteY0" fmla="*/ 0 h 446560"/>
                <a:gd name="connsiteX1" fmla="*/ 261257 w 530593"/>
                <a:gd name="connsiteY1" fmla="*/ 101600 h 446560"/>
                <a:gd name="connsiteX2" fmla="*/ 333828 w 530593"/>
                <a:gd name="connsiteY2" fmla="*/ 188685 h 446560"/>
                <a:gd name="connsiteX3" fmla="*/ 362857 w 530593"/>
                <a:gd name="connsiteY3" fmla="*/ 246742 h 446560"/>
                <a:gd name="connsiteX4" fmla="*/ 391886 w 530593"/>
                <a:gd name="connsiteY4" fmla="*/ 333828 h 446560"/>
                <a:gd name="connsiteX5" fmla="*/ 435428 w 530593"/>
                <a:gd name="connsiteY5" fmla="*/ 377371 h 446560"/>
                <a:gd name="connsiteX6" fmla="*/ 449943 w 530593"/>
                <a:gd name="connsiteY6" fmla="*/ 420914 h 446560"/>
                <a:gd name="connsiteX7" fmla="*/ 348343 w 530593"/>
                <a:gd name="connsiteY7" fmla="*/ 391885 h 446560"/>
                <a:gd name="connsiteX8" fmla="*/ 261257 w 530593"/>
                <a:gd name="connsiteY8" fmla="*/ 362857 h 446560"/>
                <a:gd name="connsiteX9" fmla="*/ 174171 w 530593"/>
                <a:gd name="connsiteY9" fmla="*/ 348342 h 446560"/>
                <a:gd name="connsiteX10" fmla="*/ 116114 w 530593"/>
                <a:gd name="connsiteY10" fmla="*/ 333828 h 446560"/>
                <a:gd name="connsiteX11" fmla="*/ 72571 w 530593"/>
                <a:gd name="connsiteY11" fmla="*/ 319314 h 446560"/>
                <a:gd name="connsiteX12" fmla="*/ 0 w 530593"/>
                <a:gd name="connsiteY12" fmla="*/ 319314 h 44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0593" h="446560">
                  <a:moveTo>
                    <a:pt x="232228" y="0"/>
                  </a:moveTo>
                  <a:cubicBezTo>
                    <a:pt x="234163" y="7738"/>
                    <a:pt x="252930" y="89109"/>
                    <a:pt x="261257" y="101600"/>
                  </a:cubicBezTo>
                  <a:cubicBezTo>
                    <a:pt x="381342" y="281726"/>
                    <a:pt x="238849" y="22471"/>
                    <a:pt x="333828" y="188685"/>
                  </a:cubicBezTo>
                  <a:cubicBezTo>
                    <a:pt x="344563" y="207471"/>
                    <a:pt x="354821" y="226653"/>
                    <a:pt x="362857" y="246742"/>
                  </a:cubicBezTo>
                  <a:cubicBezTo>
                    <a:pt x="374221" y="275152"/>
                    <a:pt x="370250" y="312191"/>
                    <a:pt x="391886" y="333828"/>
                  </a:cubicBezTo>
                  <a:lnTo>
                    <a:pt x="435428" y="377371"/>
                  </a:lnTo>
                  <a:lnTo>
                    <a:pt x="449943" y="420914"/>
                  </a:lnTo>
                  <a:cubicBezTo>
                    <a:pt x="303608" y="372137"/>
                    <a:pt x="530593" y="446560"/>
                    <a:pt x="348343" y="391885"/>
                  </a:cubicBezTo>
                  <a:cubicBezTo>
                    <a:pt x="319035" y="383092"/>
                    <a:pt x="291439" y="367888"/>
                    <a:pt x="261257" y="362857"/>
                  </a:cubicBezTo>
                  <a:cubicBezTo>
                    <a:pt x="232228" y="358019"/>
                    <a:pt x="203029" y="354114"/>
                    <a:pt x="174171" y="348342"/>
                  </a:cubicBezTo>
                  <a:cubicBezTo>
                    <a:pt x="154610" y="344430"/>
                    <a:pt x="135294" y="339308"/>
                    <a:pt x="116114" y="333828"/>
                  </a:cubicBezTo>
                  <a:cubicBezTo>
                    <a:pt x="101403" y="329625"/>
                    <a:pt x="87752" y="321212"/>
                    <a:pt x="72571" y="319314"/>
                  </a:cubicBezTo>
                  <a:cubicBezTo>
                    <a:pt x="48567" y="316314"/>
                    <a:pt x="24190" y="319314"/>
                    <a:pt x="0" y="319314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21" name="Frame 20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8" t="33202" r="13275" b="32410"/>
          <a:stretch/>
        </p:blipFill>
        <p:spPr>
          <a:xfrm>
            <a:off x="1143000" y="5181600"/>
            <a:ext cx="1523999" cy="1492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93F4-6549-4916-B0C0-2E29EDC18D8E}" type="datetime1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706469"/>
            <a:ext cx="4648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33800"/>
            <a:ext cx="4648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অনুজ্জ্বল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968514"/>
            <a:ext cx="2057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47800"/>
            <a:ext cx="3733800" cy="3886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805B-5CF1-426C-8609-A42DFE0300BC}" type="datetime1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1456650"/>
            <a:ext cx="8305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জুতার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ছুড়ি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078" y="780538"/>
            <a:ext cx="83058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আলো দিয়ে কীভাবে দেখি তা জানা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934" y="3945030"/>
            <a:ext cx="8259955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জুতার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(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)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14557"/>
              </p:ext>
            </p:extLst>
          </p:nvPr>
        </p:nvGraphicFramePr>
        <p:xfrm>
          <a:off x="1524000" y="5516880"/>
          <a:ext cx="5562600" cy="1188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4200"/>
                <a:gridCol w="243840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পাশের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ছিদ্র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দেখা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যাবে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8444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খোলা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রেখে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তাকালে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441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বন্ধ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রেখে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তাকালে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63746" y="2556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111" y="4991759"/>
            <a:ext cx="8269778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তাকিয়ে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111" y="4461476"/>
            <a:ext cx="8269778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তাকাও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934" y="3373490"/>
            <a:ext cx="14389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3273" y="132857"/>
            <a:ext cx="1905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3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L_3.jpg"/>
          <p:cNvPicPr>
            <a:picLocks noChangeAspect="1"/>
          </p:cNvPicPr>
          <p:nvPr/>
        </p:nvPicPr>
        <p:blipFill>
          <a:blip r:embed="rId4"/>
          <a:srcRect l="18478" t="38028" r="19565" b="4225"/>
          <a:stretch>
            <a:fillRect/>
          </a:stretch>
        </p:blipFill>
        <p:spPr>
          <a:xfrm>
            <a:off x="2884173" y="1993059"/>
            <a:ext cx="2678427" cy="192658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15" name="Frame 14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3BC-81A4-48E9-A3DA-00FE92CF7A3C}" type="datetime1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925_121746.jpg"/>
          <p:cNvPicPr>
            <a:picLocks noChangeAspect="1"/>
          </p:cNvPicPr>
          <p:nvPr/>
        </p:nvPicPr>
        <p:blipFill>
          <a:blip r:embed="rId3" cstate="print"/>
          <a:srcRect t="7538" r="19608" b="6533"/>
          <a:stretch>
            <a:fillRect/>
          </a:stretch>
        </p:blipFill>
        <p:spPr>
          <a:xfrm>
            <a:off x="4952999" y="1219200"/>
            <a:ext cx="3393621" cy="4419600"/>
          </a:xfrm>
          <a:prstGeom prst="rect">
            <a:avLst/>
          </a:prstGeom>
        </p:spPr>
      </p:pic>
      <p:pic>
        <p:nvPicPr>
          <p:cNvPr id="3" name="Picture 2" descr="IMG_20140925_121647.jpg"/>
          <p:cNvPicPr>
            <a:picLocks noChangeAspect="1"/>
          </p:cNvPicPr>
          <p:nvPr/>
        </p:nvPicPr>
        <p:blipFill>
          <a:blip r:embed="rId4" cstate="print"/>
          <a:srcRect l="3774" t="11625" r="13208" b="4095"/>
          <a:stretch>
            <a:fillRect/>
          </a:stretch>
        </p:blipFill>
        <p:spPr>
          <a:xfrm>
            <a:off x="914400" y="1219200"/>
            <a:ext cx="3392214" cy="4471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7086600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জ্বলন্ত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মোমবাতিটি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91180"/>
            <a:ext cx="26670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715000"/>
            <a:ext cx="1143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 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715000"/>
            <a:ext cx="11409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172200"/>
            <a:ext cx="1524000" cy="52322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-78278" y="-44245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1028"/>
              </a:avLst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A610-9297-42BB-B9A2-170B016950BE}" type="datetime1">
              <a:rPr lang="en-US" smtClean="0"/>
              <a:t>9/23/2021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778E-7C8C-4CBE-A76B-DB19EE313C2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997</Words>
  <Application>Microsoft Office PowerPoint</Application>
  <PresentationFormat>On-screen Show (4:3)</PresentationFormat>
  <Paragraphs>173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PDM</cp:lastModifiedBy>
  <cp:revision>366</cp:revision>
  <dcterms:created xsi:type="dcterms:W3CDTF">2014-03-22T04:17:40Z</dcterms:created>
  <dcterms:modified xsi:type="dcterms:W3CDTF">2021-09-23T17:32:03Z</dcterms:modified>
</cp:coreProperties>
</file>