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2.wav" ContentType="audio/x-wav"/>
  <Override PartName="/ppt/media/audio30.wav" ContentType="audio/x-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5407-D67A-4D6B-8B68-85D6B421611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05A4E-ECCD-416B-8CDB-7B94B60D0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4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B5407-D67A-4D6B-8B68-85D6B4216110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05A4E-ECCD-416B-8CDB-7B94B60D0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3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0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9" Type="http://schemas.openxmlformats.org/officeDocument/2006/relationships/audio" Target="../media/audio30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0.wav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12" Type="http://schemas.openxmlformats.org/officeDocument/2006/relationships/audio" Target="../media/audio3.wav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63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1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5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3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4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4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9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1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4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00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25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14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19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95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81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  <p:sndAc>
          <p:stSnd>
            <p:snd r:embed="rId9" name="breeze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68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62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7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  <p:sndAc>
          <p:stSnd>
            <p:snd r:embed="rId12" name="bomb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61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49680"/>
      </p:ext>
    </p:extLst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87624"/>
      </p:ext>
    </p:extLst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68893"/>
      </p:ext>
    </p:extLst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25473"/>
      </p:ext>
    </p:extLst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02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4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</cp:revision>
  <dcterms:created xsi:type="dcterms:W3CDTF">2021-09-24T08:06:36Z</dcterms:created>
  <dcterms:modified xsi:type="dcterms:W3CDTF">2021-09-24T08:06:36Z</dcterms:modified>
</cp:coreProperties>
</file>