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67" r:id="rId5"/>
    <p:sldId id="258" r:id="rId6"/>
    <p:sldId id="259" r:id="rId7"/>
    <p:sldId id="260" r:id="rId8"/>
    <p:sldId id="272" r:id="rId9"/>
    <p:sldId id="270" r:id="rId10"/>
    <p:sldId id="261" r:id="rId11"/>
    <p:sldId id="262" r:id="rId12"/>
    <p:sldId id="263" r:id="rId13"/>
    <p:sldId id="264" r:id="rId14"/>
    <p:sldId id="26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5341" autoAdjust="0"/>
  </p:normalViewPr>
  <p:slideViewPr>
    <p:cSldViewPr>
      <p:cViewPr varScale="1">
        <p:scale>
          <a:sx n="101" d="100"/>
          <a:sy n="101" d="100"/>
        </p:scale>
        <p:origin x="2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C4B-CC8C-482B-B35C-07908937C3F2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A623-BA16-4F1B-AF1A-55DF6BE09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61" y="110046"/>
            <a:ext cx="6397663" cy="6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0087" y="2765949"/>
            <a:ext cx="7241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স্বাগতম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ব্যাপ্ত প্রতিফলন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as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যদি একগুচ্ছ সমান্তরাল আলোক রশ্মি কোন পৃষ্ঠে আপতিত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প্রতিফলনের পর অসমান্তরাল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বা অভিসারী বা অপসারীগুচ্ছে পরিণত না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তবে আলোর সেই প্রতিফলনকে ব্যাপ্ত প্রতিফলন বলে। প্রতিফলক পৃষ্ঠ সমান্তরাল না হলে এরূপ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এক্ষেত্রে সমান্তরাল রশ্মিগুলো প্রতিফলকপৃষ্ঠের বিভিন্ন বিন্দুতে বিভিন্ন কোণে আপতিত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বলে তাদের প্রতিফলন কোণও আলাদা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প্রতিফলন এর উদাহরণ হিসেবে আ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না বলা যা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3200400"/>
            <a:ext cx="3733800" cy="3276600"/>
            <a:chOff x="3581400" y="3200400"/>
            <a:chExt cx="3733800" cy="3276600"/>
          </a:xfrm>
        </p:grpSpPr>
        <p:pic>
          <p:nvPicPr>
            <p:cNvPr id="7" name="Picture 6" descr="800px-Difracao.sv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3200400"/>
              <a:ext cx="3733800" cy="29870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14800" y="5615226"/>
              <a:ext cx="2438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ব্যাপ্ত প্রতিফলন</a:t>
              </a:r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endParaRPr lang="as-IN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0"/>
            <a:ext cx="54102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খাতায় তোমরা আপাতন কোন ও প্রতিফলন কোন  অংকন করে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381000"/>
            <a:ext cx="49530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একক কাজ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990600" y="2743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আলোর প্রতিফলনের নিয়ম বা সূত্র দুটি তোমরা লিখ।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04800"/>
            <a:ext cx="35052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536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আচ্ছা তুমি বলত নিয়ত প্রতিফলন কি?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 তুমি বলত ব্যাপ্ত প্রতিফলন কাকে বলে?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76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তুমি বলত প্রতিফলনের সূত্র কয়টি?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26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তুমি প্রথম সূত্রটি বল 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029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 দ্বিতীয় সূত্রটি বল 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42925"/>
            <a:ext cx="2133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3886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তোমরা আগামীকাল আলোর প্রধান বৈশিষ্ট্য গুলো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49341"/>
            <a:ext cx="3200407" cy="182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60" y="548350"/>
            <a:ext cx="6932940" cy="6775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754" y="822458"/>
            <a:ext cx="72770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66" y="1663774"/>
            <a:ext cx="4137286" cy="518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4239" y="819857"/>
            <a:ext cx="660976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সাবিনা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চৌধুরী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সহকারি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গণিত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হবিগঞ্জ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হাই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স্কুল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এন্ড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কলেজ,হবিগঞ্জ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55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19" y="371097"/>
            <a:ext cx="902970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 পর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ি</a:t>
            </a:r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৯-১০ম</a:t>
            </a: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অধ্যা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য়ঃ৮ম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প্রতিফলন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আলোচিত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297" y="371097"/>
            <a:ext cx="2702345" cy="348863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3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_FRBEYYN.width-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3479800" cy="28956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27" y="609600"/>
            <a:ext cx="3886200" cy="2339788"/>
          </a:xfrm>
          <a:prstGeom prst="rect">
            <a:avLst/>
          </a:prstGeom>
        </p:spPr>
      </p:pic>
      <p:pic>
        <p:nvPicPr>
          <p:cNvPr id="4" name="Picture 3" descr="0010.width-2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3737212" cy="2362200"/>
          </a:xfrm>
          <a:prstGeom prst="rect">
            <a:avLst/>
          </a:prstGeom>
        </p:spPr>
      </p:pic>
      <p:pic>
        <p:nvPicPr>
          <p:cNvPr id="5" name="Picture 4" descr="0019.width-2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276600"/>
            <a:ext cx="2514600" cy="3496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123115"/>
            <a:ext cx="3429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018" y="123369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018" y="30480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 .........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আলোর প্রতিফলনের সংজ্ঞা 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আলোর প্রতিফলনের সূত্র 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আলোর নিয়ত ও ব্যাপ্ত প্রতিফলন ব্যাখা করতে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আচ্ছা বলত প্রতিফলন কাকে বলে?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কোন কিছু বাধা পেয়ে ফিরে আসাকে বলে প্রতিফলন।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82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এবার বলতো আলোর প্রতিফলন কাকে বলে?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895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38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আলোকরশ্মি প্রথম মাধ্যম থকে দ্বিতীয় মাধ্যমে যাবার সময় খানিকটা আলো আবার প্রথম মাধ্যমেই ফিরে আসাকেই বলে আলর প্রতিফলন।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lide8-l.jpg"/>
          <p:cNvPicPr>
            <a:picLocks noChangeAspect="1"/>
          </p:cNvPicPr>
          <p:nvPr/>
        </p:nvPicPr>
        <p:blipFill>
          <a:blip r:embed="rId2"/>
          <a:srcRect t="-4444" r="54167" b="44444"/>
          <a:stretch>
            <a:fillRect/>
          </a:stretch>
        </p:blipFill>
        <p:spPr>
          <a:xfrm>
            <a:off x="2286000" y="3352800"/>
            <a:ext cx="3429000" cy="336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আলোর এই প্রতিফলনের কিছু নিয়ম বা সূত্র রয়েছে তা কি কেউ বলতে পারবে?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0916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আলোর প্রতিফলনের দুইটি নিয়ম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 সূত্র রয়েছে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_89550_157572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038725" cy="2888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5181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১ম সূত্রঃ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আপাতিত রশ্মি, প্রতিফলিত রশ্মি  এবং প্রতিফলকের উপর অঙ্কিত অভিলম্ব একই সমতলে অবস্থিত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990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সূত্রঃ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আপাতন কোন (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)ও প্রতিফলন কোন (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r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) সর্বদা সমান।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_89550_157572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78887"/>
            <a:ext cx="6400800" cy="366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এই যে প্রতিফলন হয় তা কি সব সময় এক রকম না কি ভিন্ন?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899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মিত প্রতিফলন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as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যখন একগুচ্ছ সমান্তরাল আলোকরশ্মি কোন পৃষ্ঠে আপতিত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প্রতিফলনের পর সমান্তরাল থাকে বা অভিসারী কিংবা অপসারীগুচ্ছে পরিণত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তবে আলোর সেই প্রতিফলনকে 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মিত প্রতিফলন বলে। প্রতিফলক পৃষ্ঠ মসৃণ হলে যেমন- সমতল দর্পণে আলোর 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মিত প্রতিফলন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এক্ষেত্রে প্রতিটি আলোক রশ্মির আপতন কোণ সমান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ও প্রতিফলন কোণগুলো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ও সমান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endParaRPr lang="as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3733800"/>
            <a:ext cx="4267318" cy="2912444"/>
            <a:chOff x="2362200" y="3945556"/>
            <a:chExt cx="4267318" cy="2912444"/>
          </a:xfrm>
        </p:grpSpPr>
        <p:pic>
          <p:nvPicPr>
            <p:cNvPr id="6" name="Picture 5" descr="Plane_mirro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3945556"/>
              <a:ext cx="4267318" cy="29124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10000" y="5802868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</a:t>
              </a:r>
              <a:r>
                <a:rPr lang="bn-BD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মিত প্রতিফলন</a:t>
              </a:r>
              <a:r>
                <a:rPr lang="bn-BD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endPara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57800" y="4800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411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80</cp:revision>
  <dcterms:created xsi:type="dcterms:W3CDTF">2020-10-06T17:33:57Z</dcterms:created>
  <dcterms:modified xsi:type="dcterms:W3CDTF">2020-12-06T12:27:15Z</dcterms:modified>
</cp:coreProperties>
</file>