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4027" r:id="rId1"/>
    <p:sldMasterId id="2147484028" r:id="rId2"/>
  </p:sldMasterIdLst>
  <p:notesMasterIdLst>
    <p:notesMasterId r:id="rId3"/>
  </p:notesMasterIdLst>
  <p:sldIdLst>
    <p:sldId id="509" r:id="rId4"/>
    <p:sldId id="510" r:id="rId5"/>
    <p:sldId id="511" r:id="rId6"/>
    <p:sldId id="512" r:id="rId7"/>
    <p:sldId id="513" r:id="rId8"/>
    <p:sldId id="514" r:id="rId9"/>
    <p:sldId id="515" r:id="rId10"/>
    <p:sldId id="516" r:id="rId11"/>
    <p:sldId id="517" r:id="rId12"/>
    <p:sldId id="518" r:id="rId13"/>
    <p:sldId id="519" r:id="rId14"/>
    <p:sldId id="520" r:id="rId15"/>
    <p:sldId id="521" r:id="rId16"/>
    <p:sldId id="522" r:id="rId17"/>
    <p:sldId id="523" r:id="rId18"/>
    <p:sldId id="524" r:id="rId19"/>
    <p:sldId id="525" r:id="rId20"/>
    <p:sldId id="526" r:id="rId21"/>
    <p:sldId id="527" r:id="rId22"/>
    <p:sldId id="528" r:id="rId23"/>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SorterView">
  <p:normalViewPr horzBarState="maximized">
    <p:restoredLeft sz="14971" autoAdjust="0"/>
    <p:restoredTop sz="94660"/>
  </p:normalViewPr>
  <p:slideViewPr>
    <p:cSldViewPr snapToGrid="0">
      <p:cViewPr varScale="1">
        <p:scale>
          <a:sx n="76" d="100"/>
          <a:sy n="76" d="100"/>
        </p:scale>
        <p:origin x="498" y="204"/>
      </p:cViewPr>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01" name=""/>
        <p:cNvGrpSpPr/>
        <p:nvPr/>
      </p:nvGrpSpPr>
      <p:grpSpPr>
        <a:xfrm>
          <a:off x="0" y="0"/>
          <a:ext cx="0" cy="0"/>
          <a:chOff x="0" y="0"/>
          <a:chExt cx="0" cy="0"/>
        </a:xfrm>
      </p:grpSpPr>
      <p:sp>
        <p:nvSpPr>
          <p:cNvPr id="104878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8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8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8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9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60" name=""/>
        <p:cNvGrpSpPr/>
        <p:nvPr/>
      </p:nvGrpSpPr>
      <p:grpSpPr>
        <a:xfrm>
          <a:off x="0" y="0"/>
          <a:ext cx="0" cy="0"/>
          <a:chOff x="0" y="0"/>
          <a:chExt cx="0" cy="0"/>
        </a:xfrm>
      </p:grpSpPr>
      <p:sp>
        <p:nvSpPr>
          <p:cNvPr id="1048610"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611"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048612" name="Date Placeholder 3"/>
          <p:cNvSpPr>
            <a:spLocks noGrp="1"/>
          </p:cNvSpPr>
          <p:nvPr>
            <p:ph type="dt" sz="half" idx="10"/>
          </p:nvPr>
        </p:nvSpPr>
        <p:spPr/>
        <p:txBody>
          <a:bodyPr/>
          <a:p>
            <a:fld id="{DC56357C-9CE4-4B61-AB92-207DED337847}" type="datetimeFigureOut">
              <a:rPr lang="en-US" smtClean="0"/>
              <a:t>9/24/2021</a:t>
            </a:fld>
            <a:endParaRPr lang="en-US"/>
          </a:p>
        </p:txBody>
      </p:sp>
      <p:sp>
        <p:nvSpPr>
          <p:cNvPr id="1048613" name="Footer Placeholder 4"/>
          <p:cNvSpPr>
            <a:spLocks noGrp="1"/>
          </p:cNvSpPr>
          <p:nvPr>
            <p:ph type="ftr" sz="quarter" idx="11"/>
          </p:nvPr>
        </p:nvSpPr>
        <p:spPr/>
        <p:txBody>
          <a:bodyPr/>
          <a:p>
            <a:endParaRPr lang="en-US"/>
          </a:p>
        </p:txBody>
      </p:sp>
      <p:sp>
        <p:nvSpPr>
          <p:cNvPr id="1048614" name="Slide Number Placeholder 5"/>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6" name=""/>
        <p:cNvGrpSpPr/>
        <p:nvPr/>
      </p:nvGrpSpPr>
      <p:grpSpPr>
        <a:xfrm>
          <a:off x="0" y="0"/>
          <a:ext cx="0" cy="0"/>
          <a:chOff x="0" y="0"/>
          <a:chExt cx="0" cy="0"/>
        </a:xfrm>
      </p:grpSpPr>
      <p:sp>
        <p:nvSpPr>
          <p:cNvPr id="1048755" name="Title 1"/>
          <p:cNvSpPr>
            <a:spLocks noGrp="1"/>
          </p:cNvSpPr>
          <p:nvPr>
            <p:ph type="title"/>
          </p:nvPr>
        </p:nvSpPr>
        <p:spPr/>
        <p:txBody>
          <a:bodyPr/>
          <a:p>
            <a:r>
              <a:rPr lang="en-US"/>
              <a:t>Click to edit Master title style</a:t>
            </a:r>
          </a:p>
        </p:txBody>
      </p:sp>
      <p:sp>
        <p:nvSpPr>
          <p:cNvPr id="1048756"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7" name="Date Placeholder 3"/>
          <p:cNvSpPr>
            <a:spLocks noGrp="1"/>
          </p:cNvSpPr>
          <p:nvPr>
            <p:ph type="dt" sz="half" idx="10"/>
          </p:nvPr>
        </p:nvSpPr>
        <p:spPr/>
        <p:txBody>
          <a:bodyPr/>
          <a:p>
            <a:fld id="{DC56357C-9CE4-4B61-AB92-207DED337847}" type="datetimeFigureOut">
              <a:rPr lang="en-US" smtClean="0"/>
              <a:t>9/24/2021</a:t>
            </a:fld>
            <a:endParaRPr lang="en-US"/>
          </a:p>
        </p:txBody>
      </p:sp>
      <p:sp>
        <p:nvSpPr>
          <p:cNvPr id="1048758" name="Footer Placeholder 4"/>
          <p:cNvSpPr>
            <a:spLocks noGrp="1"/>
          </p:cNvSpPr>
          <p:nvPr>
            <p:ph type="ftr" sz="quarter" idx="11"/>
          </p:nvPr>
        </p:nvSpPr>
        <p:spPr/>
        <p:txBody>
          <a:bodyPr/>
          <a:p>
            <a:endParaRPr lang="en-US"/>
          </a:p>
        </p:txBody>
      </p:sp>
      <p:sp>
        <p:nvSpPr>
          <p:cNvPr id="1048759" name="Slide Number Placeholder 5"/>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3" name=""/>
        <p:cNvGrpSpPr/>
        <p:nvPr/>
      </p:nvGrpSpPr>
      <p:grpSpPr>
        <a:xfrm>
          <a:off x="0" y="0"/>
          <a:ext cx="0" cy="0"/>
          <a:chOff x="0" y="0"/>
          <a:chExt cx="0" cy="0"/>
        </a:xfrm>
      </p:grpSpPr>
      <p:sp>
        <p:nvSpPr>
          <p:cNvPr id="1048739" name="Vertical Title 1"/>
          <p:cNvSpPr>
            <a:spLocks noGrp="1"/>
          </p:cNvSpPr>
          <p:nvPr>
            <p:ph type="title" orient="vert"/>
          </p:nvPr>
        </p:nvSpPr>
        <p:spPr>
          <a:xfrm>
            <a:off x="8724900" y="365125"/>
            <a:ext cx="2628900" cy="5811838"/>
          </a:xfrm>
        </p:spPr>
        <p:txBody>
          <a:bodyPr vert="eaVert"/>
          <a:p>
            <a:r>
              <a:rPr lang="en-US"/>
              <a:t>Click to edit Master title style</a:t>
            </a:r>
          </a:p>
        </p:txBody>
      </p:sp>
      <p:sp>
        <p:nvSpPr>
          <p:cNvPr id="1048740" name="Vertical Text Placeholder 2"/>
          <p:cNvSpPr>
            <a:spLocks noGrp="1"/>
          </p:cNvSpPr>
          <p:nvPr>
            <p:ph type="body" orient="vert" idx="1"/>
          </p:nvPr>
        </p:nvSpPr>
        <p:spPr>
          <a:xfrm>
            <a:off x="838200" y="365125"/>
            <a:ext cx="7734300"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1" name="Date Placeholder 3"/>
          <p:cNvSpPr>
            <a:spLocks noGrp="1"/>
          </p:cNvSpPr>
          <p:nvPr>
            <p:ph type="dt" sz="half" idx="10"/>
          </p:nvPr>
        </p:nvSpPr>
        <p:spPr/>
        <p:txBody>
          <a:bodyPr/>
          <a:p>
            <a:fld id="{DC56357C-9CE4-4B61-AB92-207DED337847}" type="datetimeFigureOut">
              <a:rPr lang="en-US" smtClean="0"/>
              <a:t>9/24/2021</a:t>
            </a:fld>
            <a:endParaRPr lang="en-US"/>
          </a:p>
        </p:txBody>
      </p:sp>
      <p:sp>
        <p:nvSpPr>
          <p:cNvPr id="1048742" name="Footer Placeholder 4"/>
          <p:cNvSpPr>
            <a:spLocks noGrp="1"/>
          </p:cNvSpPr>
          <p:nvPr>
            <p:ph type="ftr" sz="quarter" idx="11"/>
          </p:nvPr>
        </p:nvSpPr>
        <p:spPr/>
        <p:txBody>
          <a:bodyPr/>
          <a:p>
            <a:endParaRPr lang="en-US"/>
          </a:p>
        </p:txBody>
      </p:sp>
      <p:sp>
        <p:nvSpPr>
          <p:cNvPr id="1048743" name="Slide Number Placeholder 5"/>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85" name=""/>
        <p:cNvGrpSpPr/>
        <p:nvPr/>
      </p:nvGrpSpPr>
      <p:grpSpPr>
        <a:xfrm>
          <a:off x="0" y="0"/>
          <a:ext cx="0" cy="0"/>
          <a:chOff x="0" y="0"/>
          <a:chExt cx="0" cy="0"/>
        </a:xfrm>
      </p:grpSpPr>
      <p:grpSp>
        <p:nvGrpSpPr>
          <p:cNvPr id="86"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93"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94"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95"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96"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97"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98"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99"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700"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701"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dirty="0" lang="en-US"/>
          </a:p>
        </p:txBody>
      </p:sp>
      <p:sp>
        <p:nvSpPr>
          <p:cNvPr id="1048702"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703"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704" name="Footer Placeholder 4"/>
          <p:cNvSpPr>
            <a:spLocks noGrp="1"/>
          </p:cNvSpPr>
          <p:nvPr>
            <p:ph type="ftr" sz="quarter" idx="11"/>
          </p:nvPr>
        </p:nvSpPr>
        <p:spPr/>
        <p:txBody>
          <a:bodyPr/>
          <a:p>
            <a:endParaRPr lang="en-US">
              <a:solidFill>
                <a:prstClr val="black">
                  <a:tint val="75000"/>
                </a:prstClr>
              </a:solidFill>
            </a:endParaRPr>
          </a:p>
        </p:txBody>
      </p:sp>
      <p:sp>
        <p:nvSpPr>
          <p:cNvPr id="1048705"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8" name=""/>
        <p:cNvGrpSpPr/>
        <p:nvPr/>
      </p:nvGrpSpPr>
      <p:grpSpPr>
        <a:xfrm>
          <a:off x="0" y="0"/>
          <a:ext cx="0" cy="0"/>
          <a:chOff x="0" y="0"/>
          <a:chExt cx="0" cy="0"/>
        </a:xfrm>
      </p:grpSpPr>
      <p:sp>
        <p:nvSpPr>
          <p:cNvPr id="1048652" name="Title 1"/>
          <p:cNvSpPr>
            <a:spLocks noGrp="1"/>
          </p:cNvSpPr>
          <p:nvPr>
            <p:ph type="title"/>
          </p:nvPr>
        </p:nvSpPr>
        <p:spPr/>
        <p:txBody>
          <a:bodyPr>
            <a:normAutofit/>
          </a:bodyPr>
          <a:lstStyle>
            <a:lvl1pPr>
              <a:defRPr sz="3600"/>
            </a:lvl1pPr>
          </a:lstStyle>
          <a:p>
            <a:r>
              <a:rPr lang="en-US"/>
              <a:t>Click to edit Master title style</a:t>
            </a:r>
            <a:endParaRPr dirty="0" lang="en-US"/>
          </a:p>
        </p:txBody>
      </p:sp>
      <p:sp>
        <p:nvSpPr>
          <p:cNvPr id="1048653"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4"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55" name="Footer Placeholder 4"/>
          <p:cNvSpPr>
            <a:spLocks noGrp="1"/>
          </p:cNvSpPr>
          <p:nvPr>
            <p:ph type="ftr" sz="quarter" idx="11"/>
          </p:nvPr>
        </p:nvSpPr>
        <p:spPr/>
        <p:txBody>
          <a:bodyPr/>
          <a:p>
            <a:endParaRPr lang="en-US">
              <a:solidFill>
                <a:prstClr val="black">
                  <a:tint val="75000"/>
                </a:prstClr>
              </a:solidFill>
            </a:endParaRPr>
          </a:p>
        </p:txBody>
      </p:sp>
      <p:sp>
        <p:nvSpPr>
          <p:cNvPr id="1048656"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0" name=""/>
        <p:cNvGrpSpPr/>
        <p:nvPr/>
      </p:nvGrpSpPr>
      <p:grpSpPr>
        <a:xfrm>
          <a:off x="0" y="0"/>
          <a:ext cx="0" cy="0"/>
          <a:chOff x="0" y="0"/>
          <a:chExt cx="0" cy="0"/>
        </a:xfrm>
      </p:grpSpPr>
      <p:sp>
        <p:nvSpPr>
          <p:cNvPr id="1048722" name="Title 1"/>
          <p:cNvSpPr>
            <a:spLocks noGrp="1"/>
          </p:cNvSpPr>
          <p:nvPr>
            <p:ph type="title"/>
          </p:nvPr>
        </p:nvSpPr>
        <p:spPr>
          <a:xfrm>
            <a:off x="677335" y="2700867"/>
            <a:ext cx="8596668" cy="1826581"/>
          </a:xfrm>
        </p:spPr>
        <p:txBody>
          <a:bodyPr anchor="b"/>
          <a:lstStyle>
            <a:lvl1pPr algn="l">
              <a:defRPr b="0" cap="none" sz="4000"/>
            </a:lvl1pPr>
          </a:lstStyle>
          <a:p>
            <a:r>
              <a:rPr lang="en-US"/>
              <a:t>Click to edit Master title style</a:t>
            </a:r>
            <a:endParaRPr dirty="0" lang="en-US"/>
          </a:p>
        </p:txBody>
      </p:sp>
      <p:sp>
        <p:nvSpPr>
          <p:cNvPr id="1048723"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24"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725" name="Footer Placeholder 4"/>
          <p:cNvSpPr>
            <a:spLocks noGrp="1"/>
          </p:cNvSpPr>
          <p:nvPr>
            <p:ph type="ftr" sz="quarter" idx="11"/>
          </p:nvPr>
        </p:nvSpPr>
        <p:spPr/>
        <p:txBody>
          <a:bodyPr/>
          <a:p>
            <a:endParaRPr lang="en-US">
              <a:solidFill>
                <a:prstClr val="black">
                  <a:tint val="75000"/>
                </a:prstClr>
              </a:solidFill>
            </a:endParaRPr>
          </a:p>
        </p:txBody>
      </p:sp>
      <p:sp>
        <p:nvSpPr>
          <p:cNvPr id="1048726"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1" name=""/>
        <p:cNvGrpSpPr/>
        <p:nvPr/>
      </p:nvGrpSpPr>
      <p:grpSpPr>
        <a:xfrm>
          <a:off x="0" y="0"/>
          <a:ext cx="0" cy="0"/>
          <a:chOff x="0" y="0"/>
          <a:chExt cx="0" cy="0"/>
        </a:xfrm>
      </p:grpSpPr>
      <p:sp>
        <p:nvSpPr>
          <p:cNvPr id="1048670" name="Title 1"/>
          <p:cNvSpPr>
            <a:spLocks noGrp="1"/>
          </p:cNvSpPr>
          <p:nvPr>
            <p:ph type="title"/>
          </p:nvPr>
        </p:nvSpPr>
        <p:spPr/>
        <p:txBody>
          <a:bodyPr/>
          <a:p>
            <a:r>
              <a:rPr lang="en-US"/>
              <a:t>Click to edit Master title style</a:t>
            </a:r>
            <a:endParaRPr dirty="0" lang="en-US"/>
          </a:p>
        </p:txBody>
      </p:sp>
      <p:sp>
        <p:nvSpPr>
          <p:cNvPr id="1048671" name="Content Placeholder 2"/>
          <p:cNvSpPr>
            <a:spLocks noGrp="1"/>
          </p:cNvSpPr>
          <p:nvPr>
            <p:ph sz="half" idx="1"/>
          </p:nvPr>
        </p:nvSpPr>
        <p:spPr>
          <a:xfrm>
            <a:off x="677334" y="2160589"/>
            <a:ext cx="4184035" cy="388077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2" name="Content Placeholder 3"/>
          <p:cNvSpPr>
            <a:spLocks noGrp="1"/>
          </p:cNvSpPr>
          <p:nvPr>
            <p:ph sz="half" idx="2"/>
          </p:nvPr>
        </p:nvSpPr>
        <p:spPr>
          <a:xfrm>
            <a:off x="5089970" y="2160589"/>
            <a:ext cx="4184034" cy="388077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3" name="Date Placeholder 4"/>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74" name="Footer Placeholder 5"/>
          <p:cNvSpPr>
            <a:spLocks noGrp="1"/>
          </p:cNvSpPr>
          <p:nvPr>
            <p:ph type="ftr" sz="quarter" idx="11"/>
          </p:nvPr>
        </p:nvSpPr>
        <p:spPr/>
        <p:txBody>
          <a:bodyPr/>
          <a:p>
            <a:endParaRPr lang="en-US">
              <a:solidFill>
                <a:prstClr val="black">
                  <a:tint val="75000"/>
                </a:prstClr>
              </a:solidFill>
            </a:endParaRPr>
          </a:p>
        </p:txBody>
      </p:sp>
      <p:sp>
        <p:nvSpPr>
          <p:cNvPr id="1048675" name="Slide Number Placeholder 6"/>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1" name=""/>
        <p:cNvGrpSpPr/>
        <p:nvPr/>
      </p:nvGrpSpPr>
      <p:grpSpPr>
        <a:xfrm>
          <a:off x="0" y="0"/>
          <a:ext cx="0" cy="0"/>
          <a:chOff x="0" y="0"/>
          <a:chExt cx="0" cy="0"/>
        </a:xfrm>
      </p:grpSpPr>
      <p:sp>
        <p:nvSpPr>
          <p:cNvPr id="1048727" name="Title 1"/>
          <p:cNvSpPr>
            <a:spLocks noGrp="1"/>
          </p:cNvSpPr>
          <p:nvPr>
            <p:ph type="title"/>
          </p:nvPr>
        </p:nvSpPr>
        <p:spPr/>
        <p:txBody>
          <a:bodyPr/>
          <a:p>
            <a:r>
              <a:rPr lang="en-US"/>
              <a:t>Click to edit Master title style</a:t>
            </a:r>
            <a:endParaRPr dirty="0" lang="en-US"/>
          </a:p>
        </p:txBody>
      </p:sp>
      <p:sp>
        <p:nvSpPr>
          <p:cNvPr id="1048728"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29" name="Content Placeholder 3"/>
          <p:cNvSpPr>
            <a:spLocks noGrp="1"/>
          </p:cNvSpPr>
          <p:nvPr>
            <p:ph sz="half" idx="2"/>
          </p:nvPr>
        </p:nvSpPr>
        <p:spPr>
          <a:xfrm>
            <a:off x="675745" y="2737245"/>
            <a:ext cx="4185623"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0"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31" name="Content Placeholder 5"/>
          <p:cNvSpPr>
            <a:spLocks noGrp="1"/>
          </p:cNvSpPr>
          <p:nvPr>
            <p:ph sz="quarter" idx="4"/>
          </p:nvPr>
        </p:nvSpPr>
        <p:spPr>
          <a:xfrm>
            <a:off x="5088384" y="2737245"/>
            <a:ext cx="4185617"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2" name="Date Placeholder 6"/>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733" name="Footer Placeholder 7"/>
          <p:cNvSpPr>
            <a:spLocks noGrp="1"/>
          </p:cNvSpPr>
          <p:nvPr>
            <p:ph type="ftr" sz="quarter" idx="11"/>
          </p:nvPr>
        </p:nvSpPr>
        <p:spPr/>
        <p:txBody>
          <a:bodyPr/>
          <a:p>
            <a:endParaRPr lang="en-US">
              <a:solidFill>
                <a:prstClr val="black">
                  <a:tint val="75000"/>
                </a:prstClr>
              </a:solidFill>
            </a:endParaRPr>
          </a:p>
        </p:txBody>
      </p:sp>
      <p:sp>
        <p:nvSpPr>
          <p:cNvPr id="1048734" name="Slide Number Placeholder 8"/>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3" name=""/>
        <p:cNvGrpSpPr/>
        <p:nvPr/>
      </p:nvGrpSpPr>
      <p:grpSpPr>
        <a:xfrm>
          <a:off x="0" y="0"/>
          <a:ext cx="0" cy="0"/>
          <a:chOff x="0" y="0"/>
          <a:chExt cx="0" cy="0"/>
        </a:xfrm>
      </p:grpSpPr>
      <p:sp>
        <p:nvSpPr>
          <p:cNvPr id="1048593" name="Title 1"/>
          <p:cNvSpPr>
            <a:spLocks noGrp="1"/>
          </p:cNvSpPr>
          <p:nvPr>
            <p:ph type="title"/>
          </p:nvPr>
        </p:nvSpPr>
        <p:spPr>
          <a:xfrm>
            <a:off x="677334" y="609600"/>
            <a:ext cx="8596668" cy="1320800"/>
          </a:xfrm>
        </p:spPr>
        <p:txBody>
          <a:bodyPr/>
          <a:p>
            <a:r>
              <a:rPr lang="en-US"/>
              <a:t>Click to edit Master title style</a:t>
            </a:r>
            <a:endParaRPr dirty="0" lang="en-US"/>
          </a:p>
        </p:txBody>
      </p:sp>
      <p:sp>
        <p:nvSpPr>
          <p:cNvPr id="1048594" name="Date Placeholder 2"/>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595" name="Footer Placeholder 3"/>
          <p:cNvSpPr>
            <a:spLocks noGrp="1"/>
          </p:cNvSpPr>
          <p:nvPr>
            <p:ph type="ftr" sz="quarter" idx="11"/>
          </p:nvPr>
        </p:nvSpPr>
        <p:spPr/>
        <p:txBody>
          <a:bodyPr/>
          <a:p>
            <a:endParaRPr lang="en-US">
              <a:solidFill>
                <a:prstClr val="black">
                  <a:tint val="75000"/>
                </a:prstClr>
              </a:solidFill>
            </a:endParaRPr>
          </a:p>
        </p:txBody>
      </p:sp>
      <p:sp>
        <p:nvSpPr>
          <p:cNvPr id="1048596" name="Slide Number Placeholder 4"/>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1" name=""/>
        <p:cNvGrpSpPr/>
        <p:nvPr/>
      </p:nvGrpSpPr>
      <p:grpSpPr>
        <a:xfrm>
          <a:off x="0" y="0"/>
          <a:ext cx="0" cy="0"/>
          <a:chOff x="0" y="0"/>
          <a:chExt cx="0" cy="0"/>
        </a:xfrm>
      </p:grpSpPr>
      <p:sp>
        <p:nvSpPr>
          <p:cNvPr id="1048589" name="Date Placeholder 1"/>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590" name="Footer Placeholder 2"/>
          <p:cNvSpPr>
            <a:spLocks noGrp="1"/>
          </p:cNvSpPr>
          <p:nvPr>
            <p:ph type="ftr" sz="quarter" idx="11"/>
          </p:nvPr>
        </p:nvSpPr>
        <p:spPr/>
        <p:txBody>
          <a:bodyPr/>
          <a:p>
            <a:endParaRPr lang="en-US">
              <a:solidFill>
                <a:prstClr val="black">
                  <a:tint val="75000"/>
                </a:prstClr>
              </a:solidFill>
            </a:endParaRPr>
          </a:p>
        </p:txBody>
      </p:sp>
      <p:sp>
        <p:nvSpPr>
          <p:cNvPr id="1048591" name="Slide Number Placeholder 3"/>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3" name=""/>
        <p:cNvGrpSpPr/>
        <p:nvPr/>
      </p:nvGrpSpPr>
      <p:grpSpPr>
        <a:xfrm>
          <a:off x="0" y="0"/>
          <a:ext cx="0" cy="0"/>
          <a:chOff x="0" y="0"/>
          <a:chExt cx="0" cy="0"/>
        </a:xfrm>
      </p:grpSpPr>
      <p:sp>
        <p:nvSpPr>
          <p:cNvPr id="1048681"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dirty="0" lang="en-US"/>
          </a:p>
        </p:txBody>
      </p:sp>
      <p:sp>
        <p:nvSpPr>
          <p:cNvPr id="1048682" name="Content Placeholder 2"/>
          <p:cNvSpPr>
            <a:spLocks noGrp="1"/>
          </p:cNvSpPr>
          <p:nvPr>
            <p:ph idx="1"/>
          </p:nvPr>
        </p:nvSpPr>
        <p:spPr>
          <a:xfrm>
            <a:off x="4760461" y="514924"/>
            <a:ext cx="4513541" cy="552643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3"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a:t>Click to edit Master text styles</a:t>
            </a:r>
          </a:p>
        </p:txBody>
      </p:sp>
      <p:sp>
        <p:nvSpPr>
          <p:cNvPr id="1048684" name="Date Placeholder 4"/>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85" name="Footer Placeholder 5"/>
          <p:cNvSpPr>
            <a:spLocks noGrp="1"/>
          </p:cNvSpPr>
          <p:nvPr>
            <p:ph type="ftr" sz="quarter" idx="11"/>
          </p:nvPr>
        </p:nvSpPr>
        <p:spPr/>
        <p:txBody>
          <a:bodyPr/>
          <a:p>
            <a:endParaRPr lang="en-US">
              <a:solidFill>
                <a:prstClr val="black">
                  <a:tint val="75000"/>
                </a:prstClr>
              </a:solidFill>
            </a:endParaRPr>
          </a:p>
        </p:txBody>
      </p:sp>
      <p:sp>
        <p:nvSpPr>
          <p:cNvPr id="1048686" name="Slide Number Placeholder 6"/>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4" name=""/>
        <p:cNvGrpSpPr/>
        <p:nvPr/>
      </p:nvGrpSpPr>
      <p:grpSpPr>
        <a:xfrm>
          <a:off x="0" y="0"/>
          <a:ext cx="0" cy="0"/>
          <a:chOff x="0" y="0"/>
          <a:chExt cx="0" cy="0"/>
        </a:xfrm>
      </p:grpSpPr>
      <p:sp>
        <p:nvSpPr>
          <p:cNvPr id="1048744" name="Title 1"/>
          <p:cNvSpPr>
            <a:spLocks noGrp="1"/>
          </p:cNvSpPr>
          <p:nvPr>
            <p:ph type="title"/>
          </p:nvPr>
        </p:nvSpPr>
        <p:spPr/>
        <p:txBody>
          <a:bodyPr/>
          <a:p>
            <a:r>
              <a:rPr lang="en-US"/>
              <a:t>Click to edit Master title style</a:t>
            </a:r>
          </a:p>
        </p:txBody>
      </p:sp>
      <p:sp>
        <p:nvSpPr>
          <p:cNvPr id="104874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6" name="Date Placeholder 3"/>
          <p:cNvSpPr>
            <a:spLocks noGrp="1"/>
          </p:cNvSpPr>
          <p:nvPr>
            <p:ph type="dt" sz="half" idx="10"/>
          </p:nvPr>
        </p:nvSpPr>
        <p:spPr/>
        <p:txBody>
          <a:bodyPr/>
          <a:p>
            <a:fld id="{DC56357C-9CE4-4B61-AB92-207DED337847}" type="datetimeFigureOut">
              <a:rPr lang="en-US" smtClean="0"/>
              <a:t>9/24/2021</a:t>
            </a:fld>
            <a:endParaRPr lang="en-US"/>
          </a:p>
        </p:txBody>
      </p:sp>
      <p:sp>
        <p:nvSpPr>
          <p:cNvPr id="1048747" name="Footer Placeholder 4"/>
          <p:cNvSpPr>
            <a:spLocks noGrp="1"/>
          </p:cNvSpPr>
          <p:nvPr>
            <p:ph type="ftr" sz="quarter" idx="11"/>
          </p:nvPr>
        </p:nvSpPr>
        <p:spPr/>
        <p:txBody>
          <a:bodyPr/>
          <a:p>
            <a:endParaRPr lang="en-US"/>
          </a:p>
        </p:txBody>
      </p:sp>
      <p:sp>
        <p:nvSpPr>
          <p:cNvPr id="1048748" name="Slide Number Placeholder 5"/>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88" name=""/>
        <p:cNvGrpSpPr/>
        <p:nvPr/>
      </p:nvGrpSpPr>
      <p:grpSpPr>
        <a:xfrm>
          <a:off x="0" y="0"/>
          <a:ext cx="0" cy="0"/>
          <a:chOff x="0" y="0"/>
          <a:chExt cx="0" cy="0"/>
        </a:xfrm>
      </p:grpSpPr>
      <p:sp>
        <p:nvSpPr>
          <p:cNvPr id="1048711" name="Title 1"/>
          <p:cNvSpPr>
            <a:spLocks noGrp="1"/>
          </p:cNvSpPr>
          <p:nvPr>
            <p:ph type="title"/>
          </p:nvPr>
        </p:nvSpPr>
        <p:spPr>
          <a:xfrm>
            <a:off x="677334" y="4800600"/>
            <a:ext cx="8596667" cy="566738"/>
          </a:xfrm>
        </p:spPr>
        <p:txBody>
          <a:bodyPr anchor="b">
            <a:normAutofit/>
          </a:bodyPr>
          <a:lstStyle>
            <a:lvl1pPr algn="l">
              <a:defRPr b="0" sz="2400"/>
            </a:lvl1pPr>
          </a:lstStyle>
          <a:p>
            <a:r>
              <a:rPr lang="en-US"/>
              <a:t>Click to edit Master title style</a:t>
            </a:r>
            <a:endParaRPr dirty="0" lang="en-US"/>
          </a:p>
        </p:txBody>
      </p:sp>
      <p:sp>
        <p:nvSpPr>
          <p:cNvPr id="1048712"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713"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14" name="Date Placeholder 4"/>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715" name="Footer Placeholder 5"/>
          <p:cNvSpPr>
            <a:spLocks noGrp="1"/>
          </p:cNvSpPr>
          <p:nvPr>
            <p:ph type="ftr" sz="quarter" idx="11"/>
          </p:nvPr>
        </p:nvSpPr>
        <p:spPr/>
        <p:txBody>
          <a:bodyPr/>
          <a:p>
            <a:endParaRPr lang="en-US">
              <a:solidFill>
                <a:prstClr val="black">
                  <a:tint val="75000"/>
                </a:prstClr>
              </a:solidFill>
            </a:endParaRPr>
          </a:p>
        </p:txBody>
      </p:sp>
      <p:sp>
        <p:nvSpPr>
          <p:cNvPr id="1048716" name="Slide Number Placeholder 6"/>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79" name=""/>
        <p:cNvGrpSpPr/>
        <p:nvPr/>
      </p:nvGrpSpPr>
      <p:grpSpPr>
        <a:xfrm>
          <a:off x="0" y="0"/>
          <a:ext cx="0" cy="0"/>
          <a:chOff x="0" y="0"/>
          <a:chExt cx="0" cy="0"/>
        </a:xfrm>
      </p:grpSpPr>
      <p:sp>
        <p:nvSpPr>
          <p:cNvPr id="1048657"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a:t>Click to edit Master title style</a:t>
            </a:r>
            <a:endParaRPr dirty="0" lang="en-US"/>
          </a:p>
        </p:txBody>
      </p:sp>
      <p:sp>
        <p:nvSpPr>
          <p:cNvPr id="1048658"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59"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60" name="Footer Placeholder 4"/>
          <p:cNvSpPr>
            <a:spLocks noGrp="1"/>
          </p:cNvSpPr>
          <p:nvPr>
            <p:ph type="ftr" sz="quarter" idx="11"/>
          </p:nvPr>
        </p:nvSpPr>
        <p:spPr/>
        <p:txBody>
          <a:bodyPr/>
          <a:p>
            <a:endParaRPr lang="en-US">
              <a:solidFill>
                <a:prstClr val="black">
                  <a:tint val="75000"/>
                </a:prstClr>
              </a:solidFill>
            </a:endParaRPr>
          </a:p>
        </p:txBody>
      </p:sp>
      <p:sp>
        <p:nvSpPr>
          <p:cNvPr id="1048661"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80" name=""/>
        <p:cNvGrpSpPr/>
        <p:nvPr/>
      </p:nvGrpSpPr>
      <p:grpSpPr>
        <a:xfrm>
          <a:off x="0" y="0"/>
          <a:ext cx="0" cy="0"/>
          <a:chOff x="0" y="0"/>
          <a:chExt cx="0" cy="0"/>
        </a:xfrm>
      </p:grpSpPr>
      <p:sp>
        <p:nvSpPr>
          <p:cNvPr id="1048662"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663"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64"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65"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66" name="Footer Placeholder 4"/>
          <p:cNvSpPr>
            <a:spLocks noGrp="1"/>
          </p:cNvSpPr>
          <p:nvPr>
            <p:ph type="ftr" sz="quarter" idx="11"/>
          </p:nvPr>
        </p:nvSpPr>
        <p:spPr/>
        <p:txBody>
          <a:bodyPr/>
          <a:p>
            <a:endParaRPr lang="en-US">
              <a:solidFill>
                <a:prstClr val="black">
                  <a:tint val="75000"/>
                </a:prstClr>
              </a:solidFill>
            </a:endParaRPr>
          </a:p>
        </p:txBody>
      </p:sp>
      <p:sp>
        <p:nvSpPr>
          <p:cNvPr id="1048667"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
        <p:nvSpPr>
          <p:cNvPr id="1048668" name="TextBox 19"/>
          <p:cNvSpPr txBox="1"/>
          <p:nvPr/>
        </p:nvSpPr>
        <p:spPr>
          <a:xfrm>
            <a:off x="541870" y="790378"/>
            <a:ext cx="609600" cy="584776"/>
          </a:xfrm>
          <a:prstGeom prst="rect"/>
        </p:spPr>
        <p:txBody>
          <a:bodyPr anchor="ctr" bIns="45720" lIns="91440" rIns="91440" rtlCol="0" tIns="45720" vert="horz">
            <a:noAutofit/>
          </a:bodyPr>
          <a:p>
            <a:r>
              <a:rPr dirty="0" sz="8000" lang="en-US">
                <a:ln w="3175" cmpd="sng">
                  <a:noFill/>
                </a:ln>
                <a:solidFill>
                  <a:srgbClr val="90C226">
                    <a:lumMod val="60000"/>
                    <a:lumOff val="40000"/>
                  </a:srgbClr>
                </a:solidFill>
                <a:latin typeface="Arial"/>
              </a:rPr>
              <a:t>“</a:t>
            </a:r>
          </a:p>
        </p:txBody>
      </p:sp>
      <p:sp>
        <p:nvSpPr>
          <p:cNvPr id="1048669" name="TextBox 21"/>
          <p:cNvSpPr txBox="1"/>
          <p:nvPr/>
        </p:nvSpPr>
        <p:spPr>
          <a:xfrm>
            <a:off x="8893011" y="2886556"/>
            <a:ext cx="609600" cy="584776"/>
          </a:xfrm>
          <a:prstGeom prst="rect"/>
        </p:spPr>
        <p:txBody>
          <a:bodyPr anchor="ctr" bIns="45720" lIns="91440" rIns="91440" rtlCol="0" tIns="45720" vert="horz">
            <a:noAutofit/>
          </a:bodyPr>
          <a:p>
            <a:r>
              <a:rPr dirty="0" sz="8000" lang="en-US">
                <a:ln w="3175" cmpd="sng">
                  <a:noFill/>
                </a:ln>
                <a:solidFill>
                  <a:srgbClr val="90C226">
                    <a:lumMod val="60000"/>
                    <a:lumOff val="40000"/>
                  </a:srgbClr>
                </a:solidFill>
                <a:latin typeface="Arial"/>
              </a:rPr>
              <a:t>”</a:t>
            </a:r>
            <a:endParaRPr dirty="0" lang="en-US">
              <a:solidFill>
                <a:srgbClr val="90C226">
                  <a:lumMod val="60000"/>
                  <a:lumOff val="40000"/>
                </a:srgbClr>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87" name=""/>
        <p:cNvGrpSpPr/>
        <p:nvPr/>
      </p:nvGrpSpPr>
      <p:grpSpPr>
        <a:xfrm>
          <a:off x="0" y="0"/>
          <a:ext cx="0" cy="0"/>
          <a:chOff x="0" y="0"/>
          <a:chExt cx="0" cy="0"/>
        </a:xfrm>
      </p:grpSpPr>
      <p:sp>
        <p:nvSpPr>
          <p:cNvPr id="1048706"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a:t>Click to edit Master title style</a:t>
            </a:r>
            <a:endParaRPr dirty="0" lang="en-US"/>
          </a:p>
        </p:txBody>
      </p:sp>
      <p:sp>
        <p:nvSpPr>
          <p:cNvPr id="1048707"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08"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709" name="Footer Placeholder 4"/>
          <p:cNvSpPr>
            <a:spLocks noGrp="1"/>
          </p:cNvSpPr>
          <p:nvPr>
            <p:ph type="ftr" sz="quarter" idx="11"/>
          </p:nvPr>
        </p:nvSpPr>
        <p:spPr/>
        <p:txBody>
          <a:bodyPr/>
          <a:p>
            <a:endParaRPr lang="en-US">
              <a:solidFill>
                <a:prstClr val="black">
                  <a:tint val="75000"/>
                </a:prstClr>
              </a:solidFill>
            </a:endParaRPr>
          </a:p>
        </p:txBody>
      </p:sp>
      <p:sp>
        <p:nvSpPr>
          <p:cNvPr id="1048710"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77" name=""/>
        <p:cNvGrpSpPr/>
        <p:nvPr/>
      </p:nvGrpSpPr>
      <p:grpSpPr>
        <a:xfrm>
          <a:off x="0" y="0"/>
          <a:ext cx="0" cy="0"/>
          <a:chOff x="0" y="0"/>
          <a:chExt cx="0" cy="0"/>
        </a:xfrm>
      </p:grpSpPr>
      <p:sp>
        <p:nvSpPr>
          <p:cNvPr id="1048644"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645"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46"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47"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48" name="Footer Placeholder 4"/>
          <p:cNvSpPr>
            <a:spLocks noGrp="1"/>
          </p:cNvSpPr>
          <p:nvPr>
            <p:ph type="ftr" sz="quarter" idx="11"/>
          </p:nvPr>
        </p:nvSpPr>
        <p:spPr/>
        <p:txBody>
          <a:bodyPr/>
          <a:p>
            <a:endParaRPr lang="en-US">
              <a:solidFill>
                <a:prstClr val="black">
                  <a:tint val="75000"/>
                </a:prstClr>
              </a:solidFill>
            </a:endParaRPr>
          </a:p>
        </p:txBody>
      </p:sp>
      <p:sp>
        <p:nvSpPr>
          <p:cNvPr id="1048649"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
        <p:nvSpPr>
          <p:cNvPr id="1048650" name="TextBox 23"/>
          <p:cNvSpPr txBox="1"/>
          <p:nvPr/>
        </p:nvSpPr>
        <p:spPr>
          <a:xfrm>
            <a:off x="541870" y="790378"/>
            <a:ext cx="609600" cy="584776"/>
          </a:xfrm>
          <a:prstGeom prst="rect"/>
        </p:spPr>
        <p:txBody>
          <a:bodyPr anchor="ctr" bIns="45720" lIns="91440" rIns="91440" rtlCol="0" tIns="45720" vert="horz">
            <a:noAutofit/>
          </a:bodyPr>
          <a:p>
            <a:r>
              <a:rPr dirty="0" sz="8000" lang="en-US">
                <a:ln w="3175" cmpd="sng">
                  <a:noFill/>
                </a:ln>
                <a:solidFill>
                  <a:srgbClr val="90C226">
                    <a:lumMod val="60000"/>
                    <a:lumOff val="40000"/>
                  </a:srgbClr>
                </a:solidFill>
                <a:latin typeface="Arial"/>
              </a:rPr>
              <a:t>“</a:t>
            </a:r>
          </a:p>
        </p:txBody>
      </p:sp>
      <p:sp>
        <p:nvSpPr>
          <p:cNvPr id="1048651" name="TextBox 24"/>
          <p:cNvSpPr txBox="1"/>
          <p:nvPr/>
        </p:nvSpPr>
        <p:spPr>
          <a:xfrm>
            <a:off x="8893011" y="2886556"/>
            <a:ext cx="609600" cy="584776"/>
          </a:xfrm>
          <a:prstGeom prst="rect"/>
        </p:spPr>
        <p:txBody>
          <a:bodyPr anchor="ctr" bIns="45720" lIns="91440" rIns="91440" rtlCol="0" tIns="45720" vert="horz">
            <a:noAutofit/>
          </a:bodyPr>
          <a:p>
            <a:r>
              <a:rPr dirty="0" sz="8000" lang="en-US">
                <a:ln w="3175" cmpd="sng">
                  <a:noFill/>
                </a:ln>
                <a:solidFill>
                  <a:srgbClr val="90C226">
                    <a:lumMod val="60000"/>
                    <a:lumOff val="40000"/>
                  </a:srgbClr>
                </a:solidFill>
                <a:latin typeface="Aria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84" name=""/>
        <p:cNvGrpSpPr/>
        <p:nvPr/>
      </p:nvGrpSpPr>
      <p:grpSpPr>
        <a:xfrm>
          <a:off x="0" y="0"/>
          <a:ext cx="0" cy="0"/>
          <a:chOff x="0" y="0"/>
          <a:chExt cx="0" cy="0"/>
        </a:xfrm>
      </p:grpSpPr>
      <p:sp>
        <p:nvSpPr>
          <p:cNvPr id="1048687"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a:t>Click to edit Master title style</a:t>
            </a:r>
            <a:endParaRPr dirty="0" lang="en-US"/>
          </a:p>
        </p:txBody>
      </p:sp>
      <p:sp>
        <p:nvSpPr>
          <p:cNvPr id="1048688"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89"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90"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91" name="Footer Placeholder 4"/>
          <p:cNvSpPr>
            <a:spLocks noGrp="1"/>
          </p:cNvSpPr>
          <p:nvPr>
            <p:ph type="ftr" sz="quarter" idx="11"/>
          </p:nvPr>
        </p:nvSpPr>
        <p:spPr/>
        <p:txBody>
          <a:bodyPr/>
          <a:p>
            <a:endParaRPr lang="en-US">
              <a:solidFill>
                <a:prstClr val="black">
                  <a:tint val="75000"/>
                </a:prstClr>
              </a:solidFill>
            </a:endParaRPr>
          </a:p>
        </p:txBody>
      </p:sp>
      <p:sp>
        <p:nvSpPr>
          <p:cNvPr id="1048692"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2" name=""/>
        <p:cNvGrpSpPr/>
        <p:nvPr/>
      </p:nvGrpSpPr>
      <p:grpSpPr>
        <a:xfrm>
          <a:off x="0" y="0"/>
          <a:ext cx="0" cy="0"/>
          <a:chOff x="0" y="0"/>
          <a:chExt cx="0" cy="0"/>
        </a:xfrm>
      </p:grpSpPr>
      <p:sp>
        <p:nvSpPr>
          <p:cNvPr id="1048676" name="Title 1"/>
          <p:cNvSpPr>
            <a:spLocks noGrp="1"/>
          </p:cNvSpPr>
          <p:nvPr>
            <p:ph type="title"/>
          </p:nvPr>
        </p:nvSpPr>
        <p:spPr/>
        <p:txBody>
          <a:bodyPr/>
          <a:p>
            <a:r>
              <a:rPr lang="en-US"/>
              <a:t>Click to edit Master title style</a:t>
            </a:r>
            <a:endParaRPr dirty="0" lang="en-US"/>
          </a:p>
        </p:txBody>
      </p:sp>
      <p:sp>
        <p:nvSpPr>
          <p:cNvPr id="104867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8"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679" name="Footer Placeholder 4"/>
          <p:cNvSpPr>
            <a:spLocks noGrp="1"/>
          </p:cNvSpPr>
          <p:nvPr>
            <p:ph type="ftr" sz="quarter" idx="11"/>
          </p:nvPr>
        </p:nvSpPr>
        <p:spPr/>
        <p:txBody>
          <a:bodyPr/>
          <a:p>
            <a:endParaRPr lang="en-US">
              <a:solidFill>
                <a:prstClr val="black">
                  <a:tint val="75000"/>
                </a:prstClr>
              </a:solidFill>
            </a:endParaRPr>
          </a:p>
        </p:txBody>
      </p:sp>
      <p:sp>
        <p:nvSpPr>
          <p:cNvPr id="1048680"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9" name=""/>
        <p:cNvGrpSpPr/>
        <p:nvPr/>
      </p:nvGrpSpPr>
      <p:grpSpPr>
        <a:xfrm>
          <a:off x="0" y="0"/>
          <a:ext cx="0" cy="0"/>
          <a:chOff x="0" y="0"/>
          <a:chExt cx="0" cy="0"/>
        </a:xfrm>
      </p:grpSpPr>
      <p:sp>
        <p:nvSpPr>
          <p:cNvPr id="1048717" name="Vertical Title 1"/>
          <p:cNvSpPr>
            <a:spLocks noGrp="1"/>
          </p:cNvSpPr>
          <p:nvPr>
            <p:ph type="title" orient="vert"/>
          </p:nvPr>
        </p:nvSpPr>
        <p:spPr>
          <a:xfrm>
            <a:off x="7967673" y="609599"/>
            <a:ext cx="1304743" cy="5251451"/>
          </a:xfrm>
        </p:spPr>
        <p:txBody>
          <a:bodyPr anchor="ctr" vert="eaVert"/>
          <a:p>
            <a:r>
              <a:rPr lang="en-US"/>
              <a:t>Click to edit Master title style</a:t>
            </a:r>
            <a:endParaRPr dirty="0" lang="en-US"/>
          </a:p>
        </p:txBody>
      </p:sp>
      <p:sp>
        <p:nvSpPr>
          <p:cNvPr id="1048718" name="Vertical Text Placeholder 2"/>
          <p:cNvSpPr>
            <a:spLocks noGrp="1"/>
          </p:cNvSpPr>
          <p:nvPr>
            <p:ph type="body" orient="vert" idx="1"/>
          </p:nvPr>
        </p:nvSpPr>
        <p:spPr>
          <a:xfrm>
            <a:off x="677335" y="609600"/>
            <a:ext cx="7060150" cy="525145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9" name="Date Placeholder 3"/>
          <p:cNvSpPr>
            <a:spLocks noGrp="1"/>
          </p:cNvSpPr>
          <p:nvPr>
            <p:ph type="dt" sz="half" idx="10"/>
          </p:nvPr>
        </p:nvSpPr>
        <p:spPr/>
        <p:txBody>
          <a:bodyPr/>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720" name="Footer Placeholder 4"/>
          <p:cNvSpPr>
            <a:spLocks noGrp="1"/>
          </p:cNvSpPr>
          <p:nvPr>
            <p:ph type="ftr" sz="quarter" idx="11"/>
          </p:nvPr>
        </p:nvSpPr>
        <p:spPr/>
        <p:txBody>
          <a:bodyPr/>
          <a:p>
            <a:endParaRPr lang="en-US">
              <a:solidFill>
                <a:prstClr val="black">
                  <a:tint val="75000"/>
                </a:prstClr>
              </a:solidFill>
            </a:endParaRPr>
          </a:p>
        </p:txBody>
      </p:sp>
      <p:sp>
        <p:nvSpPr>
          <p:cNvPr id="1048721" name="Slide Number Placeholder 5"/>
          <p:cNvSpPr>
            <a:spLocks noGrp="1"/>
          </p:cNvSpPr>
          <p:nvPr>
            <p:ph type="sldNum" sz="quarter" idx="12"/>
          </p:nvPr>
        </p:nvSpPr>
        <p:spPr/>
        <p:txBody>
          <a:bodyPr/>
          <a:p>
            <a:fld id="{93126DB0-129E-4550-9676-2BF7C42922EF}" type="slidenum">
              <a:rPr lang="en-US" smtClean="0">
                <a:solidFill>
                  <a:srgbClr val="90C226"/>
                </a:solidFill>
              </a:rPr>
              <a:t>‹#›</a:t>
            </a:fld>
            <a:endParaRPr lang="en-US">
              <a:solidFill>
                <a:srgbClr val="90C22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7" name=""/>
        <p:cNvGrpSpPr/>
        <p:nvPr/>
      </p:nvGrpSpPr>
      <p:grpSpPr>
        <a:xfrm>
          <a:off x="0" y="0"/>
          <a:ext cx="0" cy="0"/>
          <a:chOff x="0" y="0"/>
          <a:chExt cx="0" cy="0"/>
        </a:xfrm>
      </p:grpSpPr>
      <p:sp>
        <p:nvSpPr>
          <p:cNvPr id="1048760"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761"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762" name="Date Placeholder 3"/>
          <p:cNvSpPr>
            <a:spLocks noGrp="1"/>
          </p:cNvSpPr>
          <p:nvPr>
            <p:ph type="dt" sz="half" idx="10"/>
          </p:nvPr>
        </p:nvSpPr>
        <p:spPr/>
        <p:txBody>
          <a:bodyPr/>
          <a:p>
            <a:fld id="{DC56357C-9CE4-4B61-AB92-207DED337847}" type="datetimeFigureOut">
              <a:rPr lang="en-US" smtClean="0"/>
              <a:t>9/24/2021</a:t>
            </a:fld>
            <a:endParaRPr lang="en-US"/>
          </a:p>
        </p:txBody>
      </p:sp>
      <p:sp>
        <p:nvSpPr>
          <p:cNvPr id="1048763" name="Footer Placeholder 4"/>
          <p:cNvSpPr>
            <a:spLocks noGrp="1"/>
          </p:cNvSpPr>
          <p:nvPr>
            <p:ph type="ftr" sz="quarter" idx="11"/>
          </p:nvPr>
        </p:nvSpPr>
        <p:spPr/>
        <p:txBody>
          <a:bodyPr/>
          <a:p>
            <a:endParaRPr lang="en-US"/>
          </a:p>
        </p:txBody>
      </p:sp>
      <p:sp>
        <p:nvSpPr>
          <p:cNvPr id="1048764" name="Slide Number Placeholder 5"/>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98" name=""/>
        <p:cNvGrpSpPr/>
        <p:nvPr/>
      </p:nvGrpSpPr>
      <p:grpSpPr>
        <a:xfrm>
          <a:off x="0" y="0"/>
          <a:ext cx="0" cy="0"/>
          <a:chOff x="0" y="0"/>
          <a:chExt cx="0" cy="0"/>
        </a:xfrm>
      </p:grpSpPr>
      <p:sp>
        <p:nvSpPr>
          <p:cNvPr id="1048765" name="Title 1"/>
          <p:cNvSpPr>
            <a:spLocks noGrp="1"/>
          </p:cNvSpPr>
          <p:nvPr>
            <p:ph type="title"/>
          </p:nvPr>
        </p:nvSpPr>
        <p:spPr/>
        <p:txBody>
          <a:bodyPr/>
          <a:p>
            <a:r>
              <a:rPr lang="en-US"/>
              <a:t>Click to edit Master title style</a:t>
            </a:r>
          </a:p>
        </p:txBody>
      </p:sp>
      <p:sp>
        <p:nvSpPr>
          <p:cNvPr id="1048766" name="Content Placeholder 2"/>
          <p:cNvSpPr>
            <a:spLocks noGrp="1"/>
          </p:cNvSpPr>
          <p:nvPr>
            <p:ph sz="half" idx="1"/>
          </p:nvPr>
        </p:nvSpPr>
        <p:spPr>
          <a:xfrm>
            <a:off x="838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7" name="Content Placeholder 3"/>
          <p:cNvSpPr>
            <a:spLocks noGrp="1"/>
          </p:cNvSpPr>
          <p:nvPr>
            <p:ph sz="half" idx="2"/>
          </p:nvPr>
        </p:nvSpPr>
        <p:spPr>
          <a:xfrm>
            <a:off x="6172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8" name="Date Placeholder 4"/>
          <p:cNvSpPr>
            <a:spLocks noGrp="1"/>
          </p:cNvSpPr>
          <p:nvPr>
            <p:ph type="dt" sz="half" idx="10"/>
          </p:nvPr>
        </p:nvSpPr>
        <p:spPr/>
        <p:txBody>
          <a:bodyPr/>
          <a:p>
            <a:fld id="{DC56357C-9CE4-4B61-AB92-207DED337847}" type="datetimeFigureOut">
              <a:rPr lang="en-US" smtClean="0"/>
              <a:t>9/24/2021</a:t>
            </a:fld>
            <a:endParaRPr lang="en-US"/>
          </a:p>
        </p:txBody>
      </p:sp>
      <p:sp>
        <p:nvSpPr>
          <p:cNvPr id="1048769" name="Footer Placeholder 5"/>
          <p:cNvSpPr>
            <a:spLocks noGrp="1"/>
          </p:cNvSpPr>
          <p:nvPr>
            <p:ph type="ftr" sz="quarter" idx="11"/>
          </p:nvPr>
        </p:nvSpPr>
        <p:spPr/>
        <p:txBody>
          <a:bodyPr/>
          <a:p>
            <a:endParaRPr lang="en-US"/>
          </a:p>
        </p:txBody>
      </p:sp>
      <p:sp>
        <p:nvSpPr>
          <p:cNvPr id="1048770" name="Slide Number Placeholder 6"/>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9" name=""/>
        <p:cNvGrpSpPr/>
        <p:nvPr/>
      </p:nvGrpSpPr>
      <p:grpSpPr>
        <a:xfrm>
          <a:off x="0" y="0"/>
          <a:ext cx="0" cy="0"/>
          <a:chOff x="0" y="0"/>
          <a:chExt cx="0" cy="0"/>
        </a:xfrm>
      </p:grpSpPr>
      <p:sp>
        <p:nvSpPr>
          <p:cNvPr id="1048771" name="Title 1"/>
          <p:cNvSpPr>
            <a:spLocks noGrp="1"/>
          </p:cNvSpPr>
          <p:nvPr>
            <p:ph type="title"/>
          </p:nvPr>
        </p:nvSpPr>
        <p:spPr>
          <a:xfrm>
            <a:off x="839788" y="365125"/>
            <a:ext cx="10515600" cy="1325563"/>
          </a:xfrm>
        </p:spPr>
        <p:txBody>
          <a:bodyPr/>
          <a:p>
            <a:r>
              <a:rPr lang="en-US"/>
              <a:t>Click to edit Master title style</a:t>
            </a:r>
          </a:p>
        </p:txBody>
      </p:sp>
      <p:sp>
        <p:nvSpPr>
          <p:cNvPr id="1048772"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73" name="Content Placeholder 3"/>
          <p:cNvSpPr>
            <a:spLocks noGrp="1"/>
          </p:cNvSpPr>
          <p:nvPr>
            <p:ph sz="half" idx="2"/>
          </p:nvPr>
        </p:nvSpPr>
        <p:spPr>
          <a:xfrm>
            <a:off x="839788" y="2505075"/>
            <a:ext cx="5157787"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4"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75" name="Content Placeholder 5"/>
          <p:cNvSpPr>
            <a:spLocks noGrp="1"/>
          </p:cNvSpPr>
          <p:nvPr>
            <p:ph sz="quarter" idx="4"/>
          </p:nvPr>
        </p:nvSpPr>
        <p:spPr>
          <a:xfrm>
            <a:off x="6172200" y="2505075"/>
            <a:ext cx="5183188"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6" name="Date Placeholder 6"/>
          <p:cNvSpPr>
            <a:spLocks noGrp="1"/>
          </p:cNvSpPr>
          <p:nvPr>
            <p:ph type="dt" sz="half" idx="10"/>
          </p:nvPr>
        </p:nvSpPr>
        <p:spPr/>
        <p:txBody>
          <a:bodyPr/>
          <a:p>
            <a:fld id="{DC56357C-9CE4-4B61-AB92-207DED337847}" type="datetimeFigureOut">
              <a:rPr lang="en-US" smtClean="0"/>
              <a:t>9/24/2021</a:t>
            </a:fld>
            <a:endParaRPr lang="en-US"/>
          </a:p>
        </p:txBody>
      </p:sp>
      <p:sp>
        <p:nvSpPr>
          <p:cNvPr id="1048777" name="Footer Placeholder 7"/>
          <p:cNvSpPr>
            <a:spLocks noGrp="1"/>
          </p:cNvSpPr>
          <p:nvPr>
            <p:ph type="ftr" sz="quarter" idx="11"/>
          </p:nvPr>
        </p:nvSpPr>
        <p:spPr/>
        <p:txBody>
          <a:bodyPr/>
          <a:p>
            <a:endParaRPr lang="en-US"/>
          </a:p>
        </p:txBody>
      </p:sp>
      <p:sp>
        <p:nvSpPr>
          <p:cNvPr id="1048778" name="Slide Number Placeholder 8"/>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2" name=""/>
        <p:cNvGrpSpPr/>
        <p:nvPr/>
      </p:nvGrpSpPr>
      <p:grpSpPr>
        <a:xfrm>
          <a:off x="0" y="0"/>
          <a:ext cx="0" cy="0"/>
          <a:chOff x="0" y="0"/>
          <a:chExt cx="0" cy="0"/>
        </a:xfrm>
      </p:grpSpPr>
      <p:sp>
        <p:nvSpPr>
          <p:cNvPr id="1048735" name="Title 1"/>
          <p:cNvSpPr>
            <a:spLocks noGrp="1"/>
          </p:cNvSpPr>
          <p:nvPr>
            <p:ph type="title"/>
          </p:nvPr>
        </p:nvSpPr>
        <p:spPr/>
        <p:txBody>
          <a:bodyPr/>
          <a:p>
            <a:r>
              <a:rPr lang="en-US"/>
              <a:t>Click to edit Master title style</a:t>
            </a:r>
          </a:p>
        </p:txBody>
      </p:sp>
      <p:sp>
        <p:nvSpPr>
          <p:cNvPr id="1048736" name="Date Placeholder 2"/>
          <p:cNvSpPr>
            <a:spLocks noGrp="1"/>
          </p:cNvSpPr>
          <p:nvPr>
            <p:ph type="dt" sz="half" idx="10"/>
          </p:nvPr>
        </p:nvSpPr>
        <p:spPr/>
        <p:txBody>
          <a:bodyPr/>
          <a:p>
            <a:fld id="{DC56357C-9CE4-4B61-AB92-207DED337847}" type="datetimeFigureOut">
              <a:rPr lang="en-US" smtClean="0"/>
              <a:t>9/24/2021</a:t>
            </a:fld>
            <a:endParaRPr lang="en-US"/>
          </a:p>
        </p:txBody>
      </p:sp>
      <p:sp>
        <p:nvSpPr>
          <p:cNvPr id="1048737" name="Footer Placeholder 3"/>
          <p:cNvSpPr>
            <a:spLocks noGrp="1"/>
          </p:cNvSpPr>
          <p:nvPr>
            <p:ph type="ftr" sz="quarter" idx="11"/>
          </p:nvPr>
        </p:nvSpPr>
        <p:spPr/>
        <p:txBody>
          <a:bodyPr/>
          <a:p>
            <a:endParaRPr lang="en-US"/>
          </a:p>
        </p:txBody>
      </p:sp>
      <p:sp>
        <p:nvSpPr>
          <p:cNvPr id="1048738" name="Slide Number Placeholder 4"/>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7" name=""/>
        <p:cNvGrpSpPr/>
        <p:nvPr/>
      </p:nvGrpSpPr>
      <p:grpSpPr>
        <a:xfrm>
          <a:off x="0" y="0"/>
          <a:ext cx="0" cy="0"/>
          <a:chOff x="0" y="0"/>
          <a:chExt cx="0" cy="0"/>
        </a:xfrm>
      </p:grpSpPr>
      <p:sp>
        <p:nvSpPr>
          <p:cNvPr id="1048604" name="Date Placeholder 1"/>
          <p:cNvSpPr>
            <a:spLocks noGrp="1"/>
          </p:cNvSpPr>
          <p:nvPr>
            <p:ph type="dt" sz="half" idx="10"/>
          </p:nvPr>
        </p:nvSpPr>
        <p:spPr/>
        <p:txBody>
          <a:bodyPr/>
          <a:p>
            <a:fld id="{DC56357C-9CE4-4B61-AB92-207DED337847}" type="datetimeFigureOut">
              <a:rPr lang="en-US" smtClean="0"/>
              <a:t>9/24/2021</a:t>
            </a:fld>
            <a:endParaRPr lang="en-US"/>
          </a:p>
        </p:txBody>
      </p:sp>
      <p:sp>
        <p:nvSpPr>
          <p:cNvPr id="1048605" name="Footer Placeholder 2"/>
          <p:cNvSpPr>
            <a:spLocks noGrp="1"/>
          </p:cNvSpPr>
          <p:nvPr>
            <p:ph type="ftr" sz="quarter" idx="11"/>
          </p:nvPr>
        </p:nvSpPr>
        <p:spPr/>
        <p:txBody>
          <a:bodyPr/>
          <a:p>
            <a:endParaRPr lang="en-US"/>
          </a:p>
        </p:txBody>
      </p:sp>
      <p:sp>
        <p:nvSpPr>
          <p:cNvPr id="1048606" name="Slide Number Placeholder 3"/>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0" name=""/>
        <p:cNvGrpSpPr/>
        <p:nvPr/>
      </p:nvGrpSpPr>
      <p:grpSpPr>
        <a:xfrm>
          <a:off x="0" y="0"/>
          <a:ext cx="0" cy="0"/>
          <a:chOff x="0" y="0"/>
          <a:chExt cx="0" cy="0"/>
        </a:xfrm>
      </p:grpSpPr>
      <p:sp>
        <p:nvSpPr>
          <p:cNvPr id="104877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8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82" name="Date Placeholder 4"/>
          <p:cNvSpPr>
            <a:spLocks noGrp="1"/>
          </p:cNvSpPr>
          <p:nvPr>
            <p:ph type="dt" sz="half" idx="10"/>
          </p:nvPr>
        </p:nvSpPr>
        <p:spPr/>
        <p:txBody>
          <a:bodyPr/>
          <a:p>
            <a:fld id="{DC56357C-9CE4-4B61-AB92-207DED337847}" type="datetimeFigureOut">
              <a:rPr lang="en-US" smtClean="0"/>
              <a:t>9/24/2021</a:t>
            </a:fld>
            <a:endParaRPr lang="en-US"/>
          </a:p>
        </p:txBody>
      </p:sp>
      <p:sp>
        <p:nvSpPr>
          <p:cNvPr id="1048783" name="Footer Placeholder 5"/>
          <p:cNvSpPr>
            <a:spLocks noGrp="1"/>
          </p:cNvSpPr>
          <p:nvPr>
            <p:ph type="ftr" sz="quarter" idx="11"/>
          </p:nvPr>
        </p:nvSpPr>
        <p:spPr/>
        <p:txBody>
          <a:bodyPr/>
          <a:p>
            <a:endParaRPr lang="en-US"/>
          </a:p>
        </p:txBody>
      </p:sp>
      <p:sp>
        <p:nvSpPr>
          <p:cNvPr id="1048784" name="Slide Number Placeholder 6"/>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5" name=""/>
        <p:cNvGrpSpPr/>
        <p:nvPr/>
      </p:nvGrpSpPr>
      <p:grpSpPr>
        <a:xfrm>
          <a:off x="0" y="0"/>
          <a:ext cx="0" cy="0"/>
          <a:chOff x="0" y="0"/>
          <a:chExt cx="0" cy="0"/>
        </a:xfrm>
      </p:grpSpPr>
      <p:sp>
        <p:nvSpPr>
          <p:cNvPr id="104874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50"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5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52" name="Date Placeholder 4"/>
          <p:cNvSpPr>
            <a:spLocks noGrp="1"/>
          </p:cNvSpPr>
          <p:nvPr>
            <p:ph type="dt" sz="half" idx="10"/>
          </p:nvPr>
        </p:nvSpPr>
        <p:spPr/>
        <p:txBody>
          <a:bodyPr/>
          <a:p>
            <a:fld id="{DC56357C-9CE4-4B61-AB92-207DED337847}" type="datetimeFigureOut">
              <a:rPr lang="en-US" smtClean="0"/>
              <a:t>9/24/2021</a:t>
            </a:fld>
            <a:endParaRPr lang="en-US"/>
          </a:p>
        </p:txBody>
      </p:sp>
      <p:sp>
        <p:nvSpPr>
          <p:cNvPr id="1048753" name="Footer Placeholder 5"/>
          <p:cNvSpPr>
            <a:spLocks noGrp="1"/>
          </p:cNvSpPr>
          <p:nvPr>
            <p:ph type="ftr" sz="quarter" idx="11"/>
          </p:nvPr>
        </p:nvSpPr>
        <p:spPr/>
        <p:txBody>
          <a:bodyPr/>
          <a:p>
            <a:endParaRPr lang="en-US"/>
          </a:p>
        </p:txBody>
      </p:sp>
      <p:sp>
        <p:nvSpPr>
          <p:cNvPr id="1048754" name="Slide Number Placeholder 6"/>
          <p:cNvSpPr>
            <a:spLocks noGrp="1"/>
          </p:cNvSpPr>
          <p:nvPr>
            <p:ph type="sldNum" sz="quarter" idx="12"/>
          </p:nvPr>
        </p:nvSpPr>
        <p:spPr/>
        <p:txBody>
          <a:bodyPr/>
          <a:p>
            <a:fld id="{7E0D01A5-6ADA-4B53-97C6-00B7C74ECE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45" name=""/>
        <p:cNvGrpSpPr/>
        <p:nvPr/>
      </p:nvGrpSpPr>
      <p:grpSpPr>
        <a:xfrm>
          <a:off x="0" y="0"/>
          <a:ext cx="0" cy="0"/>
          <a:chOff x="0" y="0"/>
          <a:chExt cx="0" cy="0"/>
        </a:xfrm>
      </p:grpSpPr>
      <p:sp>
        <p:nvSpPr>
          <p:cNvPr id="1048599"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p>
        </p:txBody>
      </p:sp>
      <p:sp>
        <p:nvSpPr>
          <p:cNvPr id="1048600"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1"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C56357C-9CE4-4B61-AB92-207DED337847}" type="datetimeFigureOut">
              <a:rPr lang="en-US" smtClean="0"/>
              <a:t>9/24/2021</a:t>
            </a:fld>
            <a:endParaRPr lang="en-US"/>
          </a:p>
        </p:txBody>
      </p:sp>
      <p:sp>
        <p:nvSpPr>
          <p:cNvPr id="1048602"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603"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7E0D01A5-6ADA-4B53-97C6-00B7C74ECEF8}"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grpSp>
        <p:nvGrpSpPr>
          <p:cNvPr id="14"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a:t>Click to edit Master title style</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4456AC6D-FE76-43EB-8D56-B1FD28CE6D7C}" type="datetimeFigureOut">
              <a:rPr lang="en-US" smtClean="0">
                <a:solidFill>
                  <a:prstClr val="black">
                    <a:tint val="75000"/>
                  </a:prstClr>
                </a:solidFill>
              </a:rPr>
              <a:t>9/24/2021</a:t>
            </a:fld>
            <a:endParaRPr lang="en-US">
              <a:solidFill>
                <a:prstClr val="black">
                  <a:tint val="75000"/>
                </a:prstClr>
              </a:solidFill>
            </a:endParaRPr>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lang="en-US">
              <a:solidFill>
                <a:prstClr val="black">
                  <a:tint val="75000"/>
                </a:prstClr>
              </a:solidFill>
            </a:endParaRPr>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solidFill>
              </a:defRPr>
            </a:lvl1pPr>
          </a:lstStyle>
          <a:p>
            <a:fld id="{93126DB0-129E-4550-9676-2BF7C42922EF}" type="slidenum">
              <a:rPr lang="en-US" smtClean="0">
                <a:solidFill>
                  <a:srgbClr val="90C226"/>
                </a:solidFill>
              </a:rPr>
              <a:t>‹#›</a:t>
            </a:fld>
            <a:endParaRPr lang="en-US">
              <a:solidFill>
                <a:srgbClr val="90C226"/>
              </a:solidFill>
            </a:endParaRPr>
          </a:p>
        </p:txBody>
      </p:sp>
    </p:spTree>
  </p:cSld>
  <p:clrMap accent1="accent1" accent2="accent2" accent3="accent3" accent4="accent4" accent5="accent5" accent6="accent6" bg1="lt1" bg2="lt2" tx1="dk1" tx2="dk2"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Lst>
  <p:txStyles>
    <p:titleStyle>
      <a:lvl1pPr algn="l" defTabSz="457200" eaLnBrk="1" hangingPunct="1" latinLnBrk="0" rtl="0">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5.jpe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22.jpeg"/><Relationship Id="rId3"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4.jpeg"/><Relationship Id="rId3"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32" name=""/>
        <p:cNvGrpSpPr/>
        <p:nvPr/>
      </p:nvGrpSpPr>
      <p:grpSpPr>
        <a:xfrm>
          <a:off x="0" y="0"/>
          <a:ext cx="0" cy="0"/>
          <a:chOff x="0" y="0"/>
          <a:chExt cx="0" cy="0"/>
        </a:xfrm>
      </p:grpSpPr>
      <p:pic>
        <p:nvPicPr>
          <p:cNvPr id="2097152" name="Picture 2097151"/>
          <p:cNvPicPr>
            <a:picLocks/>
          </p:cNvPicPr>
          <p:nvPr/>
        </p:nvPicPr>
        <p:blipFill>
          <a:blip xmlns:r="http://schemas.openxmlformats.org/officeDocument/2006/relationships" r:embed="rId1"/>
          <a:stretch>
            <a:fillRect/>
          </a:stretch>
        </p:blipFill>
        <p:spPr>
          <a:xfrm>
            <a:off x="0" y="45719"/>
            <a:ext cx="12151366" cy="6858000"/>
          </a:xfrm>
          <a:prstGeom prst="rect"/>
        </p:spPr>
      </p:pic>
      <p:sp>
        <p:nvSpPr>
          <p:cNvPr id="1048592" name="TextBox 1048591"/>
          <p:cNvSpPr txBox="1"/>
          <p:nvPr/>
        </p:nvSpPr>
        <p:spPr>
          <a:xfrm>
            <a:off x="538630" y="4972471"/>
            <a:ext cx="13494797" cy="993140"/>
          </a:xfrm>
          <a:prstGeom prst="rect"/>
        </p:spPr>
        <p:txBody>
          <a:bodyPr rtlCol="0" wrap="square">
            <a:spAutoFit/>
          </a:bodyPr>
          <a:p>
            <a:r>
              <a:rPr altLang="en-US" b="1" sz="6000" lang="en-BD">
                <a:solidFill>
                  <a:srgbClr val="800000"/>
                </a:solidFill>
              </a:rPr>
              <a:t>আজকের</a:t>
            </a:r>
            <a:r>
              <a:rPr altLang="en-US" b="1" sz="6000" lang="en-US">
                <a:solidFill>
                  <a:srgbClr val="800000"/>
                </a:solidFill>
              </a:rPr>
              <a:t> পাঠে সবাইকে স্বাগতম</a:t>
            </a:r>
            <a:endParaRPr b="1" sz="6000" lang="en-BD">
              <a:solidFill>
                <a:srgbClr val="8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2"/>
                                        </p:tgtEl>
                                        <p:attrNameLst>
                                          <p:attrName>style.visibility</p:attrName>
                                        </p:attrNameLst>
                                      </p:cBhvr>
                                      <p:to>
                                        <p:strVal val="visible"/>
                                      </p:to>
                                    </p:set>
                                    <p:anim calcmode="lin" valueType="num">
                                      <p:cBhvr additive="base">
                                        <p:cTn dur="500" fill="hold" id="7"/>
                                        <p:tgtEl>
                                          <p:spTgt spid="2097152"/>
                                        </p:tgtEl>
                                        <p:attrNameLst>
                                          <p:attrName>ppt_x</p:attrName>
                                        </p:attrNameLst>
                                      </p:cBhvr>
                                      <p:tavLst>
                                        <p:tav tm="0">
                                          <p:val>
                                            <p:strVal val="#ppt_x"/>
                                          </p:val>
                                        </p:tav>
                                        <p:tav tm="100000">
                                          <p:val>
                                            <p:strVal val="#ppt_x"/>
                                          </p:val>
                                        </p:tav>
                                      </p:tavLst>
                                    </p:anim>
                                    <p:anim calcmode="lin" valueType="num">
                                      <p:cBhvr additive="base">
                                        <p:cTn dur="500" fill="hold" id="8"/>
                                        <p:tgtEl>
                                          <p:spTgt spid="209715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37" presetSubtype="0">
                                  <p:stCondLst>
                                    <p:cond delay="0"/>
                                  </p:stCondLst>
                                  <p:childTnLst>
                                    <p:set>
                                      <p:cBhvr>
                                        <p:cTn dur="1" fill="hold" id="12">
                                          <p:stCondLst>
                                            <p:cond delay="0"/>
                                          </p:stCondLst>
                                        </p:cTn>
                                        <p:tgtEl>
                                          <p:spTgt spid="1048592"/>
                                        </p:tgtEl>
                                        <p:attrNameLst>
                                          <p:attrName>style.visibility</p:attrName>
                                        </p:attrNameLst>
                                      </p:cBhvr>
                                      <p:to>
                                        <p:strVal val="visible"/>
                                      </p:to>
                                    </p:set>
                                    <p:animEffect transition="in" filter="fade">
                                      <p:cBhvr>
                                        <p:cTn dur="1000" id="13"/>
                                        <p:tgtEl>
                                          <p:spTgt spid="1048592"/>
                                        </p:tgtEl>
                                      </p:cBhvr>
                                    </p:animEffect>
                                    <p:anim calcmode="lin" valueType="num">
                                      <p:cBhvr>
                                        <p:cTn dur="1000" fill="hold" id="14"/>
                                        <p:tgtEl>
                                          <p:spTgt spid="1048592"/>
                                        </p:tgtEl>
                                        <p:attrNameLst>
                                          <p:attrName>ppt_x</p:attrName>
                                        </p:attrNameLst>
                                      </p:cBhvr>
                                      <p:tavLst>
                                        <p:tav tm="0">
                                          <p:val>
                                            <p:strVal val="#ppt_x"/>
                                          </p:val>
                                        </p:tav>
                                        <p:tav tm="100000">
                                          <p:val>
                                            <p:strVal val="#ppt_x"/>
                                          </p:val>
                                        </p:tav>
                                      </p:tavLst>
                                    </p:anim>
                                    <p:anim calcmode="lin" valueType="num">
                                      <p:cBhvr>
                                        <p:cTn decel="100000" dur="900" fill="hold" id="15"/>
                                        <p:tgtEl>
                                          <p:spTgt spid="1048592"/>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0485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6" name=""/>
        <p:cNvGrpSpPr/>
        <p:nvPr/>
      </p:nvGrpSpPr>
      <p:grpSpPr>
        <a:xfrm>
          <a:off x="0" y="0"/>
          <a:ext cx="0" cy="0"/>
          <a:chOff x="0" y="0"/>
          <a:chExt cx="0" cy="0"/>
        </a:xfrm>
      </p:grpSpPr>
      <p:sp>
        <p:nvSpPr>
          <p:cNvPr id="1048626" name="Oval 3"/>
          <p:cNvSpPr/>
          <p:nvPr/>
        </p:nvSpPr>
        <p:spPr>
          <a:xfrm>
            <a:off x="720160" y="0"/>
            <a:ext cx="4107570" cy="2559868"/>
          </a:xfrm>
          <a:prstGeom prst="ellipse"/>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3600" lang="en-US">
                <a:solidFill>
                  <a:schemeClr val="tx1"/>
                </a:solidFill>
                <a:latin typeface="NikoshBAN" panose="02000000000000000000" pitchFamily="2" charset="0"/>
                <a:cs typeface="NikoshBAN" panose="02000000000000000000" pitchFamily="2" charset="0"/>
              </a:rPr>
              <a:t>মুসাফাহার </a:t>
            </a:r>
            <a:r>
              <a:rPr b="1" dirty="0" sz="3600" lang="en-US" err="1">
                <a:solidFill>
                  <a:schemeClr val="tx1"/>
                </a:solidFill>
                <a:latin typeface="NikoshBAN" panose="02000000000000000000" pitchFamily="2" charset="0"/>
                <a:cs typeface="NikoshBAN" panose="02000000000000000000" pitchFamily="2" charset="0"/>
              </a:rPr>
              <a:t>হুকুম</a:t>
            </a:r>
            <a:endParaRPr b="1" dirty="0" sz="3600" lang="en-US">
              <a:solidFill>
                <a:schemeClr val="tx1"/>
              </a:solidFill>
              <a:latin typeface="NikoshBAN" panose="02000000000000000000" pitchFamily="2" charset="0"/>
              <a:cs typeface="NikoshBAN" panose="02000000000000000000" pitchFamily="2" charset="0"/>
            </a:endParaRPr>
          </a:p>
        </p:txBody>
      </p:sp>
      <p:sp>
        <p:nvSpPr>
          <p:cNvPr id="1048627" name="Rounded Rectangle 4"/>
          <p:cNvSpPr/>
          <p:nvPr/>
        </p:nvSpPr>
        <p:spPr>
          <a:xfrm>
            <a:off x="6626435" y="420312"/>
            <a:ext cx="5065632" cy="891114"/>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r>
              <a:rPr dirty="0" sz="3200" lang="en-US">
                <a:solidFill>
                  <a:schemeClr val="tx1"/>
                </a:solidFill>
                <a:latin typeface="NikoshBAN" panose="02000000000000000000" pitchFamily="2" charset="0"/>
                <a:cs typeface="NikoshBAN" panose="02000000000000000000" pitchFamily="2" charset="0"/>
              </a:rPr>
              <a:t>২। </a:t>
            </a:r>
            <a:r>
              <a:rPr dirty="0" sz="3200" lang="en-US" err="1">
                <a:solidFill>
                  <a:schemeClr val="tx1"/>
                </a:solidFill>
                <a:latin typeface="NikoshBAN" panose="02000000000000000000" pitchFamily="2" charset="0"/>
                <a:cs typeface="NikoshBAN" panose="02000000000000000000" pitchFamily="2" charset="0"/>
              </a:rPr>
              <a:t>দুইজন</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নারী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পরস্পর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মুসাফাহা</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করা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সুন্নত</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জায়েজ</a:t>
            </a:r>
            <a:r>
              <a:rPr dirty="0" sz="3200" lang="en-US">
                <a:solidFill>
                  <a:schemeClr val="tx1"/>
                </a:solidFill>
                <a:latin typeface="NikoshBAN" panose="02000000000000000000" pitchFamily="2" charset="0"/>
                <a:cs typeface="NikoshBAN" panose="02000000000000000000" pitchFamily="2" charset="0"/>
              </a:rPr>
              <a:t>)</a:t>
            </a:r>
          </a:p>
        </p:txBody>
      </p:sp>
      <p:sp>
        <p:nvSpPr>
          <p:cNvPr id="1048628" name="Rounded Rectangle 6"/>
          <p:cNvSpPr/>
          <p:nvPr/>
        </p:nvSpPr>
        <p:spPr>
          <a:xfrm>
            <a:off x="256833" y="4555820"/>
            <a:ext cx="6369602" cy="1881868"/>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r>
              <a:rPr dirty="0" sz="3200" lang="en-US">
                <a:solidFill>
                  <a:schemeClr val="tx1"/>
                </a:solidFill>
                <a:latin typeface="NikoshBAN" panose="02000000000000000000" pitchFamily="2" charset="0"/>
                <a:cs typeface="NikoshBAN" panose="02000000000000000000" pitchFamily="2" charset="0"/>
              </a:rPr>
              <a:t>৩। </a:t>
            </a:r>
            <a:r>
              <a:rPr dirty="0" sz="3200" lang="en-US" err="1">
                <a:solidFill>
                  <a:schemeClr val="tx1"/>
                </a:solidFill>
                <a:latin typeface="NikoshBAN" panose="02000000000000000000" pitchFamily="2" charset="0"/>
                <a:cs typeface="NikoshBAN" panose="02000000000000000000" pitchFamily="2" charset="0"/>
              </a:rPr>
              <a:t>গায়রে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মোহরেম</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নারী-পুরুষ</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পরস্পর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মুসাফাহা</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করা</a:t>
            </a:r>
            <a:endParaRPr dirty="0" sz="3200" lang="en-US">
              <a:solidFill>
                <a:schemeClr val="tx1"/>
              </a:solidFill>
              <a:latin typeface="NikoshBAN" panose="02000000000000000000" pitchFamily="2" charset="0"/>
              <a:cs typeface="NikoshBAN" panose="02000000000000000000" pitchFamily="2" charset="0"/>
            </a:endParaRPr>
          </a:p>
          <a:p>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না</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জায়েজ</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হারাম</a:t>
            </a:r>
            <a:r>
              <a:rPr dirty="0" sz="3200" lang="en-US">
                <a:solidFill>
                  <a:schemeClr val="tx1"/>
                </a:solidFill>
                <a:latin typeface="NikoshBAN" panose="02000000000000000000" pitchFamily="2" charset="0"/>
                <a:cs typeface="NikoshBAN" panose="02000000000000000000" pitchFamily="2" charset="0"/>
              </a:rPr>
              <a:t>)</a:t>
            </a:r>
          </a:p>
        </p:txBody>
      </p:sp>
      <p:sp>
        <p:nvSpPr>
          <p:cNvPr id="1048629" name="Rounded Rectangle 8"/>
          <p:cNvSpPr/>
          <p:nvPr/>
        </p:nvSpPr>
        <p:spPr>
          <a:xfrm>
            <a:off x="653921" y="2969137"/>
            <a:ext cx="4529526" cy="1372632"/>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r>
              <a:rPr dirty="0" sz="3200" lang="en-US">
                <a:solidFill>
                  <a:schemeClr val="tx1"/>
                </a:solidFill>
                <a:latin typeface="NikoshBAN" panose="02000000000000000000" pitchFamily="2" charset="0"/>
                <a:cs typeface="NikoshBAN" panose="02000000000000000000" pitchFamily="2" charset="0"/>
              </a:rPr>
              <a:t>১। </a:t>
            </a:r>
            <a:r>
              <a:rPr dirty="0" sz="3200" lang="en-US" err="1">
                <a:solidFill>
                  <a:schemeClr val="tx1"/>
                </a:solidFill>
                <a:latin typeface="NikoshBAN" panose="02000000000000000000" pitchFamily="2" charset="0"/>
                <a:cs typeface="NikoshBAN" panose="02000000000000000000" pitchFamily="2" charset="0"/>
              </a:rPr>
              <a:t>দুইজন</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পুরুষ</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পরস্পর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মুসাফাহা</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করা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সুন্নত</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জায়েজ</a:t>
            </a:r>
            <a:r>
              <a:rPr dirty="0" sz="3200" lang="en-US">
                <a:solidFill>
                  <a:schemeClr val="tx1"/>
                </a:solidFill>
                <a:latin typeface="NikoshBAN" panose="02000000000000000000" pitchFamily="2" charset="0"/>
                <a:cs typeface="NikoshBAN" panose="02000000000000000000" pitchFamily="2" charset="0"/>
              </a:rPr>
              <a:t>)</a:t>
            </a:r>
          </a:p>
        </p:txBody>
      </p:sp>
      <p:sp>
        <p:nvSpPr>
          <p:cNvPr id="1048630" name="Rounded Rectangle 12"/>
          <p:cNvSpPr/>
          <p:nvPr/>
        </p:nvSpPr>
        <p:spPr>
          <a:xfrm rot="21600000">
            <a:off x="6488360" y="2424757"/>
            <a:ext cx="5341781" cy="1371342"/>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r>
              <a:rPr dirty="0" sz="3200" lang="en-US">
                <a:solidFill>
                  <a:schemeClr val="tx1"/>
                </a:solidFill>
                <a:latin typeface="NikoshBAN" panose="02000000000000000000" pitchFamily="2" charset="0"/>
                <a:cs typeface="NikoshBAN" panose="02000000000000000000" pitchFamily="2" charset="0"/>
              </a:rPr>
              <a:t>৪। </a:t>
            </a:r>
            <a:r>
              <a:rPr dirty="0" sz="3200" lang="en-US" err="1">
                <a:solidFill>
                  <a:schemeClr val="tx1"/>
                </a:solidFill>
                <a:latin typeface="NikoshBAN" panose="02000000000000000000" pitchFamily="2" charset="0"/>
                <a:cs typeface="NikoshBAN" panose="02000000000000000000" pitchFamily="2" charset="0"/>
              </a:rPr>
              <a:t>এক</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হাতে</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মুসাফাহা</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করা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ঠিক</a:t>
            </a:r>
            <a:r>
              <a:rPr dirty="0" sz="3200" lang="en-US">
                <a:solidFill>
                  <a:schemeClr val="tx1"/>
                </a:solidFill>
                <a:latin typeface="NikoshBAN" panose="02000000000000000000" pitchFamily="2" charset="0"/>
                <a:cs typeface="NikoshBAN" panose="02000000000000000000" pitchFamily="2" charset="0"/>
              </a:rPr>
              <a:t> </a:t>
            </a:r>
            <a:r>
              <a:rPr altLang="en-US" dirty="0" sz="3200" lang="en-BD" err="1">
                <a:solidFill>
                  <a:schemeClr val="tx1"/>
                </a:solidFill>
                <a:latin typeface="NikoshBAN" panose="02000000000000000000" pitchFamily="2" charset="0"/>
                <a:cs typeface="NikoshBAN" panose="02000000000000000000" pitchFamily="2" charset="0"/>
              </a:rPr>
              <a:t>আছে।</a:t>
            </a:r>
            <a:endParaRPr dirty="0" sz="3200" lang="en-US">
              <a:solidFill>
                <a:schemeClr val="tx1"/>
              </a:solidFill>
              <a:latin typeface="NikoshBAN" panose="02000000000000000000" pitchFamily="2" charset="0"/>
              <a:cs typeface="NikoshBAN" panose="02000000000000000000" pitchFamily="2" charset="0"/>
            </a:endParaRPr>
          </a:p>
          <a:p>
            <a:r>
              <a:rPr dirty="0" sz="3200" lang="en-US">
                <a:solidFill>
                  <a:schemeClr val="tx1"/>
                </a:solidFill>
                <a:latin typeface="NikoshBAN" panose="02000000000000000000" pitchFamily="2" charset="0"/>
                <a:cs typeface="NikoshBAN" panose="02000000000000000000" pitchFamily="2" charset="0"/>
              </a:rPr>
              <a:t>    </a:t>
            </a:r>
          </a:p>
        </p:txBody>
      </p:sp>
      <p:sp>
        <p:nvSpPr>
          <p:cNvPr id="1048631" name="Rounded Rectangle 13"/>
          <p:cNvSpPr/>
          <p:nvPr/>
        </p:nvSpPr>
        <p:spPr>
          <a:xfrm>
            <a:off x="7127309" y="4341769"/>
            <a:ext cx="4027711" cy="1305969"/>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r>
              <a:rPr dirty="0" sz="3200" lang="en-US">
                <a:solidFill>
                  <a:schemeClr val="tx1"/>
                </a:solidFill>
                <a:latin typeface="NikoshBAN" panose="02000000000000000000" pitchFamily="2" charset="0"/>
                <a:cs typeface="NikoshBAN" panose="02000000000000000000" pitchFamily="2" charset="0"/>
              </a:rPr>
              <a:t>৫। </a:t>
            </a:r>
            <a:r>
              <a:rPr dirty="0" sz="3200" lang="en-US" err="1">
                <a:solidFill>
                  <a:schemeClr val="tx1"/>
                </a:solidFill>
                <a:latin typeface="NikoshBAN" panose="02000000000000000000" pitchFamily="2" charset="0"/>
                <a:cs typeface="NikoshBAN" panose="02000000000000000000" pitchFamily="2" charset="0"/>
              </a:rPr>
              <a:t>বাম</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হাতে</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মুসাফাহা</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করা</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ঠিক</a:t>
            </a:r>
            <a:r>
              <a:rPr dirty="0" sz="3200" lang="en-US">
                <a:solidFill>
                  <a:schemeClr val="tx1"/>
                </a:solidFill>
                <a:latin typeface="NikoshBAN" panose="02000000000000000000" pitchFamily="2" charset="0"/>
                <a:cs typeface="NikoshBAN" panose="02000000000000000000" pitchFamily="2" charset="0"/>
              </a:rPr>
              <a:t> </a:t>
            </a:r>
            <a:r>
              <a:rPr dirty="0" sz="3200" lang="en-US" err="1">
                <a:solidFill>
                  <a:schemeClr val="tx1"/>
                </a:solidFill>
                <a:latin typeface="NikoshBAN" panose="02000000000000000000" pitchFamily="2" charset="0"/>
                <a:cs typeface="NikoshBAN" panose="02000000000000000000" pitchFamily="2" charset="0"/>
              </a:rPr>
              <a:t>নয়</a:t>
            </a:r>
            <a:r>
              <a:rPr dirty="0" sz="3200" lang="en-US">
                <a:solidFill>
                  <a:schemeClr val="tx1"/>
                </a:solidFill>
                <a:latin typeface="NikoshBAN" panose="02000000000000000000" pitchFamily="2" charset="0"/>
                <a:cs typeface="NikoshBAN" panose="02000000000000000000" pitchFamily="2" charset="0"/>
              </a:rPr>
              <a:t>।</a:t>
            </a:r>
          </a:p>
        </p:txBody>
      </p:sp>
    </p:spTree>
  </p:cSld>
  <p:clrMapOvr>
    <a:masterClrMapping/>
  </p:clrMapOvr>
  <p:transition spd="slow">
    <p:wheel spokes="1"/>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accel="50000" fill="hold" grpId="0" id="5" nodeType="clickEffect" presetClass="entr" presetID="38" presetSubtype="0">
                                  <p:stCondLst>
                                    <p:cond delay="0"/>
                                  </p:stCondLst>
                                  <p:iterate type="lt">
                                    <p:tmPct val="50000"/>
                                  </p:iterate>
                                  <p:childTnLst>
                                    <p:set>
                                      <p:cBhvr>
                                        <p:cTn dur="1" fill="hold" id="6">
                                          <p:stCondLst>
                                            <p:cond delay="0"/>
                                          </p:stCondLst>
                                        </p:cTn>
                                        <p:tgtEl>
                                          <p:spTgt spid="1048626"/>
                                        </p:tgtEl>
                                        <p:attrNameLst>
                                          <p:attrName>style.visibility</p:attrName>
                                        </p:attrNameLst>
                                      </p:cBhvr>
                                      <p:to>
                                        <p:strVal val="visible"/>
                                      </p:to>
                                    </p:set>
                                    <p:set>
                                      <p:cBhvr>
                                        <p:cTn dur="455" fill="hold" id="7">
                                          <p:stCondLst>
                                            <p:cond delay="0"/>
                                          </p:stCondLst>
                                        </p:cTn>
                                        <p:tgtEl>
                                          <p:spTgt spid="1048626"/>
                                        </p:tgtEl>
                                        <p:attrNameLst>
                                          <p:attrName>style.rotation</p:attrName>
                                        </p:attrNameLst>
                                      </p:cBhvr>
                                      <p:to>
                                        <p:strVal val="-45.0"/>
                                      </p:to>
                                    </p:set>
                                    <p:anim calcmode="lin" valueType="num">
                                      <p:cBhvr>
                                        <p:cTn dur="455" fill="hold" id="8">
                                          <p:stCondLst>
                                            <p:cond delay="455"/>
                                          </p:stCondLst>
                                        </p:cTn>
                                        <p:tgtEl>
                                          <p:spTgt spid="1048626"/>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9">
                                          <p:stCondLst>
                                            <p:cond delay="0"/>
                                          </p:stCondLst>
                                        </p:cTn>
                                        <p:tgtEl>
                                          <p:spTgt spid="1048626"/>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1048626"/>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1048626"/>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2" presetSubtype="4">
                                  <p:stCondLst>
                                    <p:cond delay="0"/>
                                  </p:stCondLst>
                                  <p:childTnLst>
                                    <p:set>
                                      <p:cBhvr>
                                        <p:cTn dur="1" fill="hold" id="15">
                                          <p:stCondLst>
                                            <p:cond delay="0"/>
                                          </p:stCondLst>
                                        </p:cTn>
                                        <p:tgtEl>
                                          <p:spTgt spid="1048629"/>
                                        </p:tgtEl>
                                        <p:attrNameLst>
                                          <p:attrName>style.visibility</p:attrName>
                                        </p:attrNameLst>
                                      </p:cBhvr>
                                      <p:to>
                                        <p:strVal val="visible"/>
                                      </p:to>
                                    </p:set>
                                    <p:anim calcmode="lin" valueType="num">
                                      <p:cBhvr additive="base">
                                        <p:cTn dur="500" fill="hold" id="16"/>
                                        <p:tgtEl>
                                          <p:spTgt spid="1048629"/>
                                        </p:tgtEl>
                                        <p:attrNameLst>
                                          <p:attrName>ppt_x</p:attrName>
                                        </p:attrNameLst>
                                      </p:cBhvr>
                                      <p:tavLst>
                                        <p:tav tm="0">
                                          <p:val>
                                            <p:strVal val="#ppt_x"/>
                                          </p:val>
                                        </p:tav>
                                        <p:tav tm="100000">
                                          <p:val>
                                            <p:strVal val="#ppt_x"/>
                                          </p:val>
                                        </p:tav>
                                      </p:tavLst>
                                    </p:anim>
                                    <p:anim calcmode="lin" valueType="num">
                                      <p:cBhvr additive="base">
                                        <p:cTn dur="500" fill="hold" id="17"/>
                                        <p:tgtEl>
                                          <p:spTgt spid="1048629"/>
                                        </p:tgtEl>
                                        <p:attrNameLst>
                                          <p:attrName>ppt_y</p:attrName>
                                        </p:attrNameLst>
                                      </p:cBhvr>
                                      <p:tavLst>
                                        <p:tav tm="0">
                                          <p:val>
                                            <p:strVal val="1+#ppt_h/2"/>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3" presetSubtype="16">
                                  <p:stCondLst>
                                    <p:cond delay="0"/>
                                  </p:stCondLst>
                                  <p:childTnLst>
                                    <p:set>
                                      <p:cBhvr>
                                        <p:cTn dur="1" fill="hold" id="21">
                                          <p:stCondLst>
                                            <p:cond delay="0"/>
                                          </p:stCondLst>
                                        </p:cTn>
                                        <p:tgtEl>
                                          <p:spTgt spid="1048627"/>
                                        </p:tgtEl>
                                        <p:attrNameLst>
                                          <p:attrName>style.visibility</p:attrName>
                                        </p:attrNameLst>
                                      </p:cBhvr>
                                      <p:to>
                                        <p:strVal val="visible"/>
                                      </p:to>
                                    </p:set>
                                    <p:anim calcmode="lin" valueType="num">
                                      <p:cBhvr>
                                        <p:cTn dur="500" fill="hold" id="22"/>
                                        <p:tgtEl>
                                          <p:spTgt spid="1048627"/>
                                        </p:tgtEl>
                                        <p:attrNameLst>
                                          <p:attrName>ppt_w</p:attrName>
                                        </p:attrNameLst>
                                      </p:cBhvr>
                                      <p:tavLst>
                                        <p:tav tm="0">
                                          <p:val>
                                            <p:fltVal val="0.0"/>
                                          </p:val>
                                        </p:tav>
                                        <p:tav tm="100000">
                                          <p:val>
                                            <p:strVal val="#ppt_w"/>
                                          </p:val>
                                        </p:tav>
                                      </p:tavLst>
                                    </p:anim>
                                    <p:anim calcmode="lin" valueType="num">
                                      <p:cBhvr>
                                        <p:cTn dur="500" fill="hold" id="23"/>
                                        <p:tgtEl>
                                          <p:spTgt spid="1048627"/>
                                        </p:tgtEl>
                                        <p:attrNameLst>
                                          <p:attrName>ppt_h</p:attrName>
                                        </p:attrNameLst>
                                      </p:cBhvr>
                                      <p:tavLst>
                                        <p:tav tm="0">
                                          <p:val>
                                            <p:fltVal val="0.0"/>
                                          </p:val>
                                        </p:tav>
                                        <p:tav tm="100000">
                                          <p:val>
                                            <p:strVal val="#ppt_h"/>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37" presetSubtype="0">
                                  <p:stCondLst>
                                    <p:cond delay="0"/>
                                  </p:stCondLst>
                                  <p:childTnLst>
                                    <p:set>
                                      <p:cBhvr>
                                        <p:cTn dur="1" fill="hold" id="27">
                                          <p:stCondLst>
                                            <p:cond delay="0"/>
                                          </p:stCondLst>
                                        </p:cTn>
                                        <p:tgtEl>
                                          <p:spTgt spid="1048628"/>
                                        </p:tgtEl>
                                        <p:attrNameLst>
                                          <p:attrName>style.visibility</p:attrName>
                                        </p:attrNameLst>
                                      </p:cBhvr>
                                      <p:to>
                                        <p:strVal val="visible"/>
                                      </p:to>
                                    </p:set>
                                    <p:animEffect transition="in" filter="fade">
                                      <p:cBhvr>
                                        <p:cTn dur="1000" id="28"/>
                                        <p:tgtEl>
                                          <p:spTgt spid="1048628"/>
                                        </p:tgtEl>
                                      </p:cBhvr>
                                    </p:animEffect>
                                    <p:anim calcmode="lin" valueType="num">
                                      <p:cBhvr>
                                        <p:cTn dur="1000" fill="hold" id="29"/>
                                        <p:tgtEl>
                                          <p:spTgt spid="1048628"/>
                                        </p:tgtEl>
                                        <p:attrNameLst>
                                          <p:attrName>ppt_x</p:attrName>
                                        </p:attrNameLst>
                                      </p:cBhvr>
                                      <p:tavLst>
                                        <p:tav tm="0">
                                          <p:val>
                                            <p:strVal val="#ppt_x"/>
                                          </p:val>
                                        </p:tav>
                                        <p:tav tm="100000">
                                          <p:val>
                                            <p:strVal val="#ppt_x"/>
                                          </p:val>
                                        </p:tav>
                                      </p:tavLst>
                                    </p:anim>
                                    <p:anim calcmode="lin" valueType="num">
                                      <p:cBhvr>
                                        <p:cTn decel="100000" dur="900" fill="hold" id="30"/>
                                        <p:tgtEl>
                                          <p:spTgt spid="1048628"/>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1048628"/>
                                        </p:tgtEl>
                                        <p:attrNameLst>
                                          <p:attrName>ppt_y</p:attrName>
                                        </p:attrNameLst>
                                      </p:cBhvr>
                                      <p:tavLst>
                                        <p:tav tm="0">
                                          <p:val>
                                            <p:strVal val="#ppt_y-.03"/>
                                          </p:val>
                                        </p:tav>
                                        <p:tav tm="100000">
                                          <p:val>
                                            <p:strVal val="#ppt_y"/>
                                          </p:val>
                                        </p:tav>
                                      </p:tavLst>
                                    </p:anim>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37" presetSubtype="0">
                                  <p:stCondLst>
                                    <p:cond delay="0"/>
                                  </p:stCondLst>
                                  <p:childTnLst>
                                    <p:set>
                                      <p:cBhvr>
                                        <p:cTn dur="1" fill="hold" id="35">
                                          <p:stCondLst>
                                            <p:cond delay="0"/>
                                          </p:stCondLst>
                                        </p:cTn>
                                        <p:tgtEl>
                                          <p:spTgt spid="1048630"/>
                                        </p:tgtEl>
                                        <p:attrNameLst>
                                          <p:attrName>style.visibility</p:attrName>
                                        </p:attrNameLst>
                                      </p:cBhvr>
                                      <p:to>
                                        <p:strVal val="visible"/>
                                      </p:to>
                                    </p:set>
                                    <p:animEffect transition="in" filter="fade">
                                      <p:cBhvr>
                                        <p:cTn dur="1000" id="36"/>
                                        <p:tgtEl>
                                          <p:spTgt spid="1048630"/>
                                        </p:tgtEl>
                                      </p:cBhvr>
                                    </p:animEffect>
                                    <p:anim calcmode="lin" valueType="num">
                                      <p:cBhvr>
                                        <p:cTn dur="1000" fill="hold" id="37"/>
                                        <p:tgtEl>
                                          <p:spTgt spid="1048630"/>
                                        </p:tgtEl>
                                        <p:attrNameLst>
                                          <p:attrName>ppt_x</p:attrName>
                                        </p:attrNameLst>
                                      </p:cBhvr>
                                      <p:tavLst>
                                        <p:tav tm="0">
                                          <p:val>
                                            <p:strVal val="#ppt_x"/>
                                          </p:val>
                                        </p:tav>
                                        <p:tav tm="100000">
                                          <p:val>
                                            <p:strVal val="#ppt_x"/>
                                          </p:val>
                                        </p:tav>
                                      </p:tavLst>
                                    </p:anim>
                                    <p:anim calcmode="lin" valueType="num">
                                      <p:cBhvr>
                                        <p:cTn decel="100000" dur="900" fill="hold" id="38"/>
                                        <p:tgtEl>
                                          <p:spTgt spid="1048630"/>
                                        </p:tgtEl>
                                        <p:attrNameLst>
                                          <p:attrName>ppt_y</p:attrName>
                                        </p:attrNameLst>
                                      </p:cBhvr>
                                      <p:tavLst>
                                        <p:tav tm="0">
                                          <p:val>
                                            <p:strVal val="#ppt_y+1"/>
                                          </p:val>
                                        </p:tav>
                                        <p:tav tm="100000">
                                          <p:val>
                                            <p:strVal val="#ppt_y-.03"/>
                                          </p:val>
                                        </p:tav>
                                      </p:tavLst>
                                    </p:anim>
                                    <p:anim calcmode="lin" valueType="num">
                                      <p:cBhvr>
                                        <p:cTn accel="100000" dur="100" fill="hold" id="39">
                                          <p:stCondLst>
                                            <p:cond delay="900"/>
                                          </p:stCondLst>
                                        </p:cTn>
                                        <p:tgtEl>
                                          <p:spTgt spid="1048630"/>
                                        </p:tgtEl>
                                        <p:attrNameLst>
                                          <p:attrName>ppt_y</p:attrName>
                                        </p:attrNameLst>
                                      </p:cBhvr>
                                      <p:tavLst>
                                        <p:tav tm="0">
                                          <p:val>
                                            <p:strVal val="#ppt_y-.03"/>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grpId="0" id="42" nodeType="clickEffect" presetClass="entr" presetID="37" presetSubtype="0">
                                  <p:stCondLst>
                                    <p:cond delay="0"/>
                                  </p:stCondLst>
                                  <p:childTnLst>
                                    <p:set>
                                      <p:cBhvr>
                                        <p:cTn dur="1" fill="hold" id="43">
                                          <p:stCondLst>
                                            <p:cond delay="0"/>
                                          </p:stCondLst>
                                        </p:cTn>
                                        <p:tgtEl>
                                          <p:spTgt spid="1048631"/>
                                        </p:tgtEl>
                                        <p:attrNameLst>
                                          <p:attrName>style.visibility</p:attrName>
                                        </p:attrNameLst>
                                      </p:cBhvr>
                                      <p:to>
                                        <p:strVal val="visible"/>
                                      </p:to>
                                    </p:set>
                                    <p:animEffect transition="in" filter="fade">
                                      <p:cBhvr>
                                        <p:cTn dur="1000" id="44"/>
                                        <p:tgtEl>
                                          <p:spTgt spid="1048631"/>
                                        </p:tgtEl>
                                      </p:cBhvr>
                                    </p:animEffect>
                                    <p:anim calcmode="lin" valueType="num">
                                      <p:cBhvr>
                                        <p:cTn dur="1000" fill="hold" id="45"/>
                                        <p:tgtEl>
                                          <p:spTgt spid="1048631"/>
                                        </p:tgtEl>
                                        <p:attrNameLst>
                                          <p:attrName>ppt_x</p:attrName>
                                        </p:attrNameLst>
                                      </p:cBhvr>
                                      <p:tavLst>
                                        <p:tav tm="0">
                                          <p:val>
                                            <p:strVal val="#ppt_x"/>
                                          </p:val>
                                        </p:tav>
                                        <p:tav tm="100000">
                                          <p:val>
                                            <p:strVal val="#ppt_x"/>
                                          </p:val>
                                        </p:tav>
                                      </p:tavLst>
                                    </p:anim>
                                    <p:anim calcmode="lin" valueType="num">
                                      <p:cBhvr>
                                        <p:cTn decel="100000" dur="900" fill="hold" id="46"/>
                                        <p:tgtEl>
                                          <p:spTgt spid="1048631"/>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10486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6" grpId="0" animBg="1"/>
      <p:bldP spid="1048627" grpId="0" animBg="1"/>
      <p:bldP spid="1048628" grpId="0" animBg="1"/>
      <p:bldP spid="1048629" grpId="0" animBg="1"/>
      <p:bldP spid="1048630" grpId="0" animBg="1"/>
      <p:bldP spid="10486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7" name=""/>
        <p:cNvGrpSpPr/>
        <p:nvPr/>
      </p:nvGrpSpPr>
      <p:grpSpPr>
        <a:xfrm>
          <a:off x="0" y="0"/>
          <a:ext cx="0" cy="0"/>
          <a:chOff x="0" y="0"/>
          <a:chExt cx="0" cy="0"/>
        </a:xfrm>
      </p:grpSpPr>
      <p:pic>
        <p:nvPicPr>
          <p:cNvPr id="2097165" name="Picture 1"/>
          <p:cNvPicPr>
            <a:picLocks noChangeAspect="1"/>
          </p:cNvPicPr>
          <p:nvPr/>
        </p:nvPicPr>
        <p:blipFill rotWithShape="1">
          <a:blip xmlns:r="http://schemas.openxmlformats.org/officeDocument/2006/relationships" r:embed="rId1" cstate="print"/>
          <a:srcRect l="1104" t="31180" r="-1104" b="23758"/>
          <a:stretch>
            <a:fillRect/>
          </a:stretch>
        </p:blipFill>
        <p:spPr>
          <a:xfrm>
            <a:off x="2368124" y="1005648"/>
            <a:ext cx="7941501" cy="4185012"/>
          </a:xfrm>
          <a:prstGeom prst="rect"/>
        </p:spPr>
      </p:pic>
      <p:sp>
        <p:nvSpPr>
          <p:cNvPr id="1048632" name="TextBox 3"/>
          <p:cNvSpPr txBox="1"/>
          <p:nvPr/>
        </p:nvSpPr>
        <p:spPr>
          <a:xfrm>
            <a:off x="3896360" y="5572760"/>
            <a:ext cx="4399281" cy="1285240"/>
          </a:xfrm>
          <a:prstGeom prst="rect"/>
          <a:solidFill>
            <a:srgbClr val="92D04F"/>
          </a:solidFill>
        </p:spPr>
        <p:txBody>
          <a:bodyPr rtlCol="0" wrap="none">
            <a:spAutoFit/>
          </a:bodyPr>
          <a:p>
            <a:pPr algn="ctr"/>
            <a:r>
              <a:rPr dirty="0" sz="4000" lang="en-US">
                <a:solidFill>
                  <a:srgbClr val="00B0F0"/>
                </a:solidFill>
                <a:latin typeface="NikoshBAN" panose="02000000000000000000" pitchFamily="2" charset="0"/>
                <a:cs typeface="NikoshBAN" panose="02000000000000000000" pitchFamily="2" charset="0"/>
              </a:rPr>
              <a:t>চিত্র-১</a:t>
            </a:r>
          </a:p>
          <a:p>
            <a:r>
              <a:rPr dirty="0" sz="4000" lang="en-US" err="1">
                <a:latin typeface="NikoshBAN" panose="02000000000000000000" pitchFamily="2" charset="0"/>
                <a:cs typeface="NikoshBAN" panose="02000000000000000000" pitchFamily="2" charset="0"/>
              </a:rPr>
              <a:t>সঠিক</a:t>
            </a:r>
            <a:r>
              <a:rPr dirty="0" sz="4000" lang="en-US">
                <a:latin typeface="NikoshBAN" panose="02000000000000000000" pitchFamily="2" charset="0"/>
                <a:cs typeface="NikoshBAN" panose="02000000000000000000" pitchFamily="2" charset="0"/>
              </a:rPr>
              <a:t> ও </a:t>
            </a:r>
            <a:r>
              <a:rPr dirty="0" sz="4000" lang="en-US" err="1">
                <a:latin typeface="NikoshBAN" panose="02000000000000000000" pitchFamily="2" charset="0"/>
                <a:cs typeface="NikoshBAN" panose="02000000000000000000" pitchFamily="2" charset="0"/>
              </a:rPr>
              <a:t>সুন্নত</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পদ্ধতি</a:t>
            </a:r>
            <a:endParaRPr dirty="0" sz="4000" lang="en-US">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9" presetSubtype="10">
                                  <p:stCondLst>
                                    <p:cond delay="0"/>
                                  </p:stCondLst>
                                  <p:childTnLst>
                                    <p:set>
                                      <p:cBhvr>
                                        <p:cTn dur="1" fill="hold" id="6">
                                          <p:stCondLst>
                                            <p:cond delay="0"/>
                                          </p:stCondLst>
                                        </p:cTn>
                                        <p:tgtEl>
                                          <p:spTgt spid="2097165"/>
                                        </p:tgtEl>
                                        <p:attrNameLst>
                                          <p:attrName>style.visibility</p:attrName>
                                        </p:attrNameLst>
                                      </p:cBhvr>
                                      <p:to>
                                        <p:strVal val="visible"/>
                                      </p:to>
                                    </p:set>
                                    <p:anim calcmode="lin" valueType="num">
                                      <p:cBhvr>
                                        <p:cTn dur="5000" fill="hold" id="7"/>
                                        <p:tgtEl>
                                          <p:spTgt spid="2097165"/>
                                        </p:tgtEl>
                                        <p:attrNameLst>
                                          <p:attrName>ppt_w</p:attrName>
                                        </p:attrNameLst>
                                      </p:cBhvr>
                                      <p:tavLst>
                                        <p:tav fmla="#ppt_w*sin(2.5*pi*$)" tm="0">
                                          <p:val>
                                            <p:fltVal val="0.0"/>
                                          </p:val>
                                        </p:tav>
                                        <p:tav tm="100000">
                                          <p:val>
                                            <p:fltVal val="1.0"/>
                                          </p:val>
                                        </p:tav>
                                      </p:tavLst>
                                    </p:anim>
                                    <p:anim calcmode="lin" valueType="num">
                                      <p:cBhvr>
                                        <p:cTn dur="5000" fill="hold" id="8"/>
                                        <p:tgtEl>
                                          <p:spTgt spid="2097165"/>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37" presetSubtype="0">
                                  <p:stCondLst>
                                    <p:cond delay="0"/>
                                  </p:stCondLst>
                                  <p:childTnLst>
                                    <p:set>
                                      <p:cBhvr>
                                        <p:cTn dur="1" fill="hold" id="12">
                                          <p:stCondLst>
                                            <p:cond delay="0"/>
                                          </p:stCondLst>
                                        </p:cTn>
                                        <p:tgtEl>
                                          <p:spTgt spid="1048632"/>
                                        </p:tgtEl>
                                        <p:attrNameLst>
                                          <p:attrName>style.visibility</p:attrName>
                                        </p:attrNameLst>
                                      </p:cBhvr>
                                      <p:to>
                                        <p:strVal val="visible"/>
                                      </p:to>
                                    </p:set>
                                    <p:animEffect transition="in" filter="fade">
                                      <p:cBhvr>
                                        <p:cTn dur="1000" id="13"/>
                                        <p:tgtEl>
                                          <p:spTgt spid="1048632"/>
                                        </p:tgtEl>
                                      </p:cBhvr>
                                    </p:animEffect>
                                    <p:anim calcmode="lin" valueType="num">
                                      <p:cBhvr>
                                        <p:cTn dur="1000" fill="hold" id="14"/>
                                        <p:tgtEl>
                                          <p:spTgt spid="1048632"/>
                                        </p:tgtEl>
                                        <p:attrNameLst>
                                          <p:attrName>ppt_x</p:attrName>
                                        </p:attrNameLst>
                                      </p:cBhvr>
                                      <p:tavLst>
                                        <p:tav tm="0">
                                          <p:val>
                                            <p:strVal val="#ppt_x"/>
                                          </p:val>
                                        </p:tav>
                                        <p:tav tm="100000">
                                          <p:val>
                                            <p:strVal val="#ppt_x"/>
                                          </p:val>
                                        </p:tav>
                                      </p:tavLst>
                                    </p:anim>
                                    <p:anim calcmode="lin" valueType="num">
                                      <p:cBhvr>
                                        <p:cTn decel="100000" dur="900" fill="hold" id="15"/>
                                        <p:tgtEl>
                                          <p:spTgt spid="1048632"/>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0486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8" name=""/>
        <p:cNvGrpSpPr/>
        <p:nvPr/>
      </p:nvGrpSpPr>
      <p:grpSpPr>
        <a:xfrm>
          <a:off x="0" y="0"/>
          <a:ext cx="0" cy="0"/>
          <a:chOff x="0" y="0"/>
          <a:chExt cx="0" cy="0"/>
        </a:xfrm>
      </p:grpSpPr>
      <p:pic>
        <p:nvPicPr>
          <p:cNvPr id="2097166" name="Picture 1"/>
          <p:cNvPicPr>
            <a:picLocks noChangeAspect="1"/>
          </p:cNvPicPr>
          <p:nvPr/>
        </p:nvPicPr>
        <p:blipFill rotWithShape="1">
          <a:blip xmlns:r="http://schemas.openxmlformats.org/officeDocument/2006/relationships" r:embed="rId1" cstate="print"/>
          <a:srcRect t="31768"/>
          <a:stretch>
            <a:fillRect/>
          </a:stretch>
        </p:blipFill>
        <p:spPr>
          <a:xfrm>
            <a:off x="1601076" y="0"/>
            <a:ext cx="9319364" cy="4493045"/>
          </a:xfrm>
          <a:prstGeom prst="rect"/>
        </p:spPr>
      </p:pic>
      <p:sp>
        <p:nvSpPr>
          <p:cNvPr id="1048633" name="TextBox 2"/>
          <p:cNvSpPr txBox="1"/>
          <p:nvPr/>
        </p:nvSpPr>
        <p:spPr>
          <a:xfrm>
            <a:off x="1601076" y="4766979"/>
            <a:ext cx="7625733" cy="1285241"/>
          </a:xfrm>
          <a:prstGeom prst="rect"/>
          <a:solidFill>
            <a:srgbClr val="92D04F"/>
          </a:solidFill>
        </p:spPr>
        <p:txBody>
          <a:bodyPr rtlCol="0" wrap="square">
            <a:spAutoFit/>
          </a:bodyPr>
          <a:p>
            <a:pPr algn="ctr"/>
            <a:r>
              <a:rPr dirty="0" sz="4000" lang="en-US">
                <a:solidFill>
                  <a:srgbClr val="00B0F0"/>
                </a:solidFill>
                <a:latin typeface="NikoshBAN" panose="02000000000000000000" pitchFamily="2" charset="0"/>
                <a:cs typeface="NikoshBAN" panose="02000000000000000000" pitchFamily="2" charset="0"/>
              </a:rPr>
              <a:t>চিত্র-2</a:t>
            </a:r>
          </a:p>
          <a:p>
            <a:r>
              <a:rPr dirty="0" sz="4000" lang="en-US" err="1">
                <a:latin typeface="NikoshBAN" panose="02000000000000000000" pitchFamily="2" charset="0"/>
                <a:cs typeface="NikoshBAN" panose="02000000000000000000" pitchFamily="2" charset="0"/>
              </a:rPr>
              <a:t>সঠিক</a:t>
            </a:r>
            <a:r>
              <a:rPr dirty="0" sz="4000" lang="en-US">
                <a:latin typeface="NikoshBAN" panose="02000000000000000000" pitchFamily="2" charset="0"/>
                <a:cs typeface="NikoshBAN" panose="02000000000000000000" pitchFamily="2" charset="0"/>
              </a:rPr>
              <a:t> ও </a:t>
            </a:r>
            <a:r>
              <a:rPr dirty="0" sz="4000" lang="en-US" err="1">
                <a:latin typeface="NikoshBAN" panose="02000000000000000000" pitchFamily="2" charset="0"/>
                <a:cs typeface="NikoshBAN" panose="02000000000000000000" pitchFamily="2" charset="0"/>
              </a:rPr>
              <a:t>সুন্নত</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পদ্ধতি</a:t>
            </a:r>
            <a:endParaRPr dirty="0" sz="4000" lang="en-US">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3" presetSubtype="0">
                                  <p:stCondLst>
                                    <p:cond delay="0"/>
                                  </p:stCondLst>
                                  <p:childTnLst>
                                    <p:set>
                                      <p:cBhvr>
                                        <p:cTn dur="1" fill="hold" id="6">
                                          <p:stCondLst>
                                            <p:cond delay="0"/>
                                          </p:stCondLst>
                                        </p:cTn>
                                        <p:tgtEl>
                                          <p:spTgt spid="2097166"/>
                                        </p:tgtEl>
                                        <p:attrNameLst>
                                          <p:attrName>style.visibility</p:attrName>
                                        </p:attrNameLst>
                                      </p:cBhvr>
                                      <p:to>
                                        <p:strVal val="visible"/>
                                      </p:to>
                                    </p:set>
                                    <p:animEffect transition="in" filter="fade">
                                      <p:cBhvr>
                                        <p:cTn dur="100" id="7"/>
                                        <p:tgtEl>
                                          <p:spTgt spid="2097166"/>
                                        </p:tgtEl>
                                      </p:cBhvr>
                                    </p:animEffect>
                                    <p:anim calcmode="lin" valueType="num">
                                      <p:cBhvr>
                                        <p:cTn dur="400" fill="hold" id="8"/>
                                        <p:tgtEl>
                                          <p:spTgt spid="2097166"/>
                                        </p:tgtEl>
                                        <p:attrNameLst>
                                          <p:attrName>ppt_x</p:attrName>
                                        </p:attrNameLst>
                                      </p:cBhvr>
                                      <p:tavLst>
                                        <p:tav tm="0">
                                          <p:val>
                                            <p:strVal val="#ppt_x"/>
                                          </p:val>
                                        </p:tav>
                                        <p:tav tm="100000">
                                          <p:val>
                                            <p:strVal val="#ppt_x"/>
                                          </p:val>
                                        </p:tav>
                                      </p:tavLst>
                                    </p:anim>
                                    <p:anim calcmode="lin" valueType="num">
                                      <p:cBhvr>
                                        <p:cTn dur="400" fill="hold" id="9"/>
                                        <p:tgtEl>
                                          <p:spTgt spid="2097166"/>
                                        </p:tgtEl>
                                        <p:attrNameLst>
                                          <p:attrName>ppt_y</p:attrName>
                                        </p:attrNameLst>
                                      </p:cBhvr>
                                      <p:tavLst>
                                        <p:tav tm="0">
                                          <p:val>
                                            <p:strVal val="#ppt_y+0.31"/>
                                          </p:val>
                                        </p:tav>
                                        <p:tav tm="100000">
                                          <p:val>
                                            <p:strVal val="#ppt_y+0.31"/>
                                          </p:val>
                                        </p:tav>
                                      </p:tavLst>
                                    </p:anim>
                                    <p:anim calcmode="lin" valueType="num">
                                      <p:cBhvr>
                                        <p:cTn decel="50000" dur="600" fill="hold" id="10">
                                          <p:stCondLst>
                                            <p:cond delay="400"/>
                                          </p:stCondLst>
                                        </p:cTn>
                                        <p:tgtEl>
                                          <p:spTgt spid="20971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11">
                                          <p:stCondLst>
                                            <p:cond delay="400"/>
                                          </p:stCondLst>
                                        </p:cTn>
                                        <p:tgtEl>
                                          <p:spTgt spid="20971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37" presetSubtype="0">
                                  <p:stCondLst>
                                    <p:cond delay="0"/>
                                  </p:stCondLst>
                                  <p:childTnLst>
                                    <p:set>
                                      <p:cBhvr>
                                        <p:cTn dur="1" fill="hold" id="15">
                                          <p:stCondLst>
                                            <p:cond delay="0"/>
                                          </p:stCondLst>
                                        </p:cTn>
                                        <p:tgtEl>
                                          <p:spTgt spid="1048633"/>
                                        </p:tgtEl>
                                        <p:attrNameLst>
                                          <p:attrName>style.visibility</p:attrName>
                                        </p:attrNameLst>
                                      </p:cBhvr>
                                      <p:to>
                                        <p:strVal val="visible"/>
                                      </p:to>
                                    </p:set>
                                    <p:animEffect transition="in" filter="fade">
                                      <p:cBhvr>
                                        <p:cTn dur="1000" id="16"/>
                                        <p:tgtEl>
                                          <p:spTgt spid="1048633"/>
                                        </p:tgtEl>
                                      </p:cBhvr>
                                    </p:animEffect>
                                    <p:anim calcmode="lin" valueType="num">
                                      <p:cBhvr>
                                        <p:cTn dur="1000" fill="hold" id="17"/>
                                        <p:tgtEl>
                                          <p:spTgt spid="1048633"/>
                                        </p:tgtEl>
                                        <p:attrNameLst>
                                          <p:attrName>ppt_x</p:attrName>
                                        </p:attrNameLst>
                                      </p:cBhvr>
                                      <p:tavLst>
                                        <p:tav tm="0">
                                          <p:val>
                                            <p:strVal val="#ppt_x"/>
                                          </p:val>
                                        </p:tav>
                                        <p:tav tm="100000">
                                          <p:val>
                                            <p:strVal val="#ppt_x"/>
                                          </p:val>
                                        </p:tav>
                                      </p:tavLst>
                                    </p:anim>
                                    <p:anim calcmode="lin" valueType="num">
                                      <p:cBhvr>
                                        <p:cTn decel="100000" dur="900" fill="hold" id="18"/>
                                        <p:tgtEl>
                                          <p:spTgt spid="1048633"/>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10486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9" name=""/>
        <p:cNvGrpSpPr/>
        <p:nvPr/>
      </p:nvGrpSpPr>
      <p:grpSpPr>
        <a:xfrm>
          <a:off x="0" y="0"/>
          <a:ext cx="0" cy="0"/>
          <a:chOff x="0" y="0"/>
          <a:chExt cx="0" cy="0"/>
        </a:xfrm>
      </p:grpSpPr>
      <p:sp>
        <p:nvSpPr>
          <p:cNvPr id="1048634" name="TextBox 3"/>
          <p:cNvSpPr txBox="1"/>
          <p:nvPr/>
        </p:nvSpPr>
        <p:spPr>
          <a:xfrm>
            <a:off x="729318" y="5572760"/>
            <a:ext cx="10733365" cy="1285240"/>
          </a:xfrm>
          <a:prstGeom prst="rect"/>
          <a:solidFill>
            <a:srgbClr val="D04617"/>
          </a:solidFill>
        </p:spPr>
        <p:txBody>
          <a:bodyPr rtlCol="0" wrap="square">
            <a:spAutoFit/>
          </a:bodyPr>
          <a:p>
            <a:pPr algn="ctr"/>
            <a:r>
              <a:rPr dirty="0" sz="4000" lang="en-US">
                <a:solidFill>
                  <a:srgbClr val="92D04F"/>
                </a:solidFill>
                <a:latin typeface="NikoshBAN" panose="02000000000000000000" pitchFamily="2" charset="0"/>
                <a:cs typeface="NikoshBAN" panose="02000000000000000000" pitchFamily="2" charset="0"/>
              </a:rPr>
              <a:t>চিত্র-3</a:t>
            </a:r>
          </a:p>
          <a:p>
            <a:r>
              <a:rPr dirty="0" sz="4000" lang="en-US" err="1">
                <a:solidFill>
                  <a:srgbClr val="92D04F"/>
                </a:solidFill>
                <a:latin typeface="NikoshBAN" panose="02000000000000000000" pitchFamily="2" charset="0"/>
                <a:cs typeface="NikoshBAN" panose="02000000000000000000" pitchFamily="2" charset="0"/>
              </a:rPr>
              <a:t>এক</a:t>
            </a:r>
            <a:r>
              <a:rPr dirty="0" sz="4000" lang="en-US">
                <a:solidFill>
                  <a:srgbClr val="92D04F"/>
                </a:solidFill>
                <a:latin typeface="NikoshBAN" panose="02000000000000000000" pitchFamily="2" charset="0"/>
                <a:cs typeface="NikoshBAN" panose="02000000000000000000" pitchFamily="2" charset="0"/>
              </a:rPr>
              <a:t> </a:t>
            </a:r>
            <a:r>
              <a:rPr dirty="0" sz="4000" lang="en-US" err="1">
                <a:solidFill>
                  <a:srgbClr val="92D04F"/>
                </a:solidFill>
                <a:latin typeface="NikoshBAN" panose="02000000000000000000" pitchFamily="2" charset="0"/>
                <a:cs typeface="NikoshBAN" panose="02000000000000000000" pitchFamily="2" charset="0"/>
              </a:rPr>
              <a:t>হাতে</a:t>
            </a:r>
            <a:r>
              <a:rPr dirty="0" sz="4000" lang="en-US">
                <a:solidFill>
                  <a:srgbClr val="92D04F"/>
                </a:solidFill>
                <a:latin typeface="NikoshBAN" panose="02000000000000000000" pitchFamily="2" charset="0"/>
                <a:cs typeface="NikoshBAN" panose="02000000000000000000" pitchFamily="2" charset="0"/>
              </a:rPr>
              <a:t> </a:t>
            </a:r>
            <a:r>
              <a:rPr dirty="0" sz="4000" lang="en-US" err="1">
                <a:solidFill>
                  <a:srgbClr val="92D04F"/>
                </a:solidFill>
                <a:latin typeface="NikoshBAN" panose="02000000000000000000" pitchFamily="2" charset="0"/>
                <a:cs typeface="NikoshBAN" panose="02000000000000000000" pitchFamily="2" charset="0"/>
              </a:rPr>
              <a:t>মুসাফাহা</a:t>
            </a:r>
            <a:r>
              <a:rPr dirty="0" sz="4000" lang="en-US">
                <a:solidFill>
                  <a:srgbClr val="92D04F"/>
                </a:solidFill>
                <a:latin typeface="NikoshBAN" panose="02000000000000000000" pitchFamily="2" charset="0"/>
                <a:cs typeface="NikoshBAN" panose="02000000000000000000" pitchFamily="2" charset="0"/>
              </a:rPr>
              <a:t> </a:t>
            </a:r>
            <a:r>
              <a:rPr dirty="0" sz="4000" lang="en-US" err="1">
                <a:solidFill>
                  <a:srgbClr val="92D04F"/>
                </a:solidFill>
                <a:latin typeface="NikoshBAN" panose="02000000000000000000" pitchFamily="2" charset="0"/>
                <a:cs typeface="NikoshBAN" panose="02000000000000000000" pitchFamily="2" charset="0"/>
              </a:rPr>
              <a:t>করা</a:t>
            </a:r>
            <a:r>
              <a:rPr dirty="0" sz="4000" lang="en-US">
                <a:solidFill>
                  <a:srgbClr val="92D04F"/>
                </a:solidFill>
                <a:latin typeface="NikoshBAN" panose="02000000000000000000" pitchFamily="2" charset="0"/>
                <a:cs typeface="NikoshBAN" panose="02000000000000000000" pitchFamily="2" charset="0"/>
              </a:rPr>
              <a:t> </a:t>
            </a:r>
            <a:r>
              <a:rPr dirty="0" sz="4000" lang="en-US" err="1">
                <a:solidFill>
                  <a:srgbClr val="92D04F"/>
                </a:solidFill>
                <a:latin typeface="NikoshBAN" panose="02000000000000000000" pitchFamily="2" charset="0"/>
                <a:cs typeface="NikoshBAN" panose="02000000000000000000" pitchFamily="2" charset="0"/>
              </a:rPr>
              <a:t>ঠিক</a:t>
            </a:r>
            <a:r>
              <a:rPr dirty="0" sz="4000" lang="en-US">
                <a:solidFill>
                  <a:srgbClr val="92D04F"/>
                </a:solidFill>
                <a:latin typeface="NikoshBAN" panose="02000000000000000000" pitchFamily="2" charset="0"/>
                <a:cs typeface="NikoshBAN" panose="02000000000000000000" pitchFamily="2" charset="0"/>
              </a:rPr>
              <a:t> </a:t>
            </a:r>
            <a:r>
              <a:rPr altLang="en-US" dirty="0" sz="4000" lang="en-BD" err="1">
                <a:solidFill>
                  <a:srgbClr val="92D04F"/>
                </a:solidFill>
                <a:latin typeface="NikoshBAN" panose="02000000000000000000" pitchFamily="2" charset="0"/>
                <a:cs typeface="NikoshBAN" panose="02000000000000000000" pitchFamily="2" charset="0"/>
              </a:rPr>
              <a:t>আছে</a:t>
            </a:r>
            <a:endParaRPr dirty="0" sz="4000" lang="en-US">
              <a:solidFill>
                <a:srgbClr val="92D04F"/>
              </a:solidFill>
              <a:latin typeface="NikoshBAN" panose="02000000000000000000" pitchFamily="2" charset="0"/>
              <a:cs typeface="NikoshBAN" panose="02000000000000000000" pitchFamily="2" charset="0"/>
            </a:endParaRPr>
          </a:p>
        </p:txBody>
      </p:sp>
      <p:pic>
        <p:nvPicPr>
          <p:cNvPr id="2097167" name="Picture 2097166"/>
          <p:cNvPicPr>
            <a:picLocks/>
          </p:cNvPicPr>
          <p:nvPr/>
        </p:nvPicPr>
        <p:blipFill>
          <a:blip xmlns:r="http://schemas.openxmlformats.org/officeDocument/2006/relationships" r:embed="rId1"/>
          <a:stretch>
            <a:fillRect/>
          </a:stretch>
        </p:blipFill>
        <p:spPr>
          <a:xfrm>
            <a:off x="1985269" y="307094"/>
            <a:ext cx="8961243" cy="449746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900">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2097167"/>
                                        </p:tgtEl>
                                        <p:attrNameLst>
                                          <p:attrName>style.visibility</p:attrName>
                                        </p:attrNameLst>
                                      </p:cBhvr>
                                      <p:to>
                                        <p:strVal val="visible"/>
                                      </p:to>
                                    </p:set>
                                    <p:animEffect transition="in" filter="checkerboard(across)">
                                      <p:cBhvr>
                                        <p:cTn dur="500" id="7"/>
                                        <p:tgtEl>
                                          <p:spTgt spid="209716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7" presetSubtype="0">
                                  <p:stCondLst>
                                    <p:cond delay="0"/>
                                  </p:stCondLst>
                                  <p:childTnLst>
                                    <p:set>
                                      <p:cBhvr>
                                        <p:cTn dur="1" fill="hold" id="11">
                                          <p:stCondLst>
                                            <p:cond delay="0"/>
                                          </p:stCondLst>
                                        </p:cTn>
                                        <p:tgtEl>
                                          <p:spTgt spid="1048634"/>
                                        </p:tgtEl>
                                        <p:attrNameLst>
                                          <p:attrName>style.visibility</p:attrName>
                                        </p:attrNameLst>
                                      </p:cBhvr>
                                      <p:to>
                                        <p:strVal val="visible"/>
                                      </p:to>
                                    </p:set>
                                    <p:animEffect transition="in" filter="fade">
                                      <p:cBhvr>
                                        <p:cTn dur="1000" id="12"/>
                                        <p:tgtEl>
                                          <p:spTgt spid="1048634"/>
                                        </p:tgtEl>
                                      </p:cBhvr>
                                    </p:animEffect>
                                    <p:anim calcmode="lin" valueType="num">
                                      <p:cBhvr>
                                        <p:cTn dur="1000" fill="hold" id="13"/>
                                        <p:tgtEl>
                                          <p:spTgt spid="1048634"/>
                                        </p:tgtEl>
                                        <p:attrNameLst>
                                          <p:attrName>ppt_x</p:attrName>
                                        </p:attrNameLst>
                                      </p:cBhvr>
                                      <p:tavLst>
                                        <p:tav tm="0">
                                          <p:val>
                                            <p:strVal val="#ppt_x"/>
                                          </p:val>
                                        </p:tav>
                                        <p:tav tm="100000">
                                          <p:val>
                                            <p:strVal val="#ppt_x"/>
                                          </p:val>
                                        </p:tav>
                                      </p:tavLst>
                                    </p:anim>
                                    <p:anim calcmode="lin" valueType="num">
                                      <p:cBhvr>
                                        <p:cTn decel="100000" dur="900" fill="hold" id="14"/>
                                        <p:tgtEl>
                                          <p:spTgt spid="1048634"/>
                                        </p:tgtEl>
                                        <p:attrNameLst>
                                          <p:attrName>ppt_y</p:attrName>
                                        </p:attrNameLst>
                                      </p:cBhvr>
                                      <p:tavLst>
                                        <p:tav tm="0">
                                          <p:val>
                                            <p:strVal val="#ppt_y+1"/>
                                          </p:val>
                                        </p:tav>
                                        <p:tav tm="100000">
                                          <p:val>
                                            <p:strVal val="#ppt_y-.03"/>
                                          </p:val>
                                        </p:tav>
                                      </p:tavLst>
                                    </p:anim>
                                    <p:anim calcmode="lin" valueType="num">
                                      <p:cBhvr>
                                        <p:cTn accel="100000" dur="100" fill="hold" id="15">
                                          <p:stCondLst>
                                            <p:cond delay="900"/>
                                          </p:stCondLst>
                                        </p:cTn>
                                        <p:tgtEl>
                                          <p:spTgt spid="10486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0" name=""/>
        <p:cNvGrpSpPr/>
        <p:nvPr/>
      </p:nvGrpSpPr>
      <p:grpSpPr>
        <a:xfrm>
          <a:off x="0" y="0"/>
          <a:ext cx="0" cy="0"/>
          <a:chOff x="0" y="0"/>
          <a:chExt cx="0" cy="0"/>
        </a:xfrm>
      </p:grpSpPr>
      <p:pic>
        <p:nvPicPr>
          <p:cNvPr id="2097168" name="Picture 1"/>
          <p:cNvPicPr>
            <a:picLocks noChangeAspect="1"/>
          </p:cNvPicPr>
          <p:nvPr/>
        </p:nvPicPr>
        <p:blipFill rotWithShape="1">
          <a:blip xmlns:r="http://schemas.openxmlformats.org/officeDocument/2006/relationships" r:embed="rId1" cstate="print"/>
          <a:srcRect t="35743"/>
          <a:stretch>
            <a:fillRect/>
          </a:stretch>
        </p:blipFill>
        <p:spPr>
          <a:xfrm>
            <a:off x="1524001" y="125260"/>
            <a:ext cx="9144000" cy="4702659"/>
          </a:xfrm>
          <a:prstGeom prst="rect"/>
        </p:spPr>
      </p:pic>
      <p:sp>
        <p:nvSpPr>
          <p:cNvPr id="1048635" name="TextBox 2"/>
          <p:cNvSpPr txBox="1"/>
          <p:nvPr/>
        </p:nvSpPr>
        <p:spPr>
          <a:xfrm>
            <a:off x="2201377" y="5256825"/>
            <a:ext cx="9144000" cy="1285241"/>
          </a:xfrm>
          <a:prstGeom prst="rect"/>
          <a:solidFill>
            <a:srgbClr val="92D04F"/>
          </a:solidFill>
        </p:spPr>
        <p:txBody>
          <a:bodyPr rtlCol="0" wrap="square">
            <a:spAutoFit/>
          </a:bodyPr>
          <a:p>
            <a:r>
              <a:rPr dirty="0" sz="4000" lang="en-US">
                <a:latin typeface="NikoshBAN" panose="02000000000000000000" pitchFamily="2" charset="0"/>
                <a:cs typeface="NikoshBAN" panose="02000000000000000000" pitchFamily="2" charset="0"/>
              </a:rPr>
              <a:t>                        </a:t>
            </a:r>
            <a:r>
              <a:rPr dirty="0" sz="4000" lang="en-US">
                <a:solidFill>
                  <a:srgbClr val="00B0F0"/>
                </a:solidFill>
                <a:latin typeface="NikoshBAN" panose="02000000000000000000" pitchFamily="2" charset="0"/>
                <a:cs typeface="NikoshBAN" panose="02000000000000000000" pitchFamily="2" charset="0"/>
              </a:rPr>
              <a:t>চিত্র-4</a:t>
            </a:r>
          </a:p>
          <a:p>
            <a:r>
              <a:rPr dirty="0" sz="4000" lang="en-US" err="1">
                <a:latin typeface="NikoshBAN" panose="02000000000000000000" pitchFamily="2" charset="0"/>
                <a:cs typeface="NikoshBAN" panose="02000000000000000000" pitchFamily="2" charset="0"/>
              </a:rPr>
              <a:t>বাম</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হাতে</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মুসাফাহা</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করা</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ঠিক</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নয়</a:t>
            </a:r>
            <a:r>
              <a:rPr dirty="0" sz="4000" lang="en-US">
                <a:latin typeface="NikoshBAN" panose="02000000000000000000" pitchFamily="2" charset="0"/>
                <a:cs typeface="NikoshBAN" panose="02000000000000000000" pitchFamily="2" charset="0"/>
              </a:rPr>
              <a: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68"/>
                                        </p:tgtEl>
                                        <p:attrNameLst>
                                          <p:attrName>style.visibility</p:attrName>
                                        </p:attrNameLst>
                                      </p:cBhvr>
                                      <p:to>
                                        <p:strVal val="visible"/>
                                      </p:to>
                                    </p:set>
                                    <p:anim calcmode="lin" valueType="num">
                                      <p:cBhvr>
                                        <p:cTn dur="500" fill="hold" id="7"/>
                                        <p:tgtEl>
                                          <p:spTgt spid="2097168"/>
                                        </p:tgtEl>
                                        <p:attrNameLst>
                                          <p:attrName>ppt_w</p:attrName>
                                        </p:attrNameLst>
                                      </p:cBhvr>
                                      <p:tavLst>
                                        <p:tav tm="0">
                                          <p:val>
                                            <p:fltVal val="0.0"/>
                                          </p:val>
                                        </p:tav>
                                        <p:tav tm="100000">
                                          <p:val>
                                            <p:strVal val="#ppt_w"/>
                                          </p:val>
                                        </p:tav>
                                      </p:tavLst>
                                    </p:anim>
                                    <p:anim calcmode="lin" valueType="num">
                                      <p:cBhvr>
                                        <p:cTn dur="500" fill="hold" id="8"/>
                                        <p:tgtEl>
                                          <p:spTgt spid="2097168"/>
                                        </p:tgtEl>
                                        <p:attrNameLst>
                                          <p:attrName>ppt_h</p:attrName>
                                        </p:attrNameLst>
                                      </p:cBhvr>
                                      <p:tavLst>
                                        <p:tav tm="0">
                                          <p:val>
                                            <p:fltVal val="0.0"/>
                                          </p:val>
                                        </p:tav>
                                        <p:tav tm="100000">
                                          <p:val>
                                            <p:strVal val="#ppt_h"/>
                                          </p:val>
                                        </p:tav>
                                      </p:tavLst>
                                    </p:anim>
                                    <p:animEffect transition="in" filter="fade">
                                      <p:cBhvr>
                                        <p:cTn dur="500" id="9"/>
                                        <p:tgtEl>
                                          <p:spTgt spid="2097168"/>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37" presetSubtype="0">
                                  <p:stCondLst>
                                    <p:cond delay="0"/>
                                  </p:stCondLst>
                                  <p:childTnLst>
                                    <p:set>
                                      <p:cBhvr>
                                        <p:cTn dur="1" fill="hold" id="13">
                                          <p:stCondLst>
                                            <p:cond delay="0"/>
                                          </p:stCondLst>
                                        </p:cTn>
                                        <p:tgtEl>
                                          <p:spTgt spid="1048635"/>
                                        </p:tgtEl>
                                        <p:attrNameLst>
                                          <p:attrName>style.visibility</p:attrName>
                                        </p:attrNameLst>
                                      </p:cBhvr>
                                      <p:to>
                                        <p:strVal val="visible"/>
                                      </p:to>
                                    </p:set>
                                    <p:animEffect transition="in" filter="fade">
                                      <p:cBhvr>
                                        <p:cTn dur="1000" id="14"/>
                                        <p:tgtEl>
                                          <p:spTgt spid="1048635"/>
                                        </p:tgtEl>
                                      </p:cBhvr>
                                    </p:animEffect>
                                    <p:anim calcmode="lin" valueType="num">
                                      <p:cBhvr>
                                        <p:cTn dur="1000" fill="hold" id="15"/>
                                        <p:tgtEl>
                                          <p:spTgt spid="1048635"/>
                                        </p:tgtEl>
                                        <p:attrNameLst>
                                          <p:attrName>ppt_x</p:attrName>
                                        </p:attrNameLst>
                                      </p:cBhvr>
                                      <p:tavLst>
                                        <p:tav tm="0">
                                          <p:val>
                                            <p:strVal val="#ppt_x"/>
                                          </p:val>
                                        </p:tav>
                                        <p:tav tm="100000">
                                          <p:val>
                                            <p:strVal val="#ppt_x"/>
                                          </p:val>
                                        </p:tav>
                                      </p:tavLst>
                                    </p:anim>
                                    <p:anim calcmode="lin" valueType="num">
                                      <p:cBhvr>
                                        <p:cTn decel="100000" dur="900" fill="hold" id="16"/>
                                        <p:tgtEl>
                                          <p:spTgt spid="1048635"/>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10486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1" name=""/>
        <p:cNvGrpSpPr/>
        <p:nvPr/>
      </p:nvGrpSpPr>
      <p:grpSpPr>
        <a:xfrm>
          <a:off x="0" y="0"/>
          <a:ext cx="0" cy="0"/>
          <a:chOff x="0" y="0"/>
          <a:chExt cx="0" cy="0"/>
        </a:xfrm>
      </p:grpSpPr>
      <p:sp>
        <p:nvSpPr>
          <p:cNvPr id="1048636" name="TextBox 3"/>
          <p:cNvSpPr txBox="1"/>
          <p:nvPr/>
        </p:nvSpPr>
        <p:spPr>
          <a:xfrm>
            <a:off x="1352810" y="4272677"/>
            <a:ext cx="9707671" cy="1882141"/>
          </a:xfrm>
          <a:prstGeom prst="rect"/>
          <a:solidFill>
            <a:srgbClr val="92D04F"/>
          </a:solidFill>
        </p:spPr>
        <p:txBody>
          <a:bodyPr rtlCol="0" wrap="square">
            <a:spAutoFit/>
          </a:bodyPr>
          <a:p>
            <a:pPr algn="ctr"/>
            <a:r>
              <a:rPr dirty="0" sz="4000" lang="en-US">
                <a:solidFill>
                  <a:srgbClr val="00B0F0"/>
                </a:solidFill>
                <a:latin typeface="NikoshBAN" panose="02000000000000000000" pitchFamily="2" charset="0"/>
                <a:cs typeface="NikoshBAN" panose="02000000000000000000" pitchFamily="2" charset="0"/>
              </a:rPr>
              <a:t>চিত্র-5</a:t>
            </a:r>
          </a:p>
          <a:p>
            <a:r>
              <a:rPr dirty="0" sz="4000" lang="en-US" err="1">
                <a:latin typeface="NikoshBAN" panose="02000000000000000000" pitchFamily="2" charset="0"/>
                <a:cs typeface="NikoshBAN" panose="02000000000000000000" pitchFamily="2" charset="0"/>
              </a:rPr>
              <a:t>গায়রে</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মোহরেম</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নারী-পুরুষ</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পরস্পর</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মুসাফাহা</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করা</a:t>
            </a:r>
            <a:r>
              <a:rPr dirty="0" sz="4000" lang="en-US">
                <a:latin typeface="NikoshBAN" panose="02000000000000000000" pitchFamily="2" charset="0"/>
                <a:cs typeface="NikoshBAN" panose="02000000000000000000" pitchFamily="2" charset="0"/>
              </a:rPr>
              <a:t> </a:t>
            </a:r>
            <a:r>
              <a:rPr dirty="0" sz="4000" lang="en-US" err="1">
                <a:latin typeface="NikoshBAN" panose="02000000000000000000" pitchFamily="2" charset="0"/>
                <a:cs typeface="NikoshBAN" panose="02000000000000000000" pitchFamily="2" charset="0"/>
              </a:rPr>
              <a:t>হারাম</a:t>
            </a:r>
            <a:r>
              <a:rPr dirty="0" sz="4000" lang="en-US">
                <a:latin typeface="NikoshBAN" panose="02000000000000000000" pitchFamily="2" charset="0"/>
                <a:cs typeface="NikoshBAN" panose="02000000000000000000" pitchFamily="2" charset="0"/>
              </a:rPr>
              <a:t>।</a:t>
            </a:r>
          </a:p>
        </p:txBody>
      </p:sp>
      <p:pic>
        <p:nvPicPr>
          <p:cNvPr id="2097169" name="Picture 4"/>
          <p:cNvPicPr>
            <a:picLocks noChangeAspect="1"/>
          </p:cNvPicPr>
          <p:nvPr/>
        </p:nvPicPr>
        <p:blipFill>
          <a:blip xmlns:r="http://schemas.openxmlformats.org/officeDocument/2006/relationships" r:embed="rId1"/>
          <a:stretch>
            <a:fillRect/>
          </a:stretch>
        </p:blipFill>
        <p:spPr>
          <a:xfrm>
            <a:off x="1352810" y="334028"/>
            <a:ext cx="9707671" cy="393865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900">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69"/>
                                        </p:tgtEl>
                                        <p:attrNameLst>
                                          <p:attrName>style.visibility</p:attrName>
                                        </p:attrNameLst>
                                      </p:cBhvr>
                                      <p:to>
                                        <p:strVal val="visible"/>
                                      </p:to>
                                    </p:set>
                                    <p:anim calcmode="lin" valueType="num">
                                      <p:cBhvr>
                                        <p:cTn dur="500" fill="hold" id="7"/>
                                        <p:tgtEl>
                                          <p:spTgt spid="2097169"/>
                                        </p:tgtEl>
                                        <p:attrNameLst>
                                          <p:attrName>ppt_w</p:attrName>
                                        </p:attrNameLst>
                                      </p:cBhvr>
                                      <p:tavLst>
                                        <p:tav tm="0">
                                          <p:val>
                                            <p:fltVal val="0.0"/>
                                          </p:val>
                                        </p:tav>
                                        <p:tav tm="100000">
                                          <p:val>
                                            <p:strVal val="#ppt_w"/>
                                          </p:val>
                                        </p:tav>
                                      </p:tavLst>
                                    </p:anim>
                                    <p:anim calcmode="lin" valueType="num">
                                      <p:cBhvr>
                                        <p:cTn dur="500" fill="hold" id="8"/>
                                        <p:tgtEl>
                                          <p:spTgt spid="2097169"/>
                                        </p:tgtEl>
                                        <p:attrNameLst>
                                          <p:attrName>ppt_h</p:attrName>
                                        </p:attrNameLst>
                                      </p:cBhvr>
                                      <p:tavLst>
                                        <p:tav tm="0">
                                          <p:val>
                                            <p:fltVal val="0.0"/>
                                          </p:val>
                                        </p:tav>
                                        <p:tav tm="100000">
                                          <p:val>
                                            <p:strVal val="#ppt_h"/>
                                          </p:val>
                                        </p:tav>
                                      </p:tavLst>
                                    </p:anim>
                                    <p:animEffect transition="in" filter="fade">
                                      <p:cBhvr>
                                        <p:cTn dur="500" id="9"/>
                                        <p:tgtEl>
                                          <p:spTgt spid="2097169"/>
                                        </p:tgtEl>
                                      </p:cBhvr>
                                    </p:animEffect>
                                  </p:childTnLst>
                                </p:cTn>
                              </p:par>
                            </p:childTnLst>
                          </p:cTn>
                        </p:par>
                      </p:childTnLst>
                    </p:cTn>
                  </p:par>
                  <p:par>
                    <p:cTn fill="hold" id="10">
                      <p:stCondLst>
                        <p:cond delay="indefinite"/>
                      </p:stCondLst>
                      <p:childTnLst>
                        <p:par>
                          <p:cTn fill="hold" id="11">
                            <p:stCondLst>
                              <p:cond delay="0"/>
                            </p:stCondLst>
                            <p:childTnLst>
                              <p:par>
                                <p:cTn decel="100000" fill="hold" grpId="0" id="12" nodeType="clickEffect" presetClass="entr" presetID="49" presetSubtype="0">
                                  <p:stCondLst>
                                    <p:cond delay="0"/>
                                  </p:stCondLst>
                                  <p:childTnLst>
                                    <p:set>
                                      <p:cBhvr>
                                        <p:cTn dur="1" fill="hold" id="13">
                                          <p:stCondLst>
                                            <p:cond delay="0"/>
                                          </p:stCondLst>
                                        </p:cTn>
                                        <p:tgtEl>
                                          <p:spTgt spid="1048636"/>
                                        </p:tgtEl>
                                        <p:attrNameLst>
                                          <p:attrName>style.visibility</p:attrName>
                                        </p:attrNameLst>
                                      </p:cBhvr>
                                      <p:to>
                                        <p:strVal val="visible"/>
                                      </p:to>
                                    </p:set>
                                    <p:anim calcmode="lin" valueType="num">
                                      <p:cBhvr>
                                        <p:cTn dur="500" fill="hold" id="14"/>
                                        <p:tgtEl>
                                          <p:spTgt spid="1048636"/>
                                        </p:tgtEl>
                                        <p:attrNameLst>
                                          <p:attrName>ppt_w</p:attrName>
                                        </p:attrNameLst>
                                      </p:cBhvr>
                                      <p:tavLst>
                                        <p:tav tm="0">
                                          <p:val>
                                            <p:fltVal val="0.0"/>
                                          </p:val>
                                        </p:tav>
                                        <p:tav tm="100000">
                                          <p:val>
                                            <p:strVal val="#ppt_w"/>
                                          </p:val>
                                        </p:tav>
                                      </p:tavLst>
                                    </p:anim>
                                    <p:anim calcmode="lin" valueType="num">
                                      <p:cBhvr>
                                        <p:cTn dur="500" fill="hold" id="15"/>
                                        <p:tgtEl>
                                          <p:spTgt spid="1048636"/>
                                        </p:tgtEl>
                                        <p:attrNameLst>
                                          <p:attrName>ppt_h</p:attrName>
                                        </p:attrNameLst>
                                      </p:cBhvr>
                                      <p:tavLst>
                                        <p:tav tm="0">
                                          <p:val>
                                            <p:fltVal val="0.0"/>
                                          </p:val>
                                        </p:tav>
                                        <p:tav tm="100000">
                                          <p:val>
                                            <p:strVal val="#ppt_h"/>
                                          </p:val>
                                        </p:tav>
                                      </p:tavLst>
                                    </p:anim>
                                    <p:anim calcmode="lin" valueType="num">
                                      <p:cBhvr>
                                        <p:cTn dur="500" fill="hold" id="16"/>
                                        <p:tgtEl>
                                          <p:spTgt spid="1048636"/>
                                        </p:tgtEl>
                                        <p:attrNameLst>
                                          <p:attrName>style.rotation</p:attrName>
                                        </p:attrNameLst>
                                      </p:cBhvr>
                                      <p:tavLst>
                                        <p:tav tm="0">
                                          <p:val>
                                            <p:fltVal val="360.0"/>
                                          </p:val>
                                        </p:tav>
                                        <p:tav tm="100000">
                                          <p:val>
                                            <p:fltVal val="0.0"/>
                                          </p:val>
                                        </p:tav>
                                      </p:tavLst>
                                    </p:anim>
                                    <p:animEffect transition="in" filter="fade">
                                      <p:cBhvr>
                                        <p:cTn dur="500" id="17"/>
                                        <p:tgtEl>
                                          <p:spTgt spid="1048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2" name=""/>
        <p:cNvGrpSpPr/>
        <p:nvPr/>
      </p:nvGrpSpPr>
      <p:grpSpPr>
        <a:xfrm>
          <a:off x="0" y="0"/>
          <a:ext cx="0" cy="0"/>
          <a:chOff x="0" y="0"/>
          <a:chExt cx="0" cy="0"/>
        </a:xfrm>
      </p:grpSpPr>
      <p:sp>
        <p:nvSpPr>
          <p:cNvPr id="1048637" name="TextBox 1"/>
          <p:cNvSpPr txBox="1"/>
          <p:nvPr/>
        </p:nvSpPr>
        <p:spPr>
          <a:xfrm>
            <a:off x="1962728" y="370691"/>
            <a:ext cx="9103591" cy="1285240"/>
          </a:xfrm>
          <a:prstGeom prst="rect"/>
          <a:solidFill>
            <a:srgbClr val="92D04F"/>
          </a:solidFill>
        </p:spPr>
        <p:txBody>
          <a:bodyPr rtlCol="0" wrap="square">
            <a:spAutoFit/>
          </a:bodyPr>
          <a:p>
            <a:pPr algn="ctr"/>
            <a:r>
              <a:rPr b="1" dirty="0" sz="4000" lang="en-US" err="1">
                <a:latin typeface="NikoshBAN" panose="02000000000000000000" pitchFamily="2" charset="0"/>
                <a:cs typeface="NikoshBAN" panose="02000000000000000000" pitchFamily="2" charset="0"/>
              </a:rPr>
              <a:t>দলগত</a:t>
            </a:r>
            <a:r>
              <a:rPr b="1" dirty="0" sz="4000" lang="en-US">
                <a:latin typeface="NikoshBAN" panose="02000000000000000000" pitchFamily="2" charset="0"/>
                <a:cs typeface="NikoshBAN" panose="02000000000000000000" pitchFamily="2" charset="0"/>
              </a:rPr>
              <a:t> </a:t>
            </a:r>
            <a:r>
              <a:rPr b="1" dirty="0" sz="4000" lang="en-US" err="1">
                <a:latin typeface="NikoshBAN" panose="02000000000000000000" pitchFamily="2" charset="0"/>
                <a:cs typeface="NikoshBAN" panose="02000000000000000000" pitchFamily="2" charset="0"/>
              </a:rPr>
              <a:t>কাজ</a:t>
            </a:r>
            <a:endParaRPr b="1" dirty="0" sz="4000" lang="en-US">
              <a:latin typeface="NikoshBAN" panose="02000000000000000000" pitchFamily="2" charset="0"/>
              <a:cs typeface="NikoshBAN" panose="02000000000000000000" pitchFamily="2" charset="0"/>
            </a:endParaRPr>
          </a:p>
          <a:p>
            <a:pPr algn="ctr"/>
            <a:r>
              <a:rPr b="1" dirty="0" sz="4000" lang="en-US">
                <a:latin typeface="NikoshBAN" panose="02000000000000000000" pitchFamily="2" charset="0"/>
                <a:cs typeface="NikoshBAN" panose="02000000000000000000" pitchFamily="2" charset="0"/>
              </a:rPr>
              <a:t>মুসাফাহার </a:t>
            </a:r>
            <a:r>
              <a:rPr b="1" dirty="0" sz="4000" lang="en-US" err="1">
                <a:latin typeface="NikoshBAN" panose="02000000000000000000" pitchFamily="2" charset="0"/>
                <a:cs typeface="NikoshBAN" panose="02000000000000000000" pitchFamily="2" charset="0"/>
              </a:rPr>
              <a:t>পদ্ধতিগুলো</a:t>
            </a:r>
            <a:r>
              <a:rPr b="1" dirty="0" sz="4000" lang="en-US">
                <a:latin typeface="NikoshBAN" panose="02000000000000000000" pitchFamily="2" charset="0"/>
                <a:cs typeface="NikoshBAN" panose="02000000000000000000" pitchFamily="2" charset="0"/>
              </a:rPr>
              <a:t> </a:t>
            </a:r>
            <a:r>
              <a:rPr b="1" dirty="0" sz="4000" lang="en-US" err="1">
                <a:latin typeface="NikoshBAN" panose="02000000000000000000" pitchFamily="2" charset="0"/>
                <a:cs typeface="NikoshBAN" panose="02000000000000000000" pitchFamily="2" charset="0"/>
              </a:rPr>
              <a:t>পর্যালোচনা</a:t>
            </a:r>
            <a:r>
              <a:rPr b="1" dirty="0" sz="4000" lang="en-US">
                <a:latin typeface="NikoshBAN" panose="02000000000000000000" pitchFamily="2" charset="0"/>
                <a:cs typeface="NikoshBAN" panose="02000000000000000000" pitchFamily="2" charset="0"/>
              </a:rPr>
              <a:t> </a:t>
            </a:r>
            <a:r>
              <a:rPr b="1" dirty="0" sz="4000" lang="en-US" err="1">
                <a:latin typeface="NikoshBAN" panose="02000000000000000000" pitchFamily="2" charset="0"/>
                <a:cs typeface="NikoshBAN" panose="02000000000000000000" pitchFamily="2" charset="0"/>
              </a:rPr>
              <a:t>কর</a:t>
            </a:r>
            <a:r>
              <a:rPr b="1" dirty="0" sz="4000" lang="en-US">
                <a:latin typeface="NikoshBAN" panose="02000000000000000000" pitchFamily="2" charset="0"/>
                <a:cs typeface="NikoshBAN" panose="02000000000000000000" pitchFamily="2" charset="0"/>
              </a:rPr>
              <a:t>।</a:t>
            </a:r>
          </a:p>
        </p:txBody>
      </p:sp>
      <p:pic>
        <p:nvPicPr>
          <p:cNvPr id="2097170" name="Picture 2097169"/>
          <p:cNvPicPr>
            <a:picLocks/>
          </p:cNvPicPr>
          <p:nvPr/>
        </p:nvPicPr>
        <p:blipFill>
          <a:blip xmlns:r="http://schemas.openxmlformats.org/officeDocument/2006/relationships" r:embed="rId1"/>
          <a:stretch>
            <a:fillRect/>
          </a:stretch>
        </p:blipFill>
        <p:spPr>
          <a:xfrm>
            <a:off x="2357081" y="2774501"/>
            <a:ext cx="7477836" cy="345642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invert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048637"/>
                                        </p:tgtEl>
                                        <p:attrNameLst>
                                          <p:attrName>style.visibility</p:attrName>
                                        </p:attrNameLst>
                                      </p:cBhvr>
                                      <p:to>
                                        <p:strVal val="visible"/>
                                      </p:to>
                                    </p:set>
                                    <p:animEffect transition="in" filter="fade">
                                      <p:cBhvr>
                                        <p:cTn dur="1000" id="7"/>
                                        <p:tgtEl>
                                          <p:spTgt spid="1048637"/>
                                        </p:tgtEl>
                                      </p:cBhvr>
                                    </p:animEffect>
                                    <p:anim calcmode="lin" valueType="num">
                                      <p:cBhvr>
                                        <p:cTn dur="1000" fill="hold" id="8"/>
                                        <p:tgtEl>
                                          <p:spTgt spid="1048637"/>
                                        </p:tgtEl>
                                        <p:attrNameLst>
                                          <p:attrName>ppt_x</p:attrName>
                                        </p:attrNameLst>
                                      </p:cBhvr>
                                      <p:tavLst>
                                        <p:tav tm="0">
                                          <p:val>
                                            <p:strVal val="#ppt_x"/>
                                          </p:val>
                                        </p:tav>
                                        <p:tav tm="100000">
                                          <p:val>
                                            <p:strVal val="#ppt_x"/>
                                          </p:val>
                                        </p:tav>
                                      </p:tavLst>
                                    </p:anim>
                                    <p:anim calcmode="lin" valueType="num">
                                      <p:cBhvr>
                                        <p:cTn decel="100000" dur="900" fill="hold" id="9"/>
                                        <p:tgtEl>
                                          <p:spTgt spid="104863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48637"/>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2" presetSubtype="4">
                                  <p:stCondLst>
                                    <p:cond delay="0"/>
                                  </p:stCondLst>
                                  <p:childTnLst>
                                    <p:set>
                                      <p:cBhvr>
                                        <p:cTn dur="1" fill="hold" id="14">
                                          <p:stCondLst>
                                            <p:cond delay="0"/>
                                          </p:stCondLst>
                                        </p:cTn>
                                        <p:tgtEl>
                                          <p:spTgt spid="2097170"/>
                                        </p:tgtEl>
                                        <p:attrNameLst>
                                          <p:attrName>style.visibility</p:attrName>
                                        </p:attrNameLst>
                                      </p:cBhvr>
                                      <p:to>
                                        <p:strVal val="visible"/>
                                      </p:to>
                                    </p:set>
                                    <p:anim calcmode="lin" valueType="num">
                                      <p:cBhvr additive="base">
                                        <p:cTn dur="500" fill="hold" id="15"/>
                                        <p:tgtEl>
                                          <p:spTgt spid="2097170"/>
                                        </p:tgtEl>
                                        <p:attrNameLst>
                                          <p:attrName>ppt_x</p:attrName>
                                        </p:attrNameLst>
                                      </p:cBhvr>
                                      <p:tavLst>
                                        <p:tav tm="0">
                                          <p:val>
                                            <p:strVal val="#ppt_x"/>
                                          </p:val>
                                        </p:tav>
                                        <p:tav tm="100000">
                                          <p:val>
                                            <p:strVal val="#ppt_x"/>
                                          </p:val>
                                        </p:tav>
                                      </p:tavLst>
                                    </p:anim>
                                    <p:anim calcmode="lin" valueType="num">
                                      <p:cBhvr additive="base">
                                        <p:cTn dur="500" fill="hold" id="16"/>
                                        <p:tgtEl>
                                          <p:spTgt spid="209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3" name=""/>
        <p:cNvGrpSpPr/>
        <p:nvPr/>
      </p:nvGrpSpPr>
      <p:grpSpPr>
        <a:xfrm>
          <a:off x="0" y="0"/>
          <a:ext cx="0" cy="0"/>
          <a:chOff x="0" y="0"/>
          <a:chExt cx="0" cy="0"/>
        </a:xfrm>
      </p:grpSpPr>
      <p:sp>
        <p:nvSpPr>
          <p:cNvPr id="1048638" name="TextBox 2"/>
          <p:cNvSpPr txBox="1"/>
          <p:nvPr/>
        </p:nvSpPr>
        <p:spPr>
          <a:xfrm>
            <a:off x="3013364" y="0"/>
            <a:ext cx="6612124" cy="1399540"/>
          </a:xfrm>
          <a:prstGeom prst="rect"/>
          <a:blipFill>
            <a:blip xmlns:r="http://schemas.openxmlformats.org/officeDocument/2006/relationships" r:embed="rId1"/>
            <a:tile algn="tl" flip="none" sx="100000" sy="100000" tx="0" ty="0"/>
          </a:blipFill>
        </p:spPr>
        <p:txBody>
          <a:bodyPr rtlCol="0" wrap="square">
            <a:spAutoFit/>
          </a:bodyPr>
          <a:p>
            <a:pPr algn="ctr"/>
            <a:r>
              <a:rPr b="1" dirty="0" sz="8800" lang="en-US" err="1">
                <a:solidFill>
                  <a:srgbClr val="92D04F"/>
                </a:solidFill>
                <a:latin typeface="NikoshBAN" panose="02000000000000000000" pitchFamily="2" charset="0"/>
                <a:cs typeface="NikoshBAN" panose="02000000000000000000" pitchFamily="2" charset="0"/>
              </a:rPr>
              <a:t>একক</a:t>
            </a:r>
            <a:r>
              <a:rPr b="1" dirty="0" sz="8800" lang="en-US">
                <a:solidFill>
                  <a:srgbClr val="92D04F"/>
                </a:solidFill>
                <a:latin typeface="NikoshBAN" panose="02000000000000000000" pitchFamily="2" charset="0"/>
                <a:cs typeface="NikoshBAN" panose="02000000000000000000" pitchFamily="2" charset="0"/>
              </a:rPr>
              <a:t> </a:t>
            </a:r>
            <a:r>
              <a:rPr b="1" dirty="0" sz="8800" lang="en-US" err="1">
                <a:solidFill>
                  <a:srgbClr val="92D04F"/>
                </a:solidFill>
                <a:latin typeface="NikoshBAN" panose="02000000000000000000" pitchFamily="2" charset="0"/>
                <a:cs typeface="NikoshBAN" panose="02000000000000000000" pitchFamily="2" charset="0"/>
              </a:rPr>
              <a:t>কাজ</a:t>
            </a:r>
            <a:endParaRPr b="1" dirty="0" sz="8800" lang="en-US">
              <a:solidFill>
                <a:srgbClr val="92D04F"/>
              </a:solidFill>
              <a:latin typeface="NikoshBAN" panose="02000000000000000000" pitchFamily="2" charset="0"/>
              <a:cs typeface="NikoshBAN" panose="02000000000000000000" pitchFamily="2" charset="0"/>
            </a:endParaRPr>
          </a:p>
        </p:txBody>
      </p:sp>
      <p:sp>
        <p:nvSpPr>
          <p:cNvPr id="1048639" name="Rounded Rectangle 7"/>
          <p:cNvSpPr/>
          <p:nvPr/>
        </p:nvSpPr>
        <p:spPr>
          <a:xfrm>
            <a:off x="1565346" y="1399540"/>
            <a:ext cx="8529357" cy="1473548"/>
          </a:xfrm>
          <a:prstGeom prst="roundRect"/>
          <a:solidFill>
            <a:srgbClr val="92D04F"/>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5400" lang="en-BD" err="1">
                <a:solidFill>
                  <a:schemeClr val="tx1"/>
                </a:solidFill>
                <a:latin typeface="NikoshBAN" panose="02000000000000000000" pitchFamily="2" charset="0"/>
                <a:cs typeface="NikoshBAN" panose="02000000000000000000" pitchFamily="2" charset="0"/>
              </a:rPr>
              <a:t>মুসাফাহ</a:t>
            </a:r>
            <a:r>
              <a:rPr altLang="en-US" dirty="0" sz="5400" lang="en-US" err="1">
                <a:solidFill>
                  <a:schemeClr val="tx1"/>
                </a:solidFill>
                <a:latin typeface="NikoshBAN" panose="02000000000000000000" pitchFamily="2" charset="0"/>
                <a:cs typeface="NikoshBAN" panose="02000000000000000000" pitchFamily="2" charset="0"/>
              </a:rPr>
              <a:t> </a:t>
            </a:r>
            <a:r>
              <a:rPr altLang="en-US" dirty="0" sz="5400" lang="en-BD" err="1">
                <a:solidFill>
                  <a:schemeClr val="tx1"/>
                </a:solidFill>
                <a:latin typeface="NikoshBAN" panose="02000000000000000000" pitchFamily="2" charset="0"/>
                <a:cs typeface="NikoshBAN" panose="02000000000000000000" pitchFamily="2" charset="0"/>
              </a:rPr>
              <a:t>করার</a:t>
            </a:r>
            <a:r>
              <a:rPr altLang="en-US" dirty="0" sz="5400" lang="en-US" err="1">
                <a:solidFill>
                  <a:schemeClr val="tx1"/>
                </a:solidFill>
                <a:latin typeface="NikoshBAN" panose="02000000000000000000" pitchFamily="2" charset="0"/>
                <a:cs typeface="NikoshBAN" panose="02000000000000000000" pitchFamily="2" charset="0"/>
              </a:rPr>
              <a:t> </a:t>
            </a:r>
            <a:r>
              <a:rPr altLang="en-US" dirty="0" sz="5400" lang="en-BD" err="1">
                <a:solidFill>
                  <a:schemeClr val="tx1"/>
                </a:solidFill>
                <a:latin typeface="NikoshBAN" panose="02000000000000000000" pitchFamily="2" charset="0"/>
                <a:cs typeface="NikoshBAN" panose="02000000000000000000" pitchFamily="2" charset="0"/>
              </a:rPr>
              <a:t>সুন্নাহ</a:t>
            </a:r>
            <a:r>
              <a:rPr altLang="en-US" dirty="0" sz="5400" lang="en-US" err="1">
                <a:solidFill>
                  <a:schemeClr val="tx1"/>
                </a:solidFill>
                <a:latin typeface="NikoshBAN" panose="02000000000000000000" pitchFamily="2" charset="0"/>
                <a:cs typeface="NikoshBAN" panose="02000000000000000000" pitchFamily="2" charset="0"/>
              </a:rPr>
              <a:t> পদ্ধতি</a:t>
            </a:r>
            <a:endParaRPr dirty="0" sz="5400" lang="en-US">
              <a:solidFill>
                <a:schemeClr val="tx1"/>
              </a:solidFill>
            </a:endParaRPr>
          </a:p>
        </p:txBody>
      </p:sp>
      <p:pic>
        <p:nvPicPr>
          <p:cNvPr id="2097171" name="Picture 2097170"/>
          <p:cNvPicPr>
            <a:picLocks/>
          </p:cNvPicPr>
          <p:nvPr/>
        </p:nvPicPr>
        <p:blipFill>
          <a:blip xmlns:r="http://schemas.openxmlformats.org/officeDocument/2006/relationships" r:embed="rId2"/>
          <a:stretch>
            <a:fillRect/>
          </a:stretch>
        </p:blipFill>
        <p:spPr>
          <a:xfrm>
            <a:off x="2415189" y="3429000"/>
            <a:ext cx="6704046" cy="303501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0" presetSubtype="0">
                                  <p:stCondLst>
                                    <p:cond delay="0"/>
                                  </p:stCondLst>
                                  <p:childTnLst>
                                    <p:set>
                                      <p:cBhvr>
                                        <p:cTn dur="1" fill="hold" id="6">
                                          <p:stCondLst>
                                            <p:cond delay="0"/>
                                          </p:stCondLst>
                                        </p:cTn>
                                        <p:tgtEl>
                                          <p:spTgt spid="1048638"/>
                                        </p:tgtEl>
                                        <p:attrNameLst>
                                          <p:attrName>style.visibility</p:attrName>
                                        </p:attrNameLst>
                                      </p:cBhvr>
                                      <p:to>
                                        <p:strVal val="visible"/>
                                      </p:to>
                                    </p:set>
                                    <p:animEffect transition="in" filter="wedge">
                                      <p:cBhvr>
                                        <p:cTn dur="2000" id="7"/>
                                        <p:tgtEl>
                                          <p:spTgt spid="1048638"/>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048639"/>
                                        </p:tgtEl>
                                        <p:attrNameLst>
                                          <p:attrName>style.visibility</p:attrName>
                                        </p:attrNameLst>
                                      </p:cBhvr>
                                      <p:to>
                                        <p:strVal val="visible"/>
                                      </p:to>
                                    </p:set>
                                    <p:animEffect transition="in" filter="wheel(1)">
                                      <p:cBhvr>
                                        <p:cTn dur="2000" id="12"/>
                                        <p:tgtEl>
                                          <p:spTgt spid="1048639"/>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4">
                                  <p:stCondLst>
                                    <p:cond delay="0"/>
                                  </p:stCondLst>
                                  <p:childTnLst>
                                    <p:set>
                                      <p:cBhvr>
                                        <p:cTn dur="1" fill="hold" id="16">
                                          <p:stCondLst>
                                            <p:cond delay="0"/>
                                          </p:stCondLst>
                                        </p:cTn>
                                        <p:tgtEl>
                                          <p:spTgt spid="2097171"/>
                                        </p:tgtEl>
                                        <p:attrNameLst>
                                          <p:attrName>style.visibility</p:attrName>
                                        </p:attrNameLst>
                                      </p:cBhvr>
                                      <p:to>
                                        <p:strVal val="visible"/>
                                      </p:to>
                                    </p:set>
                                    <p:animEffect transition="in" filter="wipe(down)">
                                      <p:cBhvr>
                                        <p:cTn dur="500" id="17"/>
                                        <p:tgtEl>
                                          <p:spTgt spid="209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animBg="1"/>
      <p:bldP spid="10486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4" name=""/>
        <p:cNvGrpSpPr/>
        <p:nvPr/>
      </p:nvGrpSpPr>
      <p:grpSpPr>
        <a:xfrm>
          <a:off x="0" y="0"/>
          <a:ext cx="0" cy="0"/>
          <a:chOff x="0" y="0"/>
          <a:chExt cx="0" cy="0"/>
        </a:xfrm>
      </p:grpSpPr>
      <p:sp>
        <p:nvSpPr>
          <p:cNvPr id="1048640" name="TextBox 2"/>
          <p:cNvSpPr txBox="1"/>
          <p:nvPr/>
        </p:nvSpPr>
        <p:spPr>
          <a:xfrm>
            <a:off x="0" y="1853451"/>
            <a:ext cx="12192000" cy="5501639"/>
          </a:xfrm>
          <a:prstGeom prst="rect"/>
          <a:solidFill>
            <a:srgbClr val="92D04F"/>
          </a:solidFill>
        </p:spPr>
        <p:txBody>
          <a:bodyPr rtlCol="0" wrap="square">
            <a:spAutoFit/>
          </a:bodyPr>
          <a:p>
            <a:pPr algn="ctr"/>
            <a:endParaRPr b="1" dirty="0" sz="6000" lang="en-US">
              <a:solidFill>
                <a:srgbClr val="36363D"/>
              </a:solidFill>
              <a:latin typeface="NikoshBAN" panose="02000000000000000000" pitchFamily="2" charset="0"/>
              <a:cs typeface="NikoshBAN" panose="02000000000000000000" pitchFamily="2" charset="0"/>
            </a:endParaRPr>
          </a:p>
          <a:p>
            <a:r>
              <a:rPr dirty="0" sz="6000" lang="en-US">
                <a:solidFill>
                  <a:srgbClr val="36363D"/>
                </a:solidFill>
                <a:latin typeface="NikoshBAN" panose="02000000000000000000" pitchFamily="2" charset="0"/>
                <a:cs typeface="NikoshBAN" panose="02000000000000000000" pitchFamily="2" charset="0"/>
              </a:rPr>
              <a:t>১। মুসাফাহার </a:t>
            </a:r>
            <a:r>
              <a:rPr dirty="0" sz="6000" lang="en-US" err="1">
                <a:solidFill>
                  <a:srgbClr val="36363D"/>
                </a:solidFill>
                <a:latin typeface="NikoshBAN" panose="02000000000000000000" pitchFamily="2" charset="0"/>
                <a:cs typeface="NikoshBAN" panose="02000000000000000000" pitchFamily="2" charset="0"/>
              </a:rPr>
              <a:t>শব্দের</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অর্থ</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কি</a:t>
            </a:r>
            <a:r>
              <a:rPr dirty="0" sz="6000" lang="en-US">
                <a:solidFill>
                  <a:srgbClr val="36363D"/>
                </a:solidFill>
                <a:latin typeface="NikoshBAN" panose="02000000000000000000" pitchFamily="2" charset="0"/>
                <a:cs typeface="NikoshBAN" panose="02000000000000000000" pitchFamily="2" charset="0"/>
              </a:rPr>
              <a:t>?</a:t>
            </a:r>
          </a:p>
          <a:p>
            <a:r>
              <a:rPr dirty="0" sz="6000" lang="en-US">
                <a:solidFill>
                  <a:srgbClr val="36363D"/>
                </a:solidFill>
                <a:latin typeface="NikoshBAN" panose="02000000000000000000" pitchFamily="2" charset="0"/>
                <a:cs typeface="NikoshBAN" panose="02000000000000000000" pitchFamily="2" charset="0"/>
              </a:rPr>
              <a:t>২। চিত্র-১-২-৩-৪-ও ৫ এ </a:t>
            </a:r>
            <a:r>
              <a:rPr dirty="0" sz="6000" lang="en-US" err="1">
                <a:solidFill>
                  <a:srgbClr val="36363D"/>
                </a:solidFill>
                <a:latin typeface="NikoshBAN" panose="02000000000000000000" pitchFamily="2" charset="0"/>
                <a:cs typeface="NikoshBAN" panose="02000000000000000000" pitchFamily="2" charset="0"/>
              </a:rPr>
              <a:t>তোমরা</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কি</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উপলব্দি</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করতে</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পারলে</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বলো</a:t>
            </a:r>
            <a:r>
              <a:rPr dirty="0" sz="6000" lang="en-US">
                <a:solidFill>
                  <a:srgbClr val="36363D"/>
                </a:solidFill>
                <a:latin typeface="NikoshBAN" panose="02000000000000000000" pitchFamily="2" charset="0"/>
                <a:cs typeface="NikoshBAN" panose="02000000000000000000" pitchFamily="2" charset="0"/>
              </a:rPr>
              <a:t>।</a:t>
            </a:r>
          </a:p>
          <a:p>
            <a:r>
              <a:rPr dirty="0" sz="6000" lang="en-US">
                <a:solidFill>
                  <a:srgbClr val="36363D"/>
                </a:solidFill>
                <a:latin typeface="NikoshBAN" panose="02000000000000000000" pitchFamily="2" charset="0"/>
                <a:cs typeface="NikoshBAN" panose="02000000000000000000" pitchFamily="2" charset="0"/>
              </a:rPr>
              <a:t>৩। মুসাফাহার </a:t>
            </a:r>
            <a:r>
              <a:rPr dirty="0" sz="6000" lang="en-US" err="1">
                <a:solidFill>
                  <a:srgbClr val="36363D"/>
                </a:solidFill>
                <a:latin typeface="NikoshBAN" panose="02000000000000000000" pitchFamily="2" charset="0"/>
                <a:cs typeface="NikoshBAN" panose="02000000000000000000" pitchFamily="2" charset="0"/>
              </a:rPr>
              <a:t>সামাজিক</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মর্যাদা</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বর্ননা</a:t>
            </a:r>
            <a:r>
              <a:rPr dirty="0" sz="6000" lang="en-US">
                <a:solidFill>
                  <a:srgbClr val="36363D"/>
                </a:solidFill>
                <a:latin typeface="NikoshBAN" panose="02000000000000000000" pitchFamily="2" charset="0"/>
                <a:cs typeface="NikoshBAN" panose="02000000000000000000" pitchFamily="2" charset="0"/>
              </a:rPr>
              <a:t> </a:t>
            </a:r>
            <a:r>
              <a:rPr dirty="0" sz="6000" lang="en-US" err="1">
                <a:solidFill>
                  <a:srgbClr val="36363D"/>
                </a:solidFill>
                <a:latin typeface="NikoshBAN" panose="02000000000000000000" pitchFamily="2" charset="0"/>
                <a:cs typeface="NikoshBAN" panose="02000000000000000000" pitchFamily="2" charset="0"/>
              </a:rPr>
              <a:t>কর</a:t>
            </a:r>
            <a:r>
              <a:rPr dirty="0" sz="6000" lang="en-US">
                <a:solidFill>
                  <a:srgbClr val="36363D"/>
                </a:solidFill>
                <a:latin typeface="NikoshBAN" panose="02000000000000000000" pitchFamily="2" charset="0"/>
                <a:cs typeface="NikoshBAN" panose="02000000000000000000" pitchFamily="2" charset="0"/>
              </a:rPr>
              <a:t>।</a:t>
            </a:r>
            <a:endParaRPr dirty="0" sz="6000" lang="en-US">
              <a:solidFill>
                <a:srgbClr val="36363D"/>
              </a:solidFill>
            </a:endParaRPr>
          </a:p>
        </p:txBody>
      </p:sp>
      <p:sp>
        <p:nvSpPr>
          <p:cNvPr id="1048641" name="Rounded Rectangle 7"/>
          <p:cNvSpPr/>
          <p:nvPr/>
        </p:nvSpPr>
        <p:spPr>
          <a:xfrm>
            <a:off x="2118591" y="0"/>
            <a:ext cx="6757130" cy="1167375"/>
          </a:xfrm>
          <a:prstGeom prst="roundRect"/>
          <a:solidFill>
            <a:srgbClr val="92D04F"/>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5400" lang="en-BD" err="1">
                <a:solidFill>
                  <a:schemeClr val="tx1"/>
                </a:solidFill>
                <a:latin typeface="NikoshBAN" panose="02000000000000000000" pitchFamily="2" charset="0"/>
                <a:cs typeface="NikoshBAN" panose="02000000000000000000" pitchFamily="2" charset="0"/>
              </a:rPr>
              <a:t>মূল্যায়ন</a:t>
            </a:r>
            <a:endParaRPr dirty="0" sz="5400" lang="en-US">
              <a:solidFill>
                <a:schemeClr val="tx1"/>
              </a:solidFill>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0" presetSubtype="0">
                                  <p:stCondLst>
                                    <p:cond delay="0"/>
                                  </p:stCondLst>
                                  <p:childTnLst>
                                    <p:set>
                                      <p:cBhvr>
                                        <p:cTn dur="1" fill="hold" id="6">
                                          <p:stCondLst>
                                            <p:cond delay="0"/>
                                          </p:stCondLst>
                                        </p:cTn>
                                        <p:tgtEl>
                                          <p:spTgt spid="1048641"/>
                                        </p:tgtEl>
                                        <p:attrNameLst>
                                          <p:attrName>style.visibility</p:attrName>
                                        </p:attrNameLst>
                                      </p:cBhvr>
                                      <p:to>
                                        <p:strVal val="visible"/>
                                      </p:to>
                                    </p:set>
                                    <p:animEffect transition="in" filter="wedge">
                                      <p:cBhvr>
                                        <p:cTn dur="2000" id="7"/>
                                        <p:tgtEl>
                                          <p:spTgt spid="104864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40"/>
                                        </p:tgtEl>
                                        <p:attrNameLst>
                                          <p:attrName>style.visibility</p:attrName>
                                        </p:attrNameLst>
                                      </p:cBhvr>
                                      <p:to>
                                        <p:strVal val="visible"/>
                                      </p:to>
                                    </p:set>
                                    <p:animEffect transition="in" filter="wipe(down)">
                                      <p:cBhvr>
                                        <p:cTn dur="500" id="12"/>
                                        <p:tgtEl>
                                          <p:spTgt spid="1048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animBg="1"/>
      <p:bldP spid="10486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5" name=""/>
        <p:cNvGrpSpPr/>
        <p:nvPr/>
      </p:nvGrpSpPr>
      <p:grpSpPr>
        <a:xfrm>
          <a:off x="0" y="0"/>
          <a:ext cx="0" cy="0"/>
          <a:chOff x="0" y="0"/>
          <a:chExt cx="0" cy="0"/>
        </a:xfrm>
      </p:grpSpPr>
      <p:sp>
        <p:nvSpPr>
          <p:cNvPr id="1048642" name="Rounded Rectangle 7"/>
          <p:cNvSpPr/>
          <p:nvPr/>
        </p:nvSpPr>
        <p:spPr>
          <a:xfrm>
            <a:off x="3246492" y="0"/>
            <a:ext cx="6757130" cy="1167375"/>
          </a:xfrm>
          <a:prstGeom prst="roundRect"/>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4400" lang="en-BD" err="1">
                <a:solidFill>
                  <a:schemeClr val="tx1"/>
                </a:solidFill>
                <a:latin typeface="NikoshBAN" panose="02000000000000000000" pitchFamily="2" charset="0"/>
                <a:cs typeface="NikoshBAN" panose="02000000000000000000" pitchFamily="2" charset="0"/>
              </a:rPr>
              <a:t>বাড়ির</a:t>
            </a:r>
            <a:r>
              <a:rPr altLang="en-US" dirty="0" sz="4400" lang="en-US" err="1">
                <a:solidFill>
                  <a:schemeClr val="tx1"/>
                </a:solidFill>
                <a:latin typeface="NikoshBAN" panose="02000000000000000000" pitchFamily="2" charset="0"/>
                <a:cs typeface="NikoshBAN" panose="02000000000000000000" pitchFamily="2" charset="0"/>
              </a:rPr>
              <a:t> কাজ</a:t>
            </a:r>
            <a:endParaRPr dirty="0" sz="4400" lang="en-US">
              <a:solidFill>
                <a:schemeClr val="tx1"/>
              </a:solidFill>
            </a:endParaRPr>
          </a:p>
        </p:txBody>
      </p:sp>
      <p:sp>
        <p:nvSpPr>
          <p:cNvPr id="1048643" name="Rounded Rectangle 7"/>
          <p:cNvSpPr/>
          <p:nvPr/>
        </p:nvSpPr>
        <p:spPr>
          <a:xfrm>
            <a:off x="2307763" y="5366272"/>
            <a:ext cx="8634589" cy="1491728"/>
          </a:xfrm>
          <a:prstGeom prst="roundRect"/>
          <a:solidFill>
            <a:srgbClr val="FFE100"/>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4400" lang="en-BD" err="1">
                <a:solidFill>
                  <a:schemeClr val="tx1"/>
                </a:solidFill>
                <a:latin typeface="NikoshBAN" panose="02000000000000000000" pitchFamily="2" charset="0"/>
                <a:cs typeface="NikoshBAN" panose="02000000000000000000" pitchFamily="2" charset="0"/>
              </a:rPr>
              <a:t>মুসাফাহ</a:t>
            </a:r>
            <a:r>
              <a:rPr altLang="en-US" dirty="0" sz="4400" lang="en-US" err="1">
                <a:solidFill>
                  <a:schemeClr val="tx1"/>
                </a:solidFill>
                <a:latin typeface="NikoshBAN" panose="02000000000000000000" pitchFamily="2" charset="0"/>
                <a:cs typeface="NikoshBAN" panose="02000000000000000000" pitchFamily="2" charset="0"/>
              </a:rPr>
              <a:t> </a:t>
            </a:r>
            <a:r>
              <a:rPr altLang="en-US" dirty="0" sz="4400" lang="en-BD" err="1">
                <a:solidFill>
                  <a:schemeClr val="tx1"/>
                </a:solidFill>
                <a:latin typeface="NikoshBAN" panose="02000000000000000000" pitchFamily="2" charset="0"/>
                <a:cs typeface="NikoshBAN" panose="02000000000000000000" pitchFamily="2" charset="0"/>
              </a:rPr>
              <a:t>সংক্রান্ত</a:t>
            </a:r>
            <a:r>
              <a:rPr altLang="en-US" dirty="0" sz="4400" lang="en-US" err="1">
                <a:solidFill>
                  <a:schemeClr val="tx1"/>
                </a:solidFill>
                <a:latin typeface="NikoshBAN" panose="02000000000000000000" pitchFamily="2" charset="0"/>
                <a:cs typeface="NikoshBAN" panose="02000000000000000000" pitchFamily="2" charset="0"/>
              </a:rPr>
              <a:t> </a:t>
            </a:r>
            <a:r>
              <a:rPr altLang="en-US" dirty="0" sz="4400" lang="en-BD" err="1">
                <a:solidFill>
                  <a:schemeClr val="tx1"/>
                </a:solidFill>
                <a:latin typeface="NikoshBAN" panose="02000000000000000000" pitchFamily="2" charset="0"/>
                <a:cs typeface="NikoshBAN" panose="02000000000000000000" pitchFamily="2" charset="0"/>
              </a:rPr>
              <a:t>হাদীসটি</a:t>
            </a:r>
            <a:r>
              <a:rPr altLang="en-US" dirty="0" sz="4400" lang="en-US" err="1">
                <a:solidFill>
                  <a:schemeClr val="tx1"/>
                </a:solidFill>
                <a:latin typeface="NikoshBAN" panose="02000000000000000000" pitchFamily="2" charset="0"/>
                <a:cs typeface="NikoshBAN" panose="02000000000000000000" pitchFamily="2" charset="0"/>
              </a:rPr>
              <a:t> </a:t>
            </a:r>
            <a:r>
              <a:rPr altLang="en-US" dirty="0" sz="4400" lang="en-BD" err="1">
                <a:solidFill>
                  <a:schemeClr val="tx1"/>
                </a:solidFill>
                <a:latin typeface="NikoshBAN" panose="02000000000000000000" pitchFamily="2" charset="0"/>
                <a:cs typeface="NikoshBAN" panose="02000000000000000000" pitchFamily="2" charset="0"/>
              </a:rPr>
              <a:t>অর্থ</a:t>
            </a:r>
            <a:r>
              <a:rPr altLang="en-US" dirty="0" sz="4400" lang="en-US" err="1">
                <a:solidFill>
                  <a:schemeClr val="tx1"/>
                </a:solidFill>
                <a:latin typeface="NikoshBAN" panose="02000000000000000000" pitchFamily="2" charset="0"/>
                <a:cs typeface="NikoshBAN" panose="02000000000000000000" pitchFamily="2" charset="0"/>
              </a:rPr>
              <a:t> </a:t>
            </a:r>
            <a:r>
              <a:rPr altLang="en-US" dirty="0" sz="4400" lang="en-BD" err="1">
                <a:solidFill>
                  <a:schemeClr val="tx1"/>
                </a:solidFill>
                <a:latin typeface="NikoshBAN" panose="02000000000000000000" pitchFamily="2" charset="0"/>
                <a:cs typeface="NikoshBAN" panose="02000000000000000000" pitchFamily="2" charset="0"/>
              </a:rPr>
              <a:t>সহ</a:t>
            </a:r>
            <a:r>
              <a:rPr altLang="en-US" dirty="0" sz="4400" lang="en-US" err="1">
                <a:solidFill>
                  <a:schemeClr val="tx1"/>
                </a:solidFill>
                <a:latin typeface="NikoshBAN" panose="02000000000000000000" pitchFamily="2" charset="0"/>
                <a:cs typeface="NikoshBAN" panose="02000000000000000000" pitchFamily="2" charset="0"/>
              </a:rPr>
              <a:t> </a:t>
            </a:r>
            <a:r>
              <a:rPr altLang="en-US" dirty="0" sz="4400" lang="en-BD" err="1">
                <a:solidFill>
                  <a:schemeClr val="tx1"/>
                </a:solidFill>
                <a:latin typeface="NikoshBAN" panose="02000000000000000000" pitchFamily="2" charset="0"/>
                <a:cs typeface="NikoshBAN" panose="02000000000000000000" pitchFamily="2" charset="0"/>
              </a:rPr>
              <a:t>লিখে</a:t>
            </a:r>
            <a:r>
              <a:rPr altLang="en-US" dirty="0" sz="4400" lang="en-US" err="1">
                <a:solidFill>
                  <a:schemeClr val="tx1"/>
                </a:solidFill>
                <a:latin typeface="NikoshBAN" panose="02000000000000000000" pitchFamily="2" charset="0"/>
                <a:cs typeface="NikoshBAN" panose="02000000000000000000" pitchFamily="2" charset="0"/>
              </a:rPr>
              <a:t> </a:t>
            </a:r>
            <a:r>
              <a:rPr altLang="en-US" dirty="0" sz="4400" lang="en-BD" err="1">
                <a:solidFill>
                  <a:schemeClr val="tx1"/>
                </a:solidFill>
                <a:latin typeface="NikoshBAN" panose="02000000000000000000" pitchFamily="2" charset="0"/>
                <a:cs typeface="NikoshBAN" panose="02000000000000000000" pitchFamily="2" charset="0"/>
              </a:rPr>
              <a:t>আনবে</a:t>
            </a:r>
            <a:endParaRPr dirty="0" sz="4400" lang="en-US">
              <a:solidFill>
                <a:schemeClr val="tx1"/>
              </a:solidFill>
            </a:endParaRPr>
          </a:p>
        </p:txBody>
      </p:sp>
      <p:pic>
        <p:nvPicPr>
          <p:cNvPr id="2097172" name="Picture 2097171"/>
          <p:cNvPicPr>
            <a:picLocks/>
          </p:cNvPicPr>
          <p:nvPr/>
        </p:nvPicPr>
        <p:blipFill>
          <a:blip xmlns:r="http://schemas.openxmlformats.org/officeDocument/2006/relationships" r:embed="rId1"/>
          <a:stretch>
            <a:fillRect/>
          </a:stretch>
        </p:blipFill>
        <p:spPr>
          <a:xfrm>
            <a:off x="1870891" y="1419165"/>
            <a:ext cx="8940193" cy="3443251"/>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0" presetSubtype="0">
                                  <p:stCondLst>
                                    <p:cond delay="0"/>
                                  </p:stCondLst>
                                  <p:childTnLst>
                                    <p:set>
                                      <p:cBhvr>
                                        <p:cTn dur="1" fill="hold" id="6">
                                          <p:stCondLst>
                                            <p:cond delay="0"/>
                                          </p:stCondLst>
                                        </p:cTn>
                                        <p:tgtEl>
                                          <p:spTgt spid="1048642"/>
                                        </p:tgtEl>
                                        <p:attrNameLst>
                                          <p:attrName>style.visibility</p:attrName>
                                        </p:attrNameLst>
                                      </p:cBhvr>
                                      <p:to>
                                        <p:strVal val="visible"/>
                                      </p:to>
                                    </p:set>
                                    <p:animEffect transition="in" filter="wedge">
                                      <p:cBhvr>
                                        <p:cTn dur="2000" id="7"/>
                                        <p:tgtEl>
                                          <p:spTgt spid="104864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1" presetSubtype="1">
                                  <p:stCondLst>
                                    <p:cond delay="0"/>
                                  </p:stCondLst>
                                  <p:childTnLst>
                                    <p:set>
                                      <p:cBhvr>
                                        <p:cTn dur="1" fill="hold" id="11">
                                          <p:stCondLst>
                                            <p:cond delay="0"/>
                                          </p:stCondLst>
                                        </p:cTn>
                                        <p:tgtEl>
                                          <p:spTgt spid="2097172"/>
                                        </p:tgtEl>
                                        <p:attrNameLst>
                                          <p:attrName>style.visibility</p:attrName>
                                        </p:attrNameLst>
                                      </p:cBhvr>
                                      <p:to>
                                        <p:strVal val="visible"/>
                                      </p:to>
                                    </p:set>
                                    <p:animEffect transition="in" filter="wheel(1)">
                                      <p:cBhvr>
                                        <p:cTn dur="2000" id="12"/>
                                        <p:tgtEl>
                                          <p:spTgt spid="2097172"/>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43"/>
                                        </p:tgtEl>
                                        <p:attrNameLst>
                                          <p:attrName>style.visibility</p:attrName>
                                        </p:attrNameLst>
                                      </p:cBhvr>
                                      <p:to>
                                        <p:strVal val="visible"/>
                                      </p:to>
                                    </p:set>
                                    <p:animEffect transition="in" filter="wipe(down)">
                                      <p:cBhvr>
                                        <p:cTn dur="500" id="17"/>
                                        <p:tgtEl>
                                          <p:spTgt spid="104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animBg="1"/>
      <p:bldP spid="10486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53" name="Picture 2097152"/>
          <p:cNvPicPr>
            <a:picLocks/>
          </p:cNvPicPr>
          <p:nvPr/>
        </p:nvPicPr>
        <p:blipFill>
          <a:blip xmlns:r="http://schemas.openxmlformats.org/officeDocument/2006/relationships" r:embed="rId1"/>
          <a:stretch>
            <a:fillRect/>
          </a:stretch>
        </p:blipFill>
        <p:spPr>
          <a:xfrm rot="21600000">
            <a:off x="-253001" y="31262"/>
            <a:ext cx="12698305" cy="6927334"/>
          </a:xfrm>
          <a:prstGeom prst="rect"/>
        </p:spPr>
      </p:pic>
      <p:pic>
        <p:nvPicPr>
          <p:cNvPr id="2097154" name="Picture 2097153"/>
          <p:cNvPicPr>
            <a:picLocks/>
          </p:cNvPicPr>
          <p:nvPr/>
        </p:nvPicPr>
        <p:blipFill>
          <a:blip xmlns:r="http://schemas.openxmlformats.org/officeDocument/2006/relationships" r:embed="rId2"/>
          <a:stretch>
            <a:fillRect/>
          </a:stretch>
        </p:blipFill>
        <p:spPr>
          <a:xfrm rot="21600000">
            <a:off x="5754358" y="6941024"/>
            <a:ext cx="2057695" cy="1964021"/>
          </a:xfrm>
          <a:prstGeom prst="rect"/>
        </p:spPr>
      </p:pic>
      <p:pic>
        <p:nvPicPr>
          <p:cNvPr id="2097155" name="Picture 2097154"/>
          <p:cNvPicPr>
            <a:picLocks/>
          </p:cNvPicPr>
          <p:nvPr/>
        </p:nvPicPr>
        <p:blipFill>
          <a:blip xmlns:r="http://schemas.openxmlformats.org/officeDocument/2006/relationships" r:embed="rId3"/>
          <a:srcRect l="166" r="166" b="53"/>
          <a:stretch>
            <a:fillRect/>
          </a:stretch>
        </p:blipFill>
        <p:spPr>
          <a:xfrm>
            <a:off x="6478" y="3544636"/>
            <a:ext cx="3900207" cy="3311617"/>
          </a:xfrm>
          <a:prstGeom prst="ellipse"/>
        </p:spPr>
      </p:pic>
      <p:sp>
        <p:nvSpPr>
          <p:cNvPr id="1048597" name="Rectangle: Rounded Corners 1048596"/>
          <p:cNvSpPr/>
          <p:nvPr/>
        </p:nvSpPr>
        <p:spPr>
          <a:xfrm>
            <a:off x="3560321" y="4170680"/>
            <a:ext cx="7341908" cy="2770343"/>
          </a:xfrm>
          <a:prstGeom prst="roundRect"/>
          <a:noFill/>
          <a:ln w="25400">
            <a:solidFill>
              <a:srgbClr val="FFC000"/>
            </a:solidFill>
          </a:ln>
        </p:spPr>
        <p:txBody>
          <a:bodyPr anchor="ctr"/>
          <a:p>
            <a:pPr algn="ctr"/>
            <a:r>
              <a:rPr altLang="en-US" b="1" sz="3600" lang="en-BD">
                <a:solidFill>
                  <a:srgbClr val="000000"/>
                </a:solidFill>
              </a:rPr>
              <a:t>মোহাম্মদ</a:t>
            </a:r>
            <a:r>
              <a:rPr altLang="en-US" b="1" sz="3600" lang="en-US">
                <a:solidFill>
                  <a:srgbClr val="000000"/>
                </a:solidFill>
              </a:rPr>
              <a:t> আতাউল্লাহ</a:t>
            </a:r>
            <a:endParaRPr b="1" sz="3600" lang="en-BD">
              <a:solidFill>
                <a:srgbClr val="000000"/>
              </a:solidFill>
            </a:endParaRPr>
          </a:p>
          <a:p>
            <a:pPr algn="ctr"/>
            <a:r>
              <a:rPr altLang="en-US" b="1" sz="3600" lang="en-BD">
                <a:solidFill>
                  <a:srgbClr val="000000"/>
                </a:solidFill>
              </a:rPr>
              <a:t>প্রভাষক</a:t>
            </a:r>
            <a:r>
              <a:rPr altLang="en-US" b="1" sz="3600" lang="en-US">
                <a:solidFill>
                  <a:srgbClr val="000000"/>
                </a:solidFill>
              </a:rPr>
              <a:t> ইটাখোলা সিনিয়র আলিম</a:t>
            </a:r>
            <a:endParaRPr b="1" sz="3600" lang="en-BD">
              <a:solidFill>
                <a:srgbClr val="000000"/>
              </a:solidFill>
            </a:endParaRPr>
          </a:p>
          <a:p>
            <a:pPr algn="ctr"/>
            <a:r>
              <a:rPr altLang="en-US" b="1" sz="3600" lang="en-BD">
                <a:solidFill>
                  <a:srgbClr val="000000"/>
                </a:solidFill>
              </a:rPr>
              <a:t>মাদরাসা</a:t>
            </a:r>
            <a:r>
              <a:rPr altLang="en-US" b="1" sz="3600" lang="en-US">
                <a:solidFill>
                  <a:srgbClr val="000000"/>
                </a:solidFill>
              </a:rPr>
              <a:t> মাধবপুর হবিগ</a:t>
            </a:r>
            <a:r>
              <a:rPr altLang="en-US" b="1" sz="3600" lang="en-BD">
                <a:solidFill>
                  <a:srgbClr val="000000"/>
                </a:solidFill>
              </a:rPr>
              <a:t>ঞ্জ</a:t>
            </a:r>
            <a:endParaRPr b="1" sz="3600" lang="en-BD">
              <a:solidFill>
                <a:srgbClr val="000000"/>
              </a:solidFill>
            </a:endParaRPr>
          </a:p>
          <a:p>
            <a:pPr algn="ctr"/>
            <a:r>
              <a:rPr altLang="en-US" b="1" sz="3600" lang="en-BD">
                <a:solidFill>
                  <a:srgbClr val="000000"/>
                </a:solidFill>
              </a:rPr>
              <a:t>মোবাইল</a:t>
            </a:r>
            <a:r>
              <a:rPr altLang="en-US" b="1" sz="3600" lang="en-US">
                <a:solidFill>
                  <a:srgbClr val="000000"/>
                </a:solidFill>
              </a:rPr>
              <a:t>:01858702090</a:t>
            </a:r>
            <a:endParaRPr b="1" sz="3600" lang="en-BD">
              <a:solidFill>
                <a:srgbClr val="000000"/>
              </a:solidFill>
            </a:endParaRPr>
          </a:p>
        </p:txBody>
      </p:sp>
      <p:sp>
        <p:nvSpPr>
          <p:cNvPr id="1048598" name="Speech Bubble: Rectangle 1048597"/>
          <p:cNvSpPr/>
          <p:nvPr/>
        </p:nvSpPr>
        <p:spPr>
          <a:xfrm>
            <a:off x="2665284" y="283624"/>
            <a:ext cx="6178147" cy="1156082"/>
          </a:xfrm>
          <a:prstGeom prst="wedgeRectCallout"/>
          <a:noFill/>
          <a:ln w="25400">
            <a:solidFill>
              <a:srgbClr val="666666"/>
            </a:solidFill>
          </a:ln>
        </p:spPr>
        <p:txBody>
          <a:bodyPr anchor="ctr"/>
          <a:p>
            <a:pPr algn="ctr"/>
            <a:r>
              <a:rPr altLang="en-US" sz="5400" lang="en-BD"/>
              <a:t>শিক্ষক</a:t>
            </a:r>
            <a:r>
              <a:rPr altLang="en-US" sz="5400" lang="en-US"/>
              <a:t> পরিচিতি</a:t>
            </a:r>
            <a:endParaRPr sz="5400" lang="en-BD"/>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flip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2" presetSubtype="4">
                                  <p:stCondLst>
                                    <p:cond delay="0"/>
                                  </p:stCondLst>
                                  <p:childTnLst>
                                    <p:set>
                                      <p:cBhvr>
                                        <p:cTn dur="1" fill="hold" id="6">
                                          <p:stCondLst>
                                            <p:cond delay="0"/>
                                          </p:stCondLst>
                                        </p:cTn>
                                        <p:tgtEl>
                                          <p:spTgt spid="2097153"/>
                                        </p:tgtEl>
                                        <p:attrNameLst>
                                          <p:attrName>style.visibility</p:attrName>
                                        </p:attrNameLst>
                                      </p:cBhvr>
                                      <p:to>
                                        <p:strVal val="visible"/>
                                      </p:to>
                                    </p:set>
                                    <p:anim calcmode="lin" valueType="num">
                                      <p:cBhvr additive="base">
                                        <p:cTn dur="500" id="7"/>
                                        <p:tgtEl>
                                          <p:spTgt spid="2097153"/>
                                        </p:tgtEl>
                                        <p:attrNameLst>
                                          <p:attrName>ppt_y</p:attrName>
                                        </p:attrNameLst>
                                      </p:cBhvr>
                                      <p:tavLst>
                                        <p:tav tm="0">
                                          <p:val>
                                            <p:strVal val="#ppt_y+#ppt_h*1.125000"/>
                                          </p:val>
                                        </p:tav>
                                        <p:tav tm="100000">
                                          <p:val>
                                            <p:strVal val="#ppt_y"/>
                                          </p:val>
                                        </p:tav>
                                      </p:tavLst>
                                    </p:anim>
                                    <p:animEffect transition="in" filter="wipe(up)">
                                      <p:cBhvr>
                                        <p:cTn dur="500" id="8"/>
                                        <p:tgtEl>
                                          <p:spTgt spid="2097153"/>
                                        </p:tgtEl>
                                      </p:cBhvr>
                                    </p:animEffect>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31" presetSubtype="0">
                                  <p:stCondLst>
                                    <p:cond delay="0"/>
                                  </p:stCondLst>
                                  <p:childTnLst>
                                    <p:set>
                                      <p:cBhvr>
                                        <p:cTn dur="1" fill="hold" id="12">
                                          <p:stCondLst>
                                            <p:cond delay="0"/>
                                          </p:stCondLst>
                                        </p:cTn>
                                        <p:tgtEl>
                                          <p:spTgt spid="1048598"/>
                                        </p:tgtEl>
                                        <p:attrNameLst>
                                          <p:attrName>style.visibility</p:attrName>
                                        </p:attrNameLst>
                                      </p:cBhvr>
                                      <p:to>
                                        <p:strVal val="visible"/>
                                      </p:to>
                                    </p:set>
                                    <p:anim calcmode="lin" valueType="num">
                                      <p:cBhvr>
                                        <p:cTn dur="1000" fill="hold" id="13"/>
                                        <p:tgtEl>
                                          <p:spTgt spid="1048598"/>
                                        </p:tgtEl>
                                        <p:attrNameLst>
                                          <p:attrName>ppt_w</p:attrName>
                                        </p:attrNameLst>
                                      </p:cBhvr>
                                      <p:tavLst>
                                        <p:tav tm="0">
                                          <p:val>
                                            <p:fltVal val="0.0"/>
                                          </p:val>
                                        </p:tav>
                                        <p:tav tm="100000">
                                          <p:val>
                                            <p:strVal val="#ppt_w"/>
                                          </p:val>
                                        </p:tav>
                                      </p:tavLst>
                                    </p:anim>
                                    <p:anim calcmode="lin" valueType="num">
                                      <p:cBhvr>
                                        <p:cTn dur="1000" fill="hold" id="14"/>
                                        <p:tgtEl>
                                          <p:spTgt spid="1048598"/>
                                        </p:tgtEl>
                                        <p:attrNameLst>
                                          <p:attrName>ppt_h</p:attrName>
                                        </p:attrNameLst>
                                      </p:cBhvr>
                                      <p:tavLst>
                                        <p:tav tm="0">
                                          <p:val>
                                            <p:fltVal val="0.0"/>
                                          </p:val>
                                        </p:tav>
                                        <p:tav tm="100000">
                                          <p:val>
                                            <p:strVal val="#ppt_h"/>
                                          </p:val>
                                        </p:tav>
                                      </p:tavLst>
                                    </p:anim>
                                    <p:anim calcmode="lin" valueType="num">
                                      <p:cBhvr>
                                        <p:cTn dur="1000" fill="hold" id="15"/>
                                        <p:tgtEl>
                                          <p:spTgt spid="1048598"/>
                                        </p:tgtEl>
                                        <p:attrNameLst>
                                          <p:attrName>style.rotation</p:attrName>
                                        </p:attrNameLst>
                                      </p:cBhvr>
                                      <p:tavLst>
                                        <p:tav tm="0">
                                          <p:val>
                                            <p:fltVal val="90.0"/>
                                          </p:val>
                                        </p:tav>
                                        <p:tav tm="100000">
                                          <p:val>
                                            <p:fltVal val="0.0"/>
                                          </p:val>
                                        </p:tav>
                                      </p:tavLst>
                                    </p:anim>
                                    <p:animEffect transition="in" filter="fade">
                                      <p:cBhvr>
                                        <p:cTn dur="1000" id="16"/>
                                        <p:tgtEl>
                                          <p:spTgt spid="1048598"/>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2097155"/>
                                        </p:tgtEl>
                                        <p:attrNameLst>
                                          <p:attrName>style.visibility</p:attrName>
                                        </p:attrNameLst>
                                      </p:cBhvr>
                                      <p:to>
                                        <p:strVal val="visible"/>
                                      </p:to>
                                    </p:set>
                                    <p:animEffect transition="in" filter="fade">
                                      <p:cBhvr>
                                        <p:cTn dur="1000" id="21"/>
                                        <p:tgtEl>
                                          <p:spTgt spid="2097155"/>
                                        </p:tgtEl>
                                      </p:cBhvr>
                                    </p:animEffect>
                                    <p:anim calcmode="lin" valueType="num">
                                      <p:cBhvr>
                                        <p:cTn dur="1000" fill="hold" id="22"/>
                                        <p:tgtEl>
                                          <p:spTgt spid="2097155"/>
                                        </p:tgtEl>
                                        <p:attrNameLst>
                                          <p:attrName>ppt_x</p:attrName>
                                        </p:attrNameLst>
                                      </p:cBhvr>
                                      <p:tavLst>
                                        <p:tav tm="0">
                                          <p:val>
                                            <p:strVal val="#ppt_x"/>
                                          </p:val>
                                        </p:tav>
                                        <p:tav tm="100000">
                                          <p:val>
                                            <p:strVal val="#ppt_x"/>
                                          </p:val>
                                        </p:tav>
                                      </p:tavLst>
                                    </p:anim>
                                    <p:anim calcmode="lin" valueType="num">
                                      <p:cBhvr>
                                        <p:cTn dur="1000" fill="hold" id="23"/>
                                        <p:tgtEl>
                                          <p:spTgt spid="2097155"/>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37" presetSubtype="0">
                                  <p:stCondLst>
                                    <p:cond delay="0"/>
                                  </p:stCondLst>
                                  <p:childTnLst>
                                    <p:set>
                                      <p:cBhvr>
                                        <p:cTn dur="1" fill="hold" id="27">
                                          <p:stCondLst>
                                            <p:cond delay="0"/>
                                          </p:stCondLst>
                                        </p:cTn>
                                        <p:tgtEl>
                                          <p:spTgt spid="1048597"/>
                                        </p:tgtEl>
                                        <p:attrNameLst>
                                          <p:attrName>style.visibility</p:attrName>
                                        </p:attrNameLst>
                                      </p:cBhvr>
                                      <p:to>
                                        <p:strVal val="visible"/>
                                      </p:to>
                                    </p:set>
                                    <p:animEffect transition="in" filter="fade">
                                      <p:cBhvr>
                                        <p:cTn dur="1000" id="28"/>
                                        <p:tgtEl>
                                          <p:spTgt spid="1048597"/>
                                        </p:tgtEl>
                                      </p:cBhvr>
                                    </p:animEffect>
                                    <p:anim calcmode="lin" valueType="num">
                                      <p:cBhvr>
                                        <p:cTn dur="1000" fill="hold" id="29"/>
                                        <p:tgtEl>
                                          <p:spTgt spid="1048597"/>
                                        </p:tgtEl>
                                        <p:attrNameLst>
                                          <p:attrName>ppt_x</p:attrName>
                                        </p:attrNameLst>
                                      </p:cBhvr>
                                      <p:tavLst>
                                        <p:tav tm="0">
                                          <p:val>
                                            <p:strVal val="#ppt_x"/>
                                          </p:val>
                                        </p:tav>
                                        <p:tav tm="100000">
                                          <p:val>
                                            <p:strVal val="#ppt_x"/>
                                          </p:val>
                                        </p:tav>
                                      </p:tavLst>
                                    </p:anim>
                                    <p:anim calcmode="lin" valueType="num">
                                      <p:cBhvr>
                                        <p:cTn decel="100000" dur="900" fill="hold" id="30"/>
                                        <p:tgtEl>
                                          <p:spTgt spid="1048597"/>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10485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animBg="1"/>
      <p:bldP spid="10485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76" name=""/>
        <p:cNvGrpSpPr/>
        <p:nvPr/>
      </p:nvGrpSpPr>
      <p:grpSpPr>
        <a:xfrm>
          <a:off x="0" y="0"/>
          <a:ext cx="0" cy="0"/>
          <a:chOff x="0" y="0"/>
          <a:chExt cx="0" cy="0"/>
        </a:xfrm>
      </p:grpSpPr>
      <p:pic>
        <p:nvPicPr>
          <p:cNvPr id="2097173" name="Picture 2097172"/>
          <p:cNvPicPr>
            <a:picLocks/>
          </p:cNvPicPr>
          <p:nvPr/>
        </p:nvPicPr>
        <p:blipFill>
          <a:blip xmlns:r="http://schemas.openxmlformats.org/officeDocument/2006/relationships" r:embed="rId1"/>
          <a:stretch>
            <a:fillRect/>
          </a:stretch>
        </p:blipFill>
        <p:spPr>
          <a:xfrm>
            <a:off x="545227" y="-196928"/>
            <a:ext cx="11101547" cy="4278151"/>
          </a:xfrm>
          <a:prstGeom prst="rect"/>
        </p:spPr>
      </p:pic>
      <p:pic>
        <p:nvPicPr>
          <p:cNvPr id="2097174" name="Picture 2097173"/>
          <p:cNvPicPr>
            <a:picLocks/>
          </p:cNvPicPr>
          <p:nvPr/>
        </p:nvPicPr>
        <p:blipFill>
          <a:blip xmlns:r="http://schemas.openxmlformats.org/officeDocument/2006/relationships" r:embed="rId2"/>
          <a:stretch>
            <a:fillRect/>
          </a:stretch>
        </p:blipFill>
        <p:spPr>
          <a:xfrm>
            <a:off x="442532" y="3630604"/>
            <a:ext cx="11511685" cy="3059019"/>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73"/>
                                        </p:tgtEl>
                                        <p:attrNameLst>
                                          <p:attrName>style.visibility</p:attrName>
                                        </p:attrNameLst>
                                      </p:cBhvr>
                                      <p:to>
                                        <p:strVal val="visible"/>
                                      </p:to>
                                    </p:set>
                                    <p:anim calcmode="lin" valueType="num">
                                      <p:cBhvr additive="base">
                                        <p:cTn dur="500" fill="hold" id="7"/>
                                        <p:tgtEl>
                                          <p:spTgt spid="2097173"/>
                                        </p:tgtEl>
                                        <p:attrNameLst>
                                          <p:attrName>ppt_x</p:attrName>
                                        </p:attrNameLst>
                                      </p:cBhvr>
                                      <p:tavLst>
                                        <p:tav tm="0">
                                          <p:val>
                                            <p:strVal val="#ppt_x"/>
                                          </p:val>
                                        </p:tav>
                                        <p:tav tm="100000">
                                          <p:val>
                                            <p:strVal val="#ppt_x"/>
                                          </p:val>
                                        </p:tav>
                                      </p:tavLst>
                                    </p:anim>
                                    <p:anim calcmode="lin" valueType="num">
                                      <p:cBhvr additive="base">
                                        <p:cTn dur="500" fill="hold" id="8"/>
                                        <p:tgtEl>
                                          <p:spTgt spid="2097173"/>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37" presetSubtype="0">
                                  <p:stCondLst>
                                    <p:cond delay="0"/>
                                  </p:stCondLst>
                                  <p:childTnLst>
                                    <p:set>
                                      <p:cBhvr>
                                        <p:cTn dur="1" fill="hold" id="12">
                                          <p:stCondLst>
                                            <p:cond delay="0"/>
                                          </p:stCondLst>
                                        </p:cTn>
                                        <p:tgtEl>
                                          <p:spTgt spid="2097174"/>
                                        </p:tgtEl>
                                        <p:attrNameLst>
                                          <p:attrName>style.visibility</p:attrName>
                                        </p:attrNameLst>
                                      </p:cBhvr>
                                      <p:to>
                                        <p:strVal val="visible"/>
                                      </p:to>
                                    </p:set>
                                    <p:animEffect transition="in" filter="fade">
                                      <p:cBhvr>
                                        <p:cTn dur="1000" id="13"/>
                                        <p:tgtEl>
                                          <p:spTgt spid="2097174"/>
                                        </p:tgtEl>
                                      </p:cBhvr>
                                    </p:animEffect>
                                    <p:anim calcmode="lin" valueType="num">
                                      <p:cBhvr>
                                        <p:cTn dur="1000" fill="hold" id="14"/>
                                        <p:tgtEl>
                                          <p:spTgt spid="2097174"/>
                                        </p:tgtEl>
                                        <p:attrNameLst>
                                          <p:attrName>ppt_x</p:attrName>
                                        </p:attrNameLst>
                                      </p:cBhvr>
                                      <p:tavLst>
                                        <p:tav tm="0">
                                          <p:val>
                                            <p:strVal val="#ppt_x"/>
                                          </p:val>
                                        </p:tav>
                                        <p:tav tm="100000">
                                          <p:val>
                                            <p:strVal val="#ppt_x"/>
                                          </p:val>
                                        </p:tav>
                                      </p:tavLst>
                                    </p:anim>
                                    <p:anim calcmode="lin" valueType="num">
                                      <p:cBhvr>
                                        <p:cTn decel="100000" dur="900" fill="hold" id="15"/>
                                        <p:tgtEl>
                                          <p:spTgt spid="2097174"/>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20971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58" name=""/>
        <p:cNvGrpSpPr/>
        <p:nvPr/>
      </p:nvGrpSpPr>
      <p:grpSpPr>
        <a:xfrm>
          <a:off x="0" y="0"/>
          <a:ext cx="0" cy="0"/>
          <a:chOff x="0" y="0"/>
          <a:chExt cx="0" cy="0"/>
        </a:xfrm>
      </p:grpSpPr>
      <p:sp>
        <p:nvSpPr>
          <p:cNvPr id="1048607" name="Rounded Rectangle 8"/>
          <p:cNvSpPr/>
          <p:nvPr/>
        </p:nvSpPr>
        <p:spPr>
          <a:xfrm>
            <a:off x="2907249" y="0"/>
            <a:ext cx="7299377" cy="1281452"/>
          </a:xfrm>
          <a:prstGeom prst="roundRect"/>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8000" lang="en-BD" err="1">
                <a:solidFill>
                  <a:schemeClr val="tx1"/>
                </a:solidFill>
                <a:latin typeface="NikoshBAN" panose="02000000000000000000" pitchFamily="2" charset="0"/>
                <a:cs typeface="NikoshBAN" panose="02000000000000000000" pitchFamily="2" charset="0"/>
              </a:rPr>
              <a:t>পাঠ</a:t>
            </a:r>
            <a:r>
              <a:rPr altLang="en-US" dirty="0" sz="8000" lang="en-US" err="1">
                <a:solidFill>
                  <a:schemeClr val="tx1"/>
                </a:solidFill>
                <a:latin typeface="NikoshBAN" panose="02000000000000000000" pitchFamily="2" charset="0"/>
                <a:cs typeface="NikoshBAN" panose="02000000000000000000" pitchFamily="2" charset="0"/>
              </a:rPr>
              <a:t> </a:t>
            </a:r>
            <a:r>
              <a:rPr altLang="en-US" dirty="0" sz="8000" lang="en-BD" err="1">
                <a:solidFill>
                  <a:schemeClr val="tx1"/>
                </a:solidFill>
                <a:latin typeface="NikoshBAN" panose="02000000000000000000" pitchFamily="2" charset="0"/>
                <a:cs typeface="NikoshBAN" panose="02000000000000000000" pitchFamily="2" charset="0"/>
              </a:rPr>
              <a:t>পরিচিতি</a:t>
            </a:r>
            <a:endParaRPr dirty="0" sz="8000" lang="en-US">
              <a:solidFill>
                <a:schemeClr val="tx1"/>
              </a:solidFill>
            </a:endParaRPr>
          </a:p>
        </p:txBody>
      </p:sp>
      <p:sp>
        <p:nvSpPr>
          <p:cNvPr id="1048608" name="Rounded Rectangle 13"/>
          <p:cNvSpPr/>
          <p:nvPr/>
        </p:nvSpPr>
        <p:spPr>
          <a:xfrm>
            <a:off x="5716837" y="1821399"/>
            <a:ext cx="6281221" cy="4230757"/>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r>
              <a:rPr altLang="en-US" dirty="0" sz="4800" lang="en-BD">
                <a:solidFill>
                  <a:schemeClr val="tx1"/>
                </a:solidFill>
                <a:latin typeface="NikoshBAN" panose="02000000000000000000" pitchFamily="2" charset="0"/>
                <a:cs typeface="NikoshBAN" panose="02000000000000000000" pitchFamily="2" charset="0"/>
              </a:rPr>
              <a:t>দাখিল</a:t>
            </a:r>
            <a:r>
              <a:rPr altLang="en-US" dirty="0" sz="4800" lang="en-US">
                <a:solidFill>
                  <a:schemeClr val="tx1"/>
                </a:solidFill>
                <a:latin typeface="NikoshBAN" panose="02000000000000000000" pitchFamily="2" charset="0"/>
                <a:cs typeface="NikoshBAN" panose="02000000000000000000" pitchFamily="2" charset="0"/>
              </a:rPr>
              <a:t> দশম শ্রেণী</a:t>
            </a:r>
            <a:endParaRPr dirty="0" sz="4800" lang="en-US">
              <a:solidFill>
                <a:schemeClr val="tx1"/>
              </a:solidFill>
              <a:latin typeface="NikoshBAN" panose="02000000000000000000" pitchFamily="2" charset="0"/>
              <a:cs typeface="NikoshBAN" panose="02000000000000000000" pitchFamily="2" charset="0"/>
            </a:endParaRPr>
          </a:p>
          <a:p>
            <a:r>
              <a:rPr altLang="en-US" dirty="0" sz="4800" lang="en-BD">
                <a:solidFill>
                  <a:schemeClr val="tx1"/>
                </a:solidFill>
                <a:latin typeface="NikoshBAN" panose="02000000000000000000" pitchFamily="2" charset="0"/>
                <a:cs typeface="NikoshBAN" panose="02000000000000000000" pitchFamily="2" charset="0"/>
              </a:rPr>
              <a:t>বিষয়</a:t>
            </a:r>
            <a:r>
              <a:rPr altLang="en-US" dirty="0" sz="4800" lang="en-US">
                <a:solidFill>
                  <a:schemeClr val="tx1"/>
                </a:solidFill>
                <a:latin typeface="NikoshBAN" panose="02000000000000000000" pitchFamily="2" charset="0"/>
                <a:cs typeface="NikoshBAN" panose="02000000000000000000" pitchFamily="2" charset="0"/>
              </a:rPr>
              <a:t>: হাদীস </a:t>
            </a:r>
            <a:r>
              <a:rPr altLang="en-US" dirty="0" sz="4800" lang="en-BD">
                <a:solidFill>
                  <a:schemeClr val="tx1"/>
                </a:solidFill>
                <a:latin typeface="NikoshBAN" panose="02000000000000000000" pitchFamily="2" charset="0"/>
                <a:cs typeface="NikoshBAN" panose="02000000000000000000" pitchFamily="2" charset="0"/>
              </a:rPr>
              <a:t>শরীফ</a:t>
            </a:r>
            <a:endParaRPr dirty="0" sz="4800" lang="en-US">
              <a:solidFill>
                <a:schemeClr val="tx1"/>
              </a:solidFill>
              <a:latin typeface="NikoshBAN" panose="02000000000000000000" pitchFamily="2" charset="0"/>
              <a:cs typeface="NikoshBAN" panose="02000000000000000000" pitchFamily="2" charset="0"/>
            </a:endParaRPr>
          </a:p>
          <a:p>
            <a:r>
              <a:rPr altLang="en-US" dirty="0" sz="4800" lang="en-BD">
                <a:solidFill>
                  <a:schemeClr val="tx1"/>
                </a:solidFill>
                <a:latin typeface="NikoshBAN" panose="02000000000000000000" pitchFamily="2" charset="0"/>
                <a:cs typeface="NikoshBAN" panose="02000000000000000000" pitchFamily="2" charset="0"/>
              </a:rPr>
              <a:t>চতুর্থ</a:t>
            </a:r>
            <a:r>
              <a:rPr altLang="en-US" dirty="0" sz="4800" lang="en-US">
                <a:solidFill>
                  <a:schemeClr val="tx1"/>
                </a:solidFill>
                <a:latin typeface="NikoshBAN" panose="02000000000000000000" pitchFamily="2" charset="0"/>
                <a:cs typeface="NikoshBAN" panose="02000000000000000000" pitchFamily="2" charset="0"/>
              </a:rPr>
              <a:t> অধ্যায়</a:t>
            </a:r>
            <a:endParaRPr dirty="0" sz="4800" lang="en-US">
              <a:solidFill>
                <a:schemeClr val="tx1"/>
              </a:solidFill>
              <a:latin typeface="NikoshBAN" panose="02000000000000000000" pitchFamily="2" charset="0"/>
              <a:cs typeface="NikoshBAN" panose="02000000000000000000" pitchFamily="2" charset="0"/>
            </a:endParaRPr>
          </a:p>
          <a:p>
            <a:r>
              <a:rPr altLang="en-US" dirty="0" sz="4800" lang="en-BD">
                <a:solidFill>
                  <a:schemeClr val="tx1"/>
                </a:solidFill>
                <a:latin typeface="NikoshBAN" panose="02000000000000000000" pitchFamily="2" charset="0"/>
                <a:cs typeface="NikoshBAN" panose="02000000000000000000" pitchFamily="2" charset="0"/>
              </a:rPr>
              <a:t>করমর্দন</a:t>
            </a:r>
            <a:r>
              <a:rPr altLang="en-US" dirty="0" sz="4800" lang="en-US">
                <a:solidFill>
                  <a:schemeClr val="tx1"/>
                </a:solidFill>
                <a:latin typeface="NikoshBAN" panose="02000000000000000000" pitchFamily="2" charset="0"/>
                <a:cs typeface="NikoshBAN" panose="02000000000000000000" pitchFamily="2" charset="0"/>
              </a:rPr>
              <a:t> </a:t>
            </a:r>
            <a:r>
              <a:rPr altLang="en-US" dirty="0" sz="4800" lang="en-BD">
                <a:solidFill>
                  <a:schemeClr val="tx1"/>
                </a:solidFill>
                <a:latin typeface="NikoshBAN" panose="02000000000000000000" pitchFamily="2" charset="0"/>
                <a:cs typeface="NikoshBAN" panose="02000000000000000000" pitchFamily="2" charset="0"/>
              </a:rPr>
              <a:t>অধ্যায়</a:t>
            </a:r>
            <a:endParaRPr dirty="0" sz="4800" lang="en-US">
              <a:solidFill>
                <a:schemeClr val="tx1"/>
              </a:solidFill>
              <a:latin typeface="NikoshBAN" panose="02000000000000000000" pitchFamily="2" charset="0"/>
              <a:cs typeface="NikoshBAN" panose="02000000000000000000" pitchFamily="2" charset="0"/>
            </a:endParaRPr>
          </a:p>
          <a:p>
            <a:r>
              <a:rPr altLang="en-US" dirty="0" sz="4800" lang="en-BD">
                <a:solidFill>
                  <a:schemeClr val="tx1"/>
                </a:solidFill>
                <a:latin typeface="NikoshBAN" panose="02000000000000000000" pitchFamily="2" charset="0"/>
                <a:cs typeface="NikoshBAN" panose="02000000000000000000" pitchFamily="2" charset="0"/>
              </a:rPr>
              <a:t>সময়</a:t>
            </a:r>
            <a:r>
              <a:rPr altLang="en-US" dirty="0" sz="4800" lang="en-US">
                <a:solidFill>
                  <a:schemeClr val="tx1"/>
                </a:solidFill>
                <a:latin typeface="NikoshBAN" panose="02000000000000000000" pitchFamily="2" charset="0"/>
                <a:cs typeface="NikoshBAN" panose="02000000000000000000" pitchFamily="2" charset="0"/>
              </a:rPr>
              <a:t>:</a:t>
            </a:r>
            <a:r>
              <a:rPr altLang="en-US" dirty="0" sz="4800" lang="en-BD">
                <a:solidFill>
                  <a:schemeClr val="tx1"/>
                </a:solidFill>
                <a:latin typeface="NikoshBAN" panose="02000000000000000000" pitchFamily="2" charset="0"/>
                <a:cs typeface="NikoshBAN" panose="02000000000000000000" pitchFamily="2" charset="0"/>
              </a:rPr>
              <a:t>৪০</a:t>
            </a:r>
            <a:r>
              <a:rPr altLang="en-US" dirty="0" sz="4800" lang="en-US">
                <a:solidFill>
                  <a:schemeClr val="tx1"/>
                </a:solidFill>
                <a:latin typeface="NikoshBAN" panose="02000000000000000000" pitchFamily="2" charset="0"/>
                <a:cs typeface="NikoshBAN" panose="02000000000000000000" pitchFamily="2" charset="0"/>
              </a:rPr>
              <a:t> </a:t>
            </a:r>
            <a:r>
              <a:rPr altLang="en-US" dirty="0" sz="4800" lang="en-BD">
                <a:solidFill>
                  <a:schemeClr val="tx1"/>
                </a:solidFill>
                <a:latin typeface="NikoshBAN" panose="02000000000000000000" pitchFamily="2" charset="0"/>
                <a:cs typeface="NikoshBAN" panose="02000000000000000000" pitchFamily="2" charset="0"/>
              </a:rPr>
              <a:t>মিনিট</a:t>
            </a:r>
            <a:endParaRPr dirty="0" sz="4800" lang="en-US">
              <a:solidFill>
                <a:schemeClr val="tx1"/>
              </a:solidFill>
              <a:latin typeface="NikoshBAN" panose="02000000000000000000" pitchFamily="2" charset="0"/>
              <a:cs typeface="NikoshBAN" panose="02000000000000000000" pitchFamily="2" charset="0"/>
            </a:endParaRPr>
          </a:p>
          <a:p>
            <a:r>
              <a:rPr altLang="en-US" dirty="0" sz="4800" lang="en-BD">
                <a:solidFill>
                  <a:schemeClr val="tx1"/>
                </a:solidFill>
                <a:latin typeface="NikoshBAN" panose="02000000000000000000" pitchFamily="2" charset="0"/>
                <a:cs typeface="NikoshBAN" panose="02000000000000000000" pitchFamily="2" charset="0"/>
              </a:rPr>
              <a:t>তারিখ</a:t>
            </a:r>
            <a:r>
              <a:rPr altLang="en-US" dirty="0" sz="4800" lang="en-US">
                <a:solidFill>
                  <a:schemeClr val="tx1"/>
                </a:solidFill>
                <a:latin typeface="NikoshBAN" panose="02000000000000000000" pitchFamily="2" charset="0"/>
                <a:cs typeface="NikoshBAN" panose="02000000000000000000" pitchFamily="2" charset="0"/>
              </a:rPr>
              <a:t>:</a:t>
            </a:r>
            <a:r>
              <a:rPr altLang="en-US" dirty="0" sz="4800" lang="en-BD">
                <a:solidFill>
                  <a:schemeClr val="tx1"/>
                </a:solidFill>
                <a:latin typeface="NikoshBAN" panose="02000000000000000000" pitchFamily="2" charset="0"/>
                <a:cs typeface="NikoshBAN" panose="02000000000000000000" pitchFamily="2" charset="0"/>
              </a:rPr>
              <a:t>২৩</a:t>
            </a:r>
            <a:r>
              <a:rPr altLang="en-US" dirty="0" sz="4800" lang="en-US">
                <a:solidFill>
                  <a:schemeClr val="tx1"/>
                </a:solidFill>
                <a:latin typeface="NikoshBAN" panose="02000000000000000000" pitchFamily="2" charset="0"/>
                <a:cs typeface="NikoshBAN" panose="02000000000000000000" pitchFamily="2" charset="0"/>
              </a:rPr>
              <a:t>:</a:t>
            </a:r>
            <a:r>
              <a:rPr altLang="en-US" dirty="0" sz="4800" lang="en-BD">
                <a:solidFill>
                  <a:schemeClr val="tx1"/>
                </a:solidFill>
                <a:latin typeface="NikoshBAN" panose="02000000000000000000" pitchFamily="2" charset="0"/>
                <a:cs typeface="NikoshBAN" panose="02000000000000000000" pitchFamily="2" charset="0"/>
              </a:rPr>
              <a:t>০৯</a:t>
            </a:r>
            <a:r>
              <a:rPr altLang="en-US" dirty="0" sz="4800" lang="en-US">
                <a:solidFill>
                  <a:schemeClr val="tx1"/>
                </a:solidFill>
                <a:latin typeface="NikoshBAN" panose="02000000000000000000" pitchFamily="2" charset="0"/>
                <a:cs typeface="NikoshBAN" panose="02000000000000000000" pitchFamily="2" charset="0"/>
              </a:rPr>
              <a:t>:</a:t>
            </a:r>
            <a:r>
              <a:rPr altLang="en-US" dirty="0" sz="4800" lang="en-BD">
                <a:solidFill>
                  <a:schemeClr val="tx1"/>
                </a:solidFill>
                <a:latin typeface="NikoshBAN" panose="02000000000000000000" pitchFamily="2" charset="0"/>
                <a:cs typeface="NikoshBAN" panose="02000000000000000000" pitchFamily="2" charset="0"/>
              </a:rPr>
              <a:t>২০২১</a:t>
            </a:r>
            <a:endParaRPr dirty="0" sz="4800" lang="en-US">
              <a:solidFill>
                <a:schemeClr val="tx1"/>
              </a:solidFill>
              <a:latin typeface="NikoshBAN" panose="02000000000000000000" pitchFamily="2" charset="0"/>
              <a:cs typeface="NikoshBAN" panose="02000000000000000000" pitchFamily="2" charset="0"/>
            </a:endParaRPr>
          </a:p>
        </p:txBody>
      </p:sp>
      <p:pic>
        <p:nvPicPr>
          <p:cNvPr id="2097156" name="Picture 2097155"/>
          <p:cNvPicPr>
            <a:picLocks/>
          </p:cNvPicPr>
          <p:nvPr/>
        </p:nvPicPr>
        <p:blipFill>
          <a:blip xmlns:r="http://schemas.openxmlformats.org/officeDocument/2006/relationships" r:embed="rId3"/>
          <a:stretch>
            <a:fillRect/>
          </a:stretch>
        </p:blipFill>
        <p:spPr>
          <a:xfrm>
            <a:off x="340019" y="1480838"/>
            <a:ext cx="4741819" cy="4911877"/>
          </a:xfrm>
          <a:prstGeom prst="rect"/>
        </p:spPr>
      </p:pic>
    </p:spTree>
  </p:cSld>
  <p:clrMapOvr>
    <a:masterClrMapping/>
  </p:clrMapOvr>
  <p:transition spd="slow">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607"/>
                                        </p:tgtEl>
                                        <p:attrNameLst>
                                          <p:attrName>style.visibility</p:attrName>
                                        </p:attrNameLst>
                                      </p:cBhvr>
                                      <p:to>
                                        <p:strVal val="visible"/>
                                      </p:to>
                                    </p:set>
                                    <p:animEffect transition="in" filter="blinds(horizontal)">
                                      <p:cBhvr>
                                        <p:cTn dur="500" id="7"/>
                                        <p:tgtEl>
                                          <p:spTgt spid="1048607"/>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53" presetSubtype="16">
                                  <p:stCondLst>
                                    <p:cond delay="0"/>
                                  </p:stCondLst>
                                  <p:childTnLst>
                                    <p:set>
                                      <p:cBhvr>
                                        <p:cTn dur="1" fill="hold" id="11">
                                          <p:stCondLst>
                                            <p:cond delay="0"/>
                                          </p:stCondLst>
                                        </p:cTn>
                                        <p:tgtEl>
                                          <p:spTgt spid="2097156"/>
                                        </p:tgtEl>
                                        <p:attrNameLst>
                                          <p:attrName>style.visibility</p:attrName>
                                        </p:attrNameLst>
                                      </p:cBhvr>
                                      <p:to>
                                        <p:strVal val="visible"/>
                                      </p:to>
                                    </p:set>
                                    <p:anim calcmode="lin" valueType="num">
                                      <p:cBhvr>
                                        <p:cTn dur="500" fill="hold" id="12"/>
                                        <p:tgtEl>
                                          <p:spTgt spid="2097156"/>
                                        </p:tgtEl>
                                        <p:attrNameLst>
                                          <p:attrName>ppt_w</p:attrName>
                                        </p:attrNameLst>
                                      </p:cBhvr>
                                      <p:tavLst>
                                        <p:tav tm="0">
                                          <p:val>
                                            <p:fltVal val="0.0"/>
                                          </p:val>
                                        </p:tav>
                                        <p:tav tm="100000">
                                          <p:val>
                                            <p:strVal val="#ppt_w"/>
                                          </p:val>
                                        </p:tav>
                                      </p:tavLst>
                                    </p:anim>
                                    <p:anim calcmode="lin" valueType="num">
                                      <p:cBhvr>
                                        <p:cTn dur="500" fill="hold" id="13"/>
                                        <p:tgtEl>
                                          <p:spTgt spid="2097156"/>
                                        </p:tgtEl>
                                        <p:attrNameLst>
                                          <p:attrName>ppt_h</p:attrName>
                                        </p:attrNameLst>
                                      </p:cBhvr>
                                      <p:tavLst>
                                        <p:tav tm="0">
                                          <p:val>
                                            <p:fltVal val="0.0"/>
                                          </p:val>
                                        </p:tav>
                                        <p:tav tm="100000">
                                          <p:val>
                                            <p:strVal val="#ppt_h"/>
                                          </p:val>
                                        </p:tav>
                                      </p:tavLst>
                                    </p:anim>
                                    <p:animEffect transition="in" filter="fade">
                                      <p:cBhvr>
                                        <p:cTn dur="500" id="14"/>
                                        <p:tgtEl>
                                          <p:spTgt spid="209715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37" presetSubtype="0">
                                  <p:stCondLst>
                                    <p:cond delay="0"/>
                                  </p:stCondLst>
                                  <p:childTnLst>
                                    <p:set>
                                      <p:cBhvr>
                                        <p:cTn dur="1" fill="hold" id="18">
                                          <p:stCondLst>
                                            <p:cond delay="0"/>
                                          </p:stCondLst>
                                        </p:cTn>
                                        <p:tgtEl>
                                          <p:spTgt spid="1048608"/>
                                        </p:tgtEl>
                                        <p:attrNameLst>
                                          <p:attrName>style.visibility</p:attrName>
                                        </p:attrNameLst>
                                      </p:cBhvr>
                                      <p:to>
                                        <p:strVal val="visible"/>
                                      </p:to>
                                    </p:set>
                                    <p:animEffect transition="in" filter="fade">
                                      <p:cBhvr>
                                        <p:cTn dur="1000" id="19"/>
                                        <p:tgtEl>
                                          <p:spTgt spid="1048608"/>
                                        </p:tgtEl>
                                      </p:cBhvr>
                                    </p:animEffect>
                                    <p:anim calcmode="lin" valueType="num">
                                      <p:cBhvr>
                                        <p:cTn dur="1000" fill="hold" id="20"/>
                                        <p:tgtEl>
                                          <p:spTgt spid="1048608"/>
                                        </p:tgtEl>
                                        <p:attrNameLst>
                                          <p:attrName>ppt_x</p:attrName>
                                        </p:attrNameLst>
                                      </p:cBhvr>
                                      <p:tavLst>
                                        <p:tav tm="0">
                                          <p:val>
                                            <p:strVal val="#ppt_x"/>
                                          </p:val>
                                        </p:tav>
                                        <p:tav tm="100000">
                                          <p:val>
                                            <p:strVal val="#ppt_x"/>
                                          </p:val>
                                        </p:tav>
                                      </p:tavLst>
                                    </p:anim>
                                    <p:anim calcmode="lin" valueType="num">
                                      <p:cBhvr>
                                        <p:cTn decel="100000" dur="900" fill="hold" id="21"/>
                                        <p:tgtEl>
                                          <p:spTgt spid="1048608"/>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0486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animBg="1"/>
      <p:bldP spid="10486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59" name=""/>
        <p:cNvGrpSpPr/>
        <p:nvPr/>
      </p:nvGrpSpPr>
      <p:grpSpPr>
        <a:xfrm>
          <a:off x="0" y="0"/>
          <a:ext cx="0" cy="0"/>
          <a:chOff x="0" y="0"/>
          <a:chExt cx="0" cy="0"/>
        </a:xfrm>
      </p:grpSpPr>
      <p:pic>
        <p:nvPicPr>
          <p:cNvPr id="2097157" name="Picture 1"/>
          <p:cNvPicPr>
            <a:picLocks noChangeAspect="1"/>
          </p:cNvPicPr>
          <p:nvPr/>
        </p:nvPicPr>
        <p:blipFill>
          <a:blip xmlns:r="http://schemas.openxmlformats.org/officeDocument/2006/relationships" r:embed="rId1"/>
          <a:stretch>
            <a:fillRect/>
          </a:stretch>
        </p:blipFill>
        <p:spPr>
          <a:xfrm rot="21529796">
            <a:off x="492740" y="1465070"/>
            <a:ext cx="3066188" cy="1932824"/>
          </a:xfrm>
          <a:prstGeom prst="rect"/>
        </p:spPr>
      </p:pic>
      <p:sp>
        <p:nvSpPr>
          <p:cNvPr id="1048609" name="Rounded Rectangle 8"/>
          <p:cNvSpPr/>
          <p:nvPr/>
        </p:nvSpPr>
        <p:spPr>
          <a:xfrm>
            <a:off x="3241898" y="419386"/>
            <a:ext cx="6770974" cy="938124"/>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8000" lang="en-BD" err="1">
                <a:solidFill>
                  <a:schemeClr val="tx1"/>
                </a:solidFill>
                <a:latin typeface="NikoshBAN" panose="02000000000000000000" pitchFamily="2" charset="0"/>
                <a:cs typeface="NikoshBAN" panose="02000000000000000000" pitchFamily="2" charset="0"/>
              </a:rPr>
              <a:t>ছবি</a:t>
            </a:r>
            <a:r>
              <a:rPr altLang="en-US" dirty="0" sz="8000" lang="en-US" err="1">
                <a:solidFill>
                  <a:schemeClr val="tx1"/>
                </a:solidFill>
                <a:latin typeface="NikoshBAN" panose="02000000000000000000" pitchFamily="2" charset="0"/>
                <a:cs typeface="NikoshBAN" panose="02000000000000000000" pitchFamily="2" charset="0"/>
              </a:rPr>
              <a:t> গুলো দেখ</a:t>
            </a:r>
            <a:endParaRPr dirty="0" sz="8000" lang="en-US">
              <a:solidFill>
                <a:schemeClr val="tx1"/>
              </a:solidFill>
            </a:endParaRPr>
          </a:p>
        </p:txBody>
      </p:sp>
      <p:pic>
        <p:nvPicPr>
          <p:cNvPr id="2097158" name="Picture 2097157"/>
          <p:cNvPicPr>
            <a:picLocks/>
          </p:cNvPicPr>
          <p:nvPr/>
        </p:nvPicPr>
        <p:blipFill>
          <a:blip xmlns:r="http://schemas.openxmlformats.org/officeDocument/2006/relationships" r:embed="rId3"/>
          <a:stretch>
            <a:fillRect/>
          </a:stretch>
        </p:blipFill>
        <p:spPr>
          <a:xfrm>
            <a:off x="7827458" y="1357510"/>
            <a:ext cx="3225007" cy="1912780"/>
          </a:xfrm>
          <a:prstGeom prst="rect"/>
        </p:spPr>
      </p:pic>
      <p:pic>
        <p:nvPicPr>
          <p:cNvPr id="2097159" name="Picture 2097158"/>
          <p:cNvPicPr>
            <a:picLocks/>
          </p:cNvPicPr>
          <p:nvPr/>
        </p:nvPicPr>
        <p:blipFill>
          <a:blip xmlns:r="http://schemas.openxmlformats.org/officeDocument/2006/relationships" r:embed="rId4"/>
          <a:stretch>
            <a:fillRect/>
          </a:stretch>
        </p:blipFill>
        <p:spPr>
          <a:xfrm>
            <a:off x="742566" y="4591385"/>
            <a:ext cx="2566534" cy="1863260"/>
          </a:xfrm>
          <a:prstGeom prst="rect"/>
        </p:spPr>
      </p:pic>
      <p:pic>
        <p:nvPicPr>
          <p:cNvPr id="2097160" name="Picture 2097159"/>
          <p:cNvPicPr>
            <a:picLocks/>
          </p:cNvPicPr>
          <p:nvPr/>
        </p:nvPicPr>
        <p:blipFill>
          <a:blip xmlns:r="http://schemas.openxmlformats.org/officeDocument/2006/relationships" r:embed="rId5"/>
          <a:stretch>
            <a:fillRect/>
          </a:stretch>
        </p:blipFill>
        <p:spPr>
          <a:xfrm>
            <a:off x="8061690" y="4240079"/>
            <a:ext cx="2946707" cy="2214567"/>
          </a:xfrm>
          <a:prstGeom prst="rect"/>
        </p:spPr>
      </p:pic>
      <p:pic>
        <p:nvPicPr>
          <p:cNvPr id="2097161" name="Picture 2097160"/>
          <p:cNvPicPr>
            <a:picLocks/>
          </p:cNvPicPr>
          <p:nvPr/>
        </p:nvPicPr>
        <p:blipFill>
          <a:blip xmlns:r="http://schemas.openxmlformats.org/officeDocument/2006/relationships" r:embed="rId6"/>
          <a:stretch>
            <a:fillRect/>
          </a:stretch>
        </p:blipFill>
        <p:spPr>
          <a:xfrm>
            <a:off x="4773395" y="1693802"/>
            <a:ext cx="2221775" cy="1576487"/>
          </a:xfrm>
          <a:prstGeom prst="rect"/>
        </p:spPr>
      </p:pic>
      <p:pic>
        <p:nvPicPr>
          <p:cNvPr id="2097162" name="Picture 2097161"/>
          <p:cNvPicPr>
            <a:picLocks/>
          </p:cNvPicPr>
          <p:nvPr/>
        </p:nvPicPr>
        <p:blipFill>
          <a:blip xmlns:r="http://schemas.openxmlformats.org/officeDocument/2006/relationships" r:embed="rId7"/>
          <a:stretch>
            <a:fillRect/>
          </a:stretch>
        </p:blipFill>
        <p:spPr>
          <a:xfrm>
            <a:off x="4570986" y="4446706"/>
            <a:ext cx="2626591" cy="2152619"/>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invert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1048609"/>
                                        </p:tgtEl>
                                        <p:attrNameLst>
                                          <p:attrName>style.visibility</p:attrName>
                                        </p:attrNameLst>
                                      </p:cBhvr>
                                      <p:to>
                                        <p:strVal val="visible"/>
                                      </p:to>
                                    </p:set>
                                    <p:animEffect transition="in" filter="fade">
                                      <p:cBhvr>
                                        <p:cTn dur="1000" id="7"/>
                                        <p:tgtEl>
                                          <p:spTgt spid="1048609"/>
                                        </p:tgtEl>
                                      </p:cBhvr>
                                    </p:animEffect>
                                    <p:anim calcmode="lin" valueType="num">
                                      <p:cBhvr>
                                        <p:cTn dur="1000" fill="hold" id="8"/>
                                        <p:tgtEl>
                                          <p:spTgt spid="1048609"/>
                                        </p:tgtEl>
                                        <p:attrNameLst>
                                          <p:attrName>ppt_x</p:attrName>
                                        </p:attrNameLst>
                                      </p:cBhvr>
                                      <p:tavLst>
                                        <p:tav tm="0">
                                          <p:val>
                                            <p:strVal val="#ppt_x"/>
                                          </p:val>
                                        </p:tav>
                                        <p:tav tm="100000">
                                          <p:val>
                                            <p:strVal val="#ppt_x"/>
                                          </p:val>
                                        </p:tav>
                                      </p:tavLst>
                                    </p:anim>
                                    <p:anim calcmode="lin" valueType="num">
                                      <p:cBhvr>
                                        <p:cTn decel="100000" dur="900" fill="hold" id="9"/>
                                        <p:tgtEl>
                                          <p:spTgt spid="1048609"/>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48609"/>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1" id="13" nodeType="clickEffect" presetClass="emph" presetID="30" presetSubtype="0">
                                  <p:stCondLst>
                                    <p:cond delay="0"/>
                                  </p:stCondLst>
                                  <p:childTnLst>
                                    <p:animClr clrSpc="hsl" dir="cw">
                                      <p:cBhvr override="childStyle">
                                        <p:cTn dur="500" fill="hold" id="14"/>
                                        <p:tgtEl>
                                          <p:spTgt spid="1048609"/>
                                        </p:tgtEl>
                                        <p:attrNameLst>
                                          <p:attrName>style.color</p:attrName>
                                        </p:attrNameLst>
                                      </p:cBhvr>
                                      <p:by>
                                        <p:hsl h="0" l="25098" s="12549"/>
                                      </p:by>
                                    </p:animClr>
                                    <p:animClr clrSpc="hsl" dir="cw">
                                      <p:cBhvr>
                                        <p:cTn dur="500" fill="hold" id="15"/>
                                        <p:tgtEl>
                                          <p:spTgt spid="1048609"/>
                                        </p:tgtEl>
                                        <p:attrNameLst>
                                          <p:attrName>fill.color</p:attrName>
                                        </p:attrNameLst>
                                      </p:cBhvr>
                                      <p:by>
                                        <p:hsl h="0" l="25098" s="12549"/>
                                      </p:by>
                                    </p:animClr>
                                    <p:animClr clrSpc="hsl" dir="cw">
                                      <p:cBhvr>
                                        <p:cTn dur="500" fill="hold" id="16"/>
                                        <p:tgtEl>
                                          <p:spTgt spid="1048609"/>
                                        </p:tgtEl>
                                        <p:attrNameLst>
                                          <p:attrName>stroke.color</p:attrName>
                                        </p:attrNameLst>
                                      </p:cBhvr>
                                      <p:by>
                                        <p:hsl h="0" l="25098" s="12549"/>
                                      </p:by>
                                    </p:animClr>
                                    <p:set>
                                      <p:cBhvr>
                                        <p:cTn dur="500" fill="hold" id="17"/>
                                        <p:tgtEl>
                                          <p:spTgt spid="1048609"/>
                                        </p:tgtEl>
                                        <p:attrNameLst>
                                          <p:attrName>fill.type</p:attrName>
                                        </p:attrNameLst>
                                      </p:cBhvr>
                                      <p:to>
                                        <p:strVal val="solid"/>
                                      </p:to>
                                    </p:se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2" presetSubtype="4">
                                  <p:stCondLst>
                                    <p:cond delay="0"/>
                                  </p:stCondLst>
                                  <p:childTnLst>
                                    <p:set>
                                      <p:cBhvr>
                                        <p:cTn dur="1" fill="hold" id="21">
                                          <p:stCondLst>
                                            <p:cond delay="0"/>
                                          </p:stCondLst>
                                        </p:cTn>
                                        <p:tgtEl>
                                          <p:spTgt spid="2097157"/>
                                        </p:tgtEl>
                                        <p:attrNameLst>
                                          <p:attrName>style.visibility</p:attrName>
                                        </p:attrNameLst>
                                      </p:cBhvr>
                                      <p:to>
                                        <p:strVal val="visible"/>
                                      </p:to>
                                    </p:set>
                                    <p:anim calcmode="lin" valueType="num">
                                      <p:cBhvr additive="base">
                                        <p:cTn dur="500" fill="hold" id="22"/>
                                        <p:tgtEl>
                                          <p:spTgt spid="2097157"/>
                                        </p:tgtEl>
                                        <p:attrNameLst>
                                          <p:attrName>ppt_x</p:attrName>
                                        </p:attrNameLst>
                                      </p:cBhvr>
                                      <p:tavLst>
                                        <p:tav tm="0">
                                          <p:val>
                                            <p:strVal val="#ppt_x"/>
                                          </p:val>
                                        </p:tav>
                                        <p:tav tm="100000">
                                          <p:val>
                                            <p:strVal val="#ppt_x"/>
                                          </p:val>
                                        </p:tav>
                                      </p:tavLst>
                                    </p:anim>
                                    <p:anim calcmode="lin" valueType="num">
                                      <p:cBhvr additive="base">
                                        <p:cTn dur="500" fill="hold" id="23"/>
                                        <p:tgtEl>
                                          <p:spTgt spid="2097157"/>
                                        </p:tgtEl>
                                        <p:attrNameLst>
                                          <p:attrName>ppt_y</p:attrName>
                                        </p:attrNameLst>
                                      </p:cBhvr>
                                      <p:tavLst>
                                        <p:tav tm="0">
                                          <p:val>
                                            <p:strVal val="1+#ppt_h/2"/>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53" presetSubtype="16">
                                  <p:stCondLst>
                                    <p:cond delay="0"/>
                                  </p:stCondLst>
                                  <p:childTnLst>
                                    <p:set>
                                      <p:cBhvr>
                                        <p:cTn dur="1" fill="hold" id="27">
                                          <p:stCondLst>
                                            <p:cond delay="0"/>
                                          </p:stCondLst>
                                        </p:cTn>
                                        <p:tgtEl>
                                          <p:spTgt spid="2097161"/>
                                        </p:tgtEl>
                                        <p:attrNameLst>
                                          <p:attrName>style.visibility</p:attrName>
                                        </p:attrNameLst>
                                      </p:cBhvr>
                                      <p:to>
                                        <p:strVal val="visible"/>
                                      </p:to>
                                    </p:set>
                                    <p:anim calcmode="lin" valueType="num">
                                      <p:cBhvr>
                                        <p:cTn dur="500" fill="hold" id="28"/>
                                        <p:tgtEl>
                                          <p:spTgt spid="2097161"/>
                                        </p:tgtEl>
                                        <p:attrNameLst>
                                          <p:attrName>ppt_w</p:attrName>
                                        </p:attrNameLst>
                                      </p:cBhvr>
                                      <p:tavLst>
                                        <p:tav tm="0">
                                          <p:val>
                                            <p:fltVal val="0.0"/>
                                          </p:val>
                                        </p:tav>
                                        <p:tav tm="100000">
                                          <p:val>
                                            <p:strVal val="#ppt_w"/>
                                          </p:val>
                                        </p:tav>
                                      </p:tavLst>
                                    </p:anim>
                                    <p:anim calcmode="lin" valueType="num">
                                      <p:cBhvr>
                                        <p:cTn dur="500" fill="hold" id="29"/>
                                        <p:tgtEl>
                                          <p:spTgt spid="2097161"/>
                                        </p:tgtEl>
                                        <p:attrNameLst>
                                          <p:attrName>ppt_h</p:attrName>
                                        </p:attrNameLst>
                                      </p:cBhvr>
                                      <p:tavLst>
                                        <p:tav tm="0">
                                          <p:val>
                                            <p:fltVal val="0.0"/>
                                          </p:val>
                                        </p:tav>
                                        <p:tav tm="100000">
                                          <p:val>
                                            <p:strVal val="#ppt_h"/>
                                          </p:val>
                                        </p:tav>
                                      </p:tavLst>
                                    </p:anim>
                                    <p:animEffect transition="in" filter="fade">
                                      <p:cBhvr>
                                        <p:cTn dur="500" id="30"/>
                                        <p:tgtEl>
                                          <p:spTgt spid="2097161"/>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53" presetSubtype="16">
                                  <p:stCondLst>
                                    <p:cond delay="0"/>
                                  </p:stCondLst>
                                  <p:childTnLst>
                                    <p:set>
                                      <p:cBhvr>
                                        <p:cTn dur="1" fill="hold" id="34">
                                          <p:stCondLst>
                                            <p:cond delay="0"/>
                                          </p:stCondLst>
                                        </p:cTn>
                                        <p:tgtEl>
                                          <p:spTgt spid="2097158"/>
                                        </p:tgtEl>
                                        <p:attrNameLst>
                                          <p:attrName>style.visibility</p:attrName>
                                        </p:attrNameLst>
                                      </p:cBhvr>
                                      <p:to>
                                        <p:strVal val="visible"/>
                                      </p:to>
                                    </p:set>
                                    <p:anim calcmode="lin" valueType="num">
                                      <p:cBhvr>
                                        <p:cTn dur="500" fill="hold" id="35"/>
                                        <p:tgtEl>
                                          <p:spTgt spid="2097158"/>
                                        </p:tgtEl>
                                        <p:attrNameLst>
                                          <p:attrName>ppt_w</p:attrName>
                                        </p:attrNameLst>
                                      </p:cBhvr>
                                      <p:tavLst>
                                        <p:tav tm="0">
                                          <p:val>
                                            <p:fltVal val="0.0"/>
                                          </p:val>
                                        </p:tav>
                                        <p:tav tm="100000">
                                          <p:val>
                                            <p:strVal val="#ppt_w"/>
                                          </p:val>
                                        </p:tav>
                                      </p:tavLst>
                                    </p:anim>
                                    <p:anim calcmode="lin" valueType="num">
                                      <p:cBhvr>
                                        <p:cTn dur="500" fill="hold" id="36"/>
                                        <p:tgtEl>
                                          <p:spTgt spid="2097158"/>
                                        </p:tgtEl>
                                        <p:attrNameLst>
                                          <p:attrName>ppt_h</p:attrName>
                                        </p:attrNameLst>
                                      </p:cBhvr>
                                      <p:tavLst>
                                        <p:tav tm="0">
                                          <p:val>
                                            <p:fltVal val="0.0"/>
                                          </p:val>
                                        </p:tav>
                                        <p:tav tm="100000">
                                          <p:val>
                                            <p:strVal val="#ppt_h"/>
                                          </p:val>
                                        </p:tav>
                                      </p:tavLst>
                                    </p:anim>
                                    <p:animEffect transition="in" filter="fade">
                                      <p:cBhvr>
                                        <p:cTn dur="500" id="37"/>
                                        <p:tgtEl>
                                          <p:spTgt spid="2097158"/>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37" presetSubtype="0">
                                  <p:stCondLst>
                                    <p:cond delay="0"/>
                                  </p:stCondLst>
                                  <p:childTnLst>
                                    <p:set>
                                      <p:cBhvr>
                                        <p:cTn dur="1" fill="hold" id="41">
                                          <p:stCondLst>
                                            <p:cond delay="0"/>
                                          </p:stCondLst>
                                        </p:cTn>
                                        <p:tgtEl>
                                          <p:spTgt spid="2097159"/>
                                        </p:tgtEl>
                                        <p:attrNameLst>
                                          <p:attrName>style.visibility</p:attrName>
                                        </p:attrNameLst>
                                      </p:cBhvr>
                                      <p:to>
                                        <p:strVal val="visible"/>
                                      </p:to>
                                    </p:set>
                                    <p:animEffect transition="in" filter="fade">
                                      <p:cBhvr>
                                        <p:cTn dur="1000" id="42"/>
                                        <p:tgtEl>
                                          <p:spTgt spid="2097159"/>
                                        </p:tgtEl>
                                      </p:cBhvr>
                                    </p:animEffect>
                                    <p:anim calcmode="lin" valueType="num">
                                      <p:cBhvr>
                                        <p:cTn dur="1000" fill="hold" id="43"/>
                                        <p:tgtEl>
                                          <p:spTgt spid="2097159"/>
                                        </p:tgtEl>
                                        <p:attrNameLst>
                                          <p:attrName>ppt_x</p:attrName>
                                        </p:attrNameLst>
                                      </p:cBhvr>
                                      <p:tavLst>
                                        <p:tav tm="0">
                                          <p:val>
                                            <p:strVal val="#ppt_x"/>
                                          </p:val>
                                        </p:tav>
                                        <p:tav tm="100000">
                                          <p:val>
                                            <p:strVal val="#ppt_x"/>
                                          </p:val>
                                        </p:tav>
                                      </p:tavLst>
                                    </p:anim>
                                    <p:anim calcmode="lin" valueType="num">
                                      <p:cBhvr>
                                        <p:cTn decel="100000" dur="900" fill="hold" id="44"/>
                                        <p:tgtEl>
                                          <p:spTgt spid="2097159"/>
                                        </p:tgtEl>
                                        <p:attrNameLst>
                                          <p:attrName>ppt_y</p:attrName>
                                        </p:attrNameLst>
                                      </p:cBhvr>
                                      <p:tavLst>
                                        <p:tav tm="0">
                                          <p:val>
                                            <p:strVal val="#ppt_y+1"/>
                                          </p:val>
                                        </p:tav>
                                        <p:tav tm="100000">
                                          <p:val>
                                            <p:strVal val="#ppt_y-.03"/>
                                          </p:val>
                                        </p:tav>
                                      </p:tavLst>
                                    </p:anim>
                                    <p:anim calcmode="lin" valueType="num">
                                      <p:cBhvr>
                                        <p:cTn accel="100000" dur="100" fill="hold" id="45">
                                          <p:stCondLst>
                                            <p:cond delay="900"/>
                                          </p:stCondLst>
                                        </p:cTn>
                                        <p:tgtEl>
                                          <p:spTgt spid="2097159"/>
                                        </p:tgtEl>
                                        <p:attrNameLst>
                                          <p:attrName>ppt_y</p:attrName>
                                        </p:attrNameLst>
                                      </p:cBhvr>
                                      <p:tavLst>
                                        <p:tav tm="0">
                                          <p:val>
                                            <p:strVal val="#ppt_y-.03"/>
                                          </p:val>
                                        </p:tav>
                                        <p:tav tm="100000">
                                          <p:val>
                                            <p:strVal val="#ppt_y"/>
                                          </p:val>
                                        </p:tav>
                                      </p:tavLst>
                                    </p:anim>
                                  </p:childTnLst>
                                </p:cTn>
                              </p:par>
                            </p:childTnLst>
                          </p:cTn>
                        </p:par>
                      </p:childTnLst>
                    </p:cTn>
                  </p:par>
                  <p:par>
                    <p:cTn fill="hold" id="46">
                      <p:stCondLst>
                        <p:cond delay="indefinite"/>
                      </p:stCondLst>
                      <p:childTnLst>
                        <p:par>
                          <p:cTn fill="hold" id="47">
                            <p:stCondLst>
                              <p:cond delay="0"/>
                            </p:stCondLst>
                            <p:childTnLst>
                              <p:par>
                                <p:cTn fill="hold" id="48" nodeType="clickEffect" presetClass="entr" presetID="37" presetSubtype="0">
                                  <p:stCondLst>
                                    <p:cond delay="0"/>
                                  </p:stCondLst>
                                  <p:childTnLst>
                                    <p:set>
                                      <p:cBhvr>
                                        <p:cTn dur="1" fill="hold" id="49">
                                          <p:stCondLst>
                                            <p:cond delay="0"/>
                                          </p:stCondLst>
                                        </p:cTn>
                                        <p:tgtEl>
                                          <p:spTgt spid="2097162"/>
                                        </p:tgtEl>
                                        <p:attrNameLst>
                                          <p:attrName>style.visibility</p:attrName>
                                        </p:attrNameLst>
                                      </p:cBhvr>
                                      <p:to>
                                        <p:strVal val="visible"/>
                                      </p:to>
                                    </p:set>
                                    <p:animEffect transition="in" filter="fade">
                                      <p:cBhvr>
                                        <p:cTn dur="1000" id="50"/>
                                        <p:tgtEl>
                                          <p:spTgt spid="2097162"/>
                                        </p:tgtEl>
                                      </p:cBhvr>
                                    </p:animEffect>
                                    <p:anim calcmode="lin" valueType="num">
                                      <p:cBhvr>
                                        <p:cTn dur="1000" fill="hold" id="51"/>
                                        <p:tgtEl>
                                          <p:spTgt spid="2097162"/>
                                        </p:tgtEl>
                                        <p:attrNameLst>
                                          <p:attrName>ppt_x</p:attrName>
                                        </p:attrNameLst>
                                      </p:cBhvr>
                                      <p:tavLst>
                                        <p:tav tm="0">
                                          <p:val>
                                            <p:strVal val="#ppt_x"/>
                                          </p:val>
                                        </p:tav>
                                        <p:tav tm="100000">
                                          <p:val>
                                            <p:strVal val="#ppt_x"/>
                                          </p:val>
                                        </p:tav>
                                      </p:tavLst>
                                    </p:anim>
                                    <p:anim calcmode="lin" valueType="num">
                                      <p:cBhvr>
                                        <p:cTn decel="100000" dur="900" fill="hold" id="52"/>
                                        <p:tgtEl>
                                          <p:spTgt spid="2097162"/>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2097162"/>
                                        </p:tgtEl>
                                        <p:attrNameLst>
                                          <p:attrName>ppt_y</p:attrName>
                                        </p:attrNameLst>
                                      </p:cBhvr>
                                      <p:tavLst>
                                        <p:tav tm="0">
                                          <p:val>
                                            <p:strVal val="#ppt_y-.03"/>
                                          </p:val>
                                        </p:tav>
                                        <p:tav tm="100000">
                                          <p:val>
                                            <p:strVal val="#ppt_y"/>
                                          </p:val>
                                        </p:tav>
                                      </p:tavLst>
                                    </p:anim>
                                  </p:childTnLst>
                                </p:cTn>
                              </p:par>
                            </p:childTnLst>
                          </p:cTn>
                        </p:par>
                      </p:childTnLst>
                    </p:cTn>
                  </p:par>
                  <p:par>
                    <p:cTn fill="hold" id="54">
                      <p:stCondLst>
                        <p:cond delay="indefinite"/>
                      </p:stCondLst>
                      <p:childTnLst>
                        <p:par>
                          <p:cTn fill="hold" id="55">
                            <p:stCondLst>
                              <p:cond delay="0"/>
                            </p:stCondLst>
                            <p:childTnLst>
                              <p:par>
                                <p:cTn fill="hold" id="56" nodeType="clickEffect" presetClass="entr" presetID="37" presetSubtype="0">
                                  <p:stCondLst>
                                    <p:cond delay="0"/>
                                  </p:stCondLst>
                                  <p:childTnLst>
                                    <p:set>
                                      <p:cBhvr>
                                        <p:cTn dur="1" fill="hold" id="57">
                                          <p:stCondLst>
                                            <p:cond delay="0"/>
                                          </p:stCondLst>
                                        </p:cTn>
                                        <p:tgtEl>
                                          <p:spTgt spid="2097160"/>
                                        </p:tgtEl>
                                        <p:attrNameLst>
                                          <p:attrName>style.visibility</p:attrName>
                                        </p:attrNameLst>
                                      </p:cBhvr>
                                      <p:to>
                                        <p:strVal val="visible"/>
                                      </p:to>
                                    </p:set>
                                    <p:animEffect transition="in" filter="fade">
                                      <p:cBhvr>
                                        <p:cTn dur="1000" id="58"/>
                                        <p:tgtEl>
                                          <p:spTgt spid="2097160"/>
                                        </p:tgtEl>
                                      </p:cBhvr>
                                    </p:animEffect>
                                    <p:anim calcmode="lin" valueType="num">
                                      <p:cBhvr>
                                        <p:cTn dur="1000" fill="hold" id="59"/>
                                        <p:tgtEl>
                                          <p:spTgt spid="2097160"/>
                                        </p:tgtEl>
                                        <p:attrNameLst>
                                          <p:attrName>ppt_x</p:attrName>
                                        </p:attrNameLst>
                                      </p:cBhvr>
                                      <p:tavLst>
                                        <p:tav tm="0">
                                          <p:val>
                                            <p:strVal val="#ppt_x"/>
                                          </p:val>
                                        </p:tav>
                                        <p:tav tm="100000">
                                          <p:val>
                                            <p:strVal val="#ppt_x"/>
                                          </p:val>
                                        </p:tav>
                                      </p:tavLst>
                                    </p:anim>
                                    <p:anim calcmode="lin" valueType="num">
                                      <p:cBhvr>
                                        <p:cTn decel="100000" dur="900" fill="hold" id="60"/>
                                        <p:tgtEl>
                                          <p:spTgt spid="2097160"/>
                                        </p:tgtEl>
                                        <p:attrNameLst>
                                          <p:attrName>ppt_y</p:attrName>
                                        </p:attrNameLst>
                                      </p:cBhvr>
                                      <p:tavLst>
                                        <p:tav tm="0">
                                          <p:val>
                                            <p:strVal val="#ppt_y+1"/>
                                          </p:val>
                                        </p:tav>
                                        <p:tav tm="100000">
                                          <p:val>
                                            <p:strVal val="#ppt_y-.03"/>
                                          </p:val>
                                        </p:tav>
                                      </p:tavLst>
                                    </p:anim>
                                    <p:anim calcmode="lin" valueType="num">
                                      <p:cBhvr>
                                        <p:cTn accel="100000" dur="100" fill="hold" id="61">
                                          <p:stCondLst>
                                            <p:cond delay="900"/>
                                          </p:stCondLst>
                                        </p:cTn>
                                        <p:tgtEl>
                                          <p:spTgt spid="20971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animBg="1"/>
      <p:bldP spid="104860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1" name=""/>
        <p:cNvGrpSpPr/>
        <p:nvPr/>
      </p:nvGrpSpPr>
      <p:grpSpPr>
        <a:xfrm>
          <a:off x="0" y="0"/>
          <a:ext cx="0" cy="0"/>
          <a:chOff x="0" y="0"/>
          <a:chExt cx="0" cy="0"/>
        </a:xfrm>
      </p:grpSpPr>
      <p:sp>
        <p:nvSpPr>
          <p:cNvPr id="1048615" name="Title 1"/>
          <p:cNvSpPr>
            <a:spLocks noGrp="1"/>
          </p:cNvSpPr>
          <p:nvPr>
            <p:ph type="ctrTitle"/>
          </p:nvPr>
        </p:nvSpPr>
        <p:spPr>
          <a:xfrm>
            <a:off x="412516" y="2231752"/>
            <a:ext cx="11023266" cy="3663235"/>
          </a:xfrm>
          <a:blipFill>
            <a:blip xmlns:r="http://schemas.openxmlformats.org/officeDocument/2006/relationships" r:embed="rId1"/>
            <a:tile algn="tl" flip="none" sx="100000" sy="100000" tx="0" ty="0"/>
          </a:blipFill>
        </p:spPr>
        <p:txBody>
          <a:bodyPr>
            <a:noAutofit/>
          </a:bodyPr>
          <a:p>
            <a:pPr algn="l"/>
            <a:r>
              <a:rPr dirty="0" sz="4400" lang="en-US">
                <a:latin typeface="NikoshBAN" panose="02000000000000000000" pitchFamily="2" charset="0"/>
                <a:cs typeface="NikoshBAN" panose="02000000000000000000" pitchFamily="2" charset="0"/>
              </a:rPr>
              <a:t>           </a:t>
            </a:r>
            <a:br>
              <a:rPr dirty="0" sz="4400" lang="en-US">
                <a:latin typeface="NikoshBAN" panose="02000000000000000000" pitchFamily="2" charset="0"/>
                <a:cs typeface="NikoshBAN" panose="02000000000000000000" pitchFamily="2" charset="0"/>
              </a:rPr>
            </a:br>
            <a:r>
              <a:rPr dirty="0" sz="4400" lang="en-US">
                <a:latin typeface="NikoshBAN" panose="02000000000000000000" pitchFamily="2" charset="0"/>
                <a:cs typeface="NikoshBAN" panose="02000000000000000000" pitchFamily="2" charset="0"/>
              </a:rPr>
              <a:t>            </a:t>
            </a:r>
            <a:r>
              <a:rPr b="1" dirty="0" sz="4400" lang="en-US" err="1">
                <a:latin typeface="NikoshBAN" panose="02000000000000000000" pitchFamily="2" charset="0"/>
                <a:cs typeface="NikoshBAN" panose="02000000000000000000" pitchFamily="2" charset="0"/>
              </a:rPr>
              <a:t>এই</a:t>
            </a:r>
            <a:r>
              <a:rPr b="1" dirty="0" sz="4400" lang="en-US">
                <a:latin typeface="NikoshBAN" panose="02000000000000000000" pitchFamily="2" charset="0"/>
                <a:cs typeface="NikoshBAN" panose="02000000000000000000" pitchFamily="2" charset="0"/>
              </a:rPr>
              <a:t> </a:t>
            </a:r>
            <a:r>
              <a:rPr b="1" dirty="0" sz="4400" lang="en-US" err="1">
                <a:latin typeface="NikoshBAN" panose="02000000000000000000" pitchFamily="2" charset="0"/>
                <a:cs typeface="NikoshBAN" panose="02000000000000000000" pitchFamily="2" charset="0"/>
              </a:rPr>
              <a:t>পাঠ</a:t>
            </a:r>
            <a:r>
              <a:rPr b="1" dirty="0" sz="4400" lang="en-US">
                <a:latin typeface="NikoshBAN" panose="02000000000000000000" pitchFamily="2" charset="0"/>
                <a:cs typeface="NikoshBAN" panose="02000000000000000000" pitchFamily="2" charset="0"/>
              </a:rPr>
              <a:t> </a:t>
            </a:r>
            <a:r>
              <a:rPr altLang="en-US" b="1" dirty="0" sz="4400" lang="en-BD">
                <a:latin typeface="NikoshBAN" panose="02000000000000000000" pitchFamily="2" charset="0"/>
                <a:cs typeface="NikoshBAN" panose="02000000000000000000" pitchFamily="2" charset="0"/>
              </a:rPr>
              <a:t>শেষে</a:t>
            </a:r>
            <a:r>
              <a:rPr altLang="en-US" b="1" dirty="0" sz="4400" lang="en-US">
                <a:latin typeface="NikoshBAN" panose="02000000000000000000" pitchFamily="2" charset="0"/>
                <a:cs typeface="NikoshBAN" panose="02000000000000000000" pitchFamily="2" charset="0"/>
              </a:rPr>
              <a:t> </a:t>
            </a:r>
            <a:r>
              <a:rPr altLang="en-US" b="1" dirty="0" sz="4400" lang="en-BD">
                <a:latin typeface="NikoshBAN" panose="02000000000000000000" pitchFamily="2" charset="0"/>
                <a:cs typeface="NikoshBAN" panose="02000000000000000000" pitchFamily="2" charset="0"/>
              </a:rPr>
              <a:t>শিক্ষার্থীরা</a:t>
            </a:r>
            <a:r>
              <a:rPr altLang="en-US" b="1" dirty="0" sz="4400" lang="en-US">
                <a:latin typeface="NikoshBAN" panose="02000000000000000000" pitchFamily="2" charset="0"/>
                <a:cs typeface="NikoshBAN" panose="02000000000000000000" pitchFamily="2" charset="0"/>
              </a:rPr>
              <a:t>--------</a:t>
            </a:r>
            <a:br>
              <a:rPr b="1" dirty="0" sz="4400" lang="en-US">
                <a:latin typeface="NikoshBAN" panose="02000000000000000000" pitchFamily="2" charset="0"/>
                <a:cs typeface="NikoshBAN" panose="02000000000000000000" pitchFamily="2" charset="0"/>
              </a:rPr>
            </a:br>
            <a:r>
              <a:rPr dirty="0" sz="4400" lang="en-US">
                <a:latin typeface="NikoshBAN" panose="02000000000000000000" pitchFamily="2" charset="0"/>
                <a:cs typeface="NikoshBAN" panose="02000000000000000000" pitchFamily="2" charset="0"/>
              </a:rPr>
              <a:t>১। মুসাফাহার </a:t>
            </a:r>
            <a:r>
              <a:rPr dirty="0" sz="4400" lang="en-US" err="1">
                <a:latin typeface="NikoshBAN" panose="02000000000000000000" pitchFamily="2" charset="0"/>
                <a:cs typeface="NikoshBAN" panose="02000000000000000000" pitchFamily="2" charset="0"/>
              </a:rPr>
              <a:t>অর্থ</a:t>
            </a:r>
            <a:r>
              <a:rPr dirty="0" sz="4400" lang="en-US">
                <a:latin typeface="NikoshBAN" panose="02000000000000000000" pitchFamily="2" charset="0"/>
                <a:cs typeface="NikoshBAN" panose="02000000000000000000" pitchFamily="2" charset="0"/>
              </a:rPr>
              <a:t> </a:t>
            </a:r>
            <a:r>
              <a:rPr dirty="0" sz="4400" lang="en-US" err="1">
                <a:latin typeface="NikoshBAN" panose="02000000000000000000" pitchFamily="2" charset="0"/>
                <a:cs typeface="NikoshBAN" panose="02000000000000000000" pitchFamily="2" charset="0"/>
              </a:rPr>
              <a:t>বলতে</a:t>
            </a:r>
            <a:r>
              <a:rPr dirty="0" sz="4400" lang="en-US">
                <a:latin typeface="NikoshBAN" panose="02000000000000000000" pitchFamily="2" charset="0"/>
                <a:cs typeface="NikoshBAN" panose="02000000000000000000" pitchFamily="2" charset="0"/>
              </a:rPr>
              <a:t> </a:t>
            </a:r>
            <a:r>
              <a:rPr dirty="0" sz="4400" lang="en-US" err="1">
                <a:latin typeface="NikoshBAN" panose="02000000000000000000" pitchFamily="2" charset="0"/>
                <a:cs typeface="NikoshBAN" panose="02000000000000000000" pitchFamily="2" charset="0"/>
              </a:rPr>
              <a:t>পারবে</a:t>
            </a:r>
            <a:r>
              <a:rPr dirty="0" sz="4400" lang="en-US">
                <a:latin typeface="NikoshBAN" panose="02000000000000000000" pitchFamily="2" charset="0"/>
                <a:cs typeface="NikoshBAN" panose="02000000000000000000" pitchFamily="2" charset="0"/>
              </a:rPr>
              <a:t>।</a:t>
            </a:r>
            <a:br>
              <a:rPr dirty="0" sz="4400" lang="en-US">
                <a:latin typeface="NikoshBAN" panose="02000000000000000000" pitchFamily="2" charset="0"/>
                <a:cs typeface="NikoshBAN" panose="02000000000000000000" pitchFamily="2" charset="0"/>
              </a:rPr>
            </a:br>
            <a:r>
              <a:rPr dirty="0" sz="4400" lang="en-US">
                <a:latin typeface="NikoshBAN" panose="02000000000000000000" pitchFamily="2" charset="0"/>
                <a:cs typeface="NikoshBAN" panose="02000000000000000000" pitchFamily="2" charset="0"/>
              </a:rPr>
              <a:t>২। মুসাফাহার </a:t>
            </a:r>
            <a:r>
              <a:rPr dirty="0" sz="4400" lang="en-US" err="1">
                <a:latin typeface="NikoshBAN" panose="02000000000000000000" pitchFamily="2" charset="0"/>
                <a:cs typeface="NikoshBAN" panose="02000000000000000000" pitchFamily="2" charset="0"/>
              </a:rPr>
              <a:t>ভুল</a:t>
            </a:r>
            <a:r>
              <a:rPr dirty="0" sz="4400" lang="en-US">
                <a:latin typeface="NikoshBAN" panose="02000000000000000000" pitchFamily="2" charset="0"/>
                <a:cs typeface="NikoshBAN" panose="02000000000000000000" pitchFamily="2" charset="0"/>
              </a:rPr>
              <a:t> ও </a:t>
            </a:r>
            <a:r>
              <a:rPr dirty="0" sz="4400" lang="en-US" err="1">
                <a:latin typeface="NikoshBAN" panose="02000000000000000000" pitchFamily="2" charset="0"/>
                <a:cs typeface="NikoshBAN" panose="02000000000000000000" pitchFamily="2" charset="0"/>
              </a:rPr>
              <a:t>সঠিক</a:t>
            </a:r>
            <a:r>
              <a:rPr dirty="0" sz="4400" lang="en-US">
                <a:latin typeface="NikoshBAN" panose="02000000000000000000" pitchFamily="2" charset="0"/>
                <a:cs typeface="NikoshBAN" panose="02000000000000000000" pitchFamily="2" charset="0"/>
              </a:rPr>
              <a:t> </a:t>
            </a:r>
            <a:r>
              <a:rPr dirty="0" sz="4400" lang="en-US" err="1">
                <a:latin typeface="NikoshBAN" panose="02000000000000000000" pitchFamily="2" charset="0"/>
                <a:cs typeface="NikoshBAN" panose="02000000000000000000" pitchFamily="2" charset="0"/>
              </a:rPr>
              <a:t>পদ্ধতি</a:t>
            </a:r>
            <a:r>
              <a:rPr dirty="0" sz="4400" lang="en-US">
                <a:latin typeface="NikoshBAN" panose="02000000000000000000" pitchFamily="2" charset="0"/>
                <a:cs typeface="NikoshBAN" panose="02000000000000000000" pitchFamily="2" charset="0"/>
              </a:rPr>
              <a:t> </a:t>
            </a:r>
            <a:r>
              <a:rPr dirty="0" sz="4400" lang="en-US" err="1">
                <a:latin typeface="NikoshBAN" panose="02000000000000000000" pitchFamily="2" charset="0"/>
                <a:cs typeface="NikoshBAN" panose="02000000000000000000" pitchFamily="2" charset="0"/>
              </a:rPr>
              <a:t>বর্ননা</a:t>
            </a:r>
            <a:r>
              <a:rPr dirty="0" sz="4400" lang="en-US">
                <a:latin typeface="NikoshBAN" panose="02000000000000000000" pitchFamily="2" charset="0"/>
                <a:cs typeface="NikoshBAN" panose="02000000000000000000" pitchFamily="2" charset="0"/>
              </a:rPr>
              <a:t> </a:t>
            </a:r>
            <a:r>
              <a:rPr dirty="0" sz="4400" lang="en-US" err="1">
                <a:latin typeface="NikoshBAN" panose="02000000000000000000" pitchFamily="2" charset="0"/>
                <a:cs typeface="NikoshBAN" panose="02000000000000000000" pitchFamily="2" charset="0"/>
              </a:rPr>
              <a:t>করতে</a:t>
            </a:r>
            <a:r>
              <a:rPr dirty="0" sz="4400" lang="en-US">
                <a:latin typeface="NikoshBAN" panose="02000000000000000000" pitchFamily="2" charset="0"/>
                <a:cs typeface="NikoshBAN" panose="02000000000000000000" pitchFamily="2" charset="0"/>
              </a:rPr>
              <a:t> </a:t>
            </a:r>
            <a:r>
              <a:rPr dirty="0" sz="4400" lang="en-US" err="1">
                <a:latin typeface="NikoshBAN" panose="02000000000000000000" pitchFamily="2" charset="0"/>
                <a:cs typeface="NikoshBAN" panose="02000000000000000000" pitchFamily="2" charset="0"/>
              </a:rPr>
              <a:t>পারবে</a:t>
            </a:r>
            <a:r>
              <a:rPr dirty="0" sz="4400" lang="en-US">
                <a:latin typeface="NikoshBAN" panose="02000000000000000000" pitchFamily="2" charset="0"/>
                <a:cs typeface="NikoshBAN" panose="02000000000000000000" pitchFamily="2" charset="0"/>
              </a:rPr>
              <a:t>।</a:t>
            </a:r>
            <a:br>
              <a:rPr dirty="0" sz="4400" lang="en-US">
                <a:latin typeface="NikoshBAN" panose="02000000000000000000" pitchFamily="2" charset="0"/>
                <a:cs typeface="NikoshBAN" panose="02000000000000000000" pitchFamily="2" charset="0"/>
              </a:rPr>
            </a:br>
            <a:r>
              <a:rPr dirty="0" sz="4400" lang="en-US">
                <a:latin typeface="NikoshBAN" panose="02000000000000000000" pitchFamily="2" charset="0"/>
                <a:cs typeface="NikoshBAN" panose="02000000000000000000" pitchFamily="2" charset="0"/>
              </a:rPr>
              <a:t>৩।</a:t>
            </a:r>
            <a:r>
              <a:rPr altLang="en-US" dirty="0" sz="4400" lang="en-BD">
                <a:latin typeface="NikoshBAN" panose="02000000000000000000" pitchFamily="2" charset="0"/>
                <a:cs typeface="NikoshBAN" panose="02000000000000000000" pitchFamily="2" charset="0"/>
              </a:rPr>
              <a:t>মুসাফাহার</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হুকুম</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বলতে</a:t>
            </a:r>
            <a:r>
              <a:rPr altLang="en-US" dirty="0" sz="4400" lang="en-US">
                <a:latin typeface="NikoshBAN" panose="02000000000000000000" pitchFamily="2" charset="0"/>
                <a:cs typeface="NikoshBAN" panose="02000000000000000000" pitchFamily="2" charset="0"/>
              </a:rPr>
              <a:t> পারবে</a:t>
            </a:r>
            <a:br>
              <a:rPr altLang="en-US" dirty="0" sz="4400" lang="en-US">
                <a:latin typeface="NikoshBAN" panose="02000000000000000000" pitchFamily="2" charset="0"/>
                <a:cs typeface="NikoshBAN" panose="02000000000000000000" pitchFamily="2" charset="0"/>
              </a:rPr>
            </a:br>
            <a:r>
              <a:rPr altLang="en-US" dirty="0" sz="4400" lang="en-BD">
                <a:latin typeface="NikoshBAN" panose="02000000000000000000" pitchFamily="2" charset="0"/>
                <a:cs typeface="NikoshBAN" panose="02000000000000000000" pitchFamily="2" charset="0"/>
              </a:rPr>
              <a:t>৪।এ</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বিষয়ে</a:t>
            </a:r>
            <a:r>
              <a:rPr altLang="en-US" dirty="0" sz="4400" lang="en-US">
                <a:latin typeface="NikoshBAN" panose="02000000000000000000" pitchFamily="2" charset="0"/>
                <a:cs typeface="NikoshBAN" panose="02000000000000000000" pitchFamily="2" charset="0"/>
              </a:rPr>
              <a:t> </a:t>
            </a:r>
            <a:r>
              <a:rPr altLang="en-US" dirty="0" sz="4400" lang="en-BD">
                <a:latin typeface="NikoshBAN" panose="02000000000000000000" pitchFamily="2" charset="0"/>
                <a:cs typeface="NikoshBAN" panose="02000000000000000000" pitchFamily="2" charset="0"/>
              </a:rPr>
              <a:t>হাদিসের</a:t>
            </a:r>
            <a:r>
              <a:rPr altLang="en-US" dirty="0" sz="4400" lang="en-US">
                <a:latin typeface="NikoshBAN" panose="02000000000000000000" pitchFamily="2" charset="0"/>
                <a:cs typeface="NikoshBAN" panose="02000000000000000000" pitchFamily="2" charset="0"/>
              </a:rPr>
              <a:t> অনুবাদ করতে পারবে</a:t>
            </a:r>
            <a:r>
              <a:rPr dirty="0" sz="4400" lang="en-US">
                <a:latin typeface="NikoshBAN" panose="02000000000000000000" pitchFamily="2" charset="0"/>
                <a:cs typeface="NikoshBAN" panose="02000000000000000000" pitchFamily="2" charset="0"/>
              </a:rPr>
              <a:t> </a:t>
            </a:r>
          </a:p>
        </p:txBody>
      </p:sp>
      <p:sp>
        <p:nvSpPr>
          <p:cNvPr id="1048616" name="Rounded Rectangle 8"/>
          <p:cNvSpPr/>
          <p:nvPr/>
        </p:nvSpPr>
        <p:spPr>
          <a:xfrm>
            <a:off x="1578734" y="277230"/>
            <a:ext cx="7299377" cy="1154027"/>
          </a:xfrm>
          <a:prstGeom prst="roundRect"/>
          <a:blipFill>
            <a:blip xmlns:r="http://schemas.openxmlformats.org/officeDocument/2006/relationships" r:embed="rId2"/>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8000" lang="en-BD" err="1">
                <a:solidFill>
                  <a:schemeClr val="tx1"/>
                </a:solidFill>
                <a:latin typeface="NikoshBAN" panose="02000000000000000000" pitchFamily="2" charset="0"/>
                <a:cs typeface="NikoshBAN" panose="02000000000000000000" pitchFamily="2" charset="0"/>
              </a:rPr>
              <a:t>শিখনফল</a:t>
            </a:r>
            <a:endParaRPr dirty="0" sz="8000" lang="en-US">
              <a:solidFill>
                <a:schemeClr val="tx1"/>
              </a:solidFill>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7" presetSubtype="10">
                                  <p:stCondLst>
                                    <p:cond delay="0"/>
                                  </p:stCondLst>
                                  <p:childTnLst>
                                    <p:set>
                                      <p:cBhvr>
                                        <p:cTn dur="1" fill="hold" id="6">
                                          <p:stCondLst>
                                            <p:cond delay="0"/>
                                          </p:stCondLst>
                                        </p:cTn>
                                        <p:tgtEl>
                                          <p:spTgt spid="1048616"/>
                                        </p:tgtEl>
                                        <p:attrNameLst>
                                          <p:attrName>style.visibility</p:attrName>
                                        </p:attrNameLst>
                                      </p:cBhvr>
                                      <p:to>
                                        <p:strVal val="visible"/>
                                      </p:to>
                                    </p:set>
                                    <p:anim calcmode="lin" valueType="num">
                                      <p:cBhvr>
                                        <p:cTn dur="500" fill="hold" id="7"/>
                                        <p:tgtEl>
                                          <p:spTgt spid="1048616"/>
                                        </p:tgtEl>
                                        <p:attrNameLst>
                                          <p:attrName>ppt_w</p:attrName>
                                        </p:attrNameLst>
                                      </p:cBhvr>
                                      <p:tavLst>
                                        <p:tav tm="0">
                                          <p:val>
                                            <p:fltVal val="0.0"/>
                                          </p:val>
                                        </p:tav>
                                        <p:tav tm="100000">
                                          <p:val>
                                            <p:strVal val="#ppt_w"/>
                                          </p:val>
                                        </p:tav>
                                      </p:tavLst>
                                    </p:anim>
                                    <p:anim calcmode="lin" valueType="num">
                                      <p:cBhvr>
                                        <p:cTn dur="500" fill="hold" id="8"/>
                                        <p:tgtEl>
                                          <p:spTgt spid="1048616"/>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18" presetSubtype="12">
                                  <p:stCondLst>
                                    <p:cond delay="0"/>
                                  </p:stCondLst>
                                  <p:childTnLst>
                                    <p:set>
                                      <p:cBhvr>
                                        <p:cTn dur="1" fill="hold" id="12">
                                          <p:stCondLst>
                                            <p:cond delay="0"/>
                                          </p:stCondLst>
                                        </p:cTn>
                                        <p:tgtEl>
                                          <p:spTgt spid="1048615"/>
                                        </p:tgtEl>
                                        <p:attrNameLst>
                                          <p:attrName>style.visibility</p:attrName>
                                        </p:attrNameLst>
                                      </p:cBhvr>
                                      <p:to>
                                        <p:strVal val="visible"/>
                                      </p:to>
                                    </p:set>
                                    <p:animEffect transition="in" filter="strips(downLeft)">
                                      <p:cBhvr>
                                        <p:cTn dur="500" id="13"/>
                                        <p:tgtEl>
                                          <p:spTgt spid="1048615"/>
                                        </p:tgtEl>
                                      </p:cBhvr>
                                    </p:animEffect>
                                  </p:childTnLst>
                                </p:cTn>
                              </p:par>
                            </p:childTnLst>
                          </p:cTn>
                        </p:par>
                      </p:childTnLst>
                    </p:cTn>
                  </p:par>
                  <p:par>
                    <p:cTn fill="hold" id="14">
                      <p:stCondLst>
                        <p:cond delay="indefinite"/>
                      </p:stCondLst>
                      <p:childTnLst>
                        <p:par>
                          <p:cTn fill="hold" id="15">
                            <p:stCondLst>
                              <p:cond delay="0"/>
                            </p:stCondLst>
                            <p:childTnLst>
                              <p:par>
                                <p:cTn fill="hold" grpId="1" id="16" nodeType="clickEffect" presetClass="exit" presetID="2" presetSubtype="4">
                                  <p:stCondLst>
                                    <p:cond delay="0"/>
                                  </p:stCondLst>
                                  <p:childTnLst>
                                    <p:anim calcmode="lin" valueType="num">
                                      <p:cBhvr additive="base">
                                        <p:cTn dur="500" id="17"/>
                                        <p:tgtEl>
                                          <p:spTgt spid="1048615"/>
                                        </p:tgtEl>
                                        <p:attrNameLst>
                                          <p:attrName>ppt_x</p:attrName>
                                        </p:attrNameLst>
                                      </p:cBhvr>
                                      <p:tavLst>
                                        <p:tav tm="0">
                                          <p:val>
                                            <p:strVal val="ppt_x"/>
                                          </p:val>
                                        </p:tav>
                                        <p:tav tm="100000">
                                          <p:val>
                                            <p:strVal val="ppt_x"/>
                                          </p:val>
                                        </p:tav>
                                      </p:tavLst>
                                    </p:anim>
                                    <p:anim calcmode="lin" valueType="num">
                                      <p:cBhvr additive="base">
                                        <p:cTn dur="500" id="18"/>
                                        <p:tgtEl>
                                          <p:spTgt spid="1048615"/>
                                        </p:tgtEl>
                                        <p:attrNameLst>
                                          <p:attrName>ppt_y</p:attrName>
                                        </p:attrNameLst>
                                      </p:cBhvr>
                                      <p:tavLst>
                                        <p:tav tm="0">
                                          <p:val>
                                            <p:strVal val="ppt_y"/>
                                          </p:val>
                                        </p:tav>
                                        <p:tav tm="100000">
                                          <p:val>
                                            <p:strVal val="1+ppt_h/2"/>
                                          </p:val>
                                        </p:tav>
                                      </p:tavLst>
                                    </p:anim>
                                    <p:set>
                                      <p:cBhvr>
                                        <p:cTn dur="1" fill="hold" id="19">
                                          <p:stCondLst>
                                            <p:cond delay="499"/>
                                          </p:stCondLst>
                                        </p:cTn>
                                        <p:tgtEl>
                                          <p:spTgt spid="1048615"/>
                                        </p:tgtEl>
                                        <p:attrNameLst>
                                          <p:attrName>style.visibility</p:attrName>
                                        </p:attrNameLst>
                                      </p:cBhvr>
                                      <p:to>
                                        <p:strVal val="hidden"/>
                                      </p:to>
                                    </p:set>
                                  </p:childTnLst>
                                </p:cTn>
                              </p:par>
                            </p:childTnLst>
                          </p:cTn>
                        </p:par>
                      </p:childTnLst>
                    </p:cTn>
                  </p:par>
                  <p:par>
                    <p:cTn fill="hold" id="20">
                      <p:stCondLst>
                        <p:cond delay="indefinite"/>
                      </p:stCondLst>
                      <p:childTnLst>
                        <p:par>
                          <p:cTn fill="hold" id="21">
                            <p:stCondLst>
                              <p:cond delay="0"/>
                            </p:stCondLst>
                            <p:childTnLst>
                              <p:par>
                                <p:cTn fill="hold" grpId="1" id="22" nodeType="clickEffect" presetClass="exit" presetID="2" presetSubtype="4">
                                  <p:stCondLst>
                                    <p:cond delay="0"/>
                                  </p:stCondLst>
                                  <p:childTnLst>
                                    <p:anim calcmode="lin" valueType="num">
                                      <p:cBhvr additive="base">
                                        <p:cTn dur="500" id="23"/>
                                        <p:tgtEl>
                                          <p:spTgt spid="1048616"/>
                                        </p:tgtEl>
                                        <p:attrNameLst>
                                          <p:attrName>ppt_x</p:attrName>
                                        </p:attrNameLst>
                                      </p:cBhvr>
                                      <p:tavLst>
                                        <p:tav tm="0">
                                          <p:val>
                                            <p:strVal val="ppt_x"/>
                                          </p:val>
                                        </p:tav>
                                        <p:tav tm="100000">
                                          <p:val>
                                            <p:strVal val="ppt_x"/>
                                          </p:val>
                                        </p:tav>
                                      </p:tavLst>
                                    </p:anim>
                                    <p:anim calcmode="lin" valueType="num">
                                      <p:cBhvr additive="base">
                                        <p:cTn dur="500" id="24"/>
                                        <p:tgtEl>
                                          <p:spTgt spid="1048616"/>
                                        </p:tgtEl>
                                        <p:attrNameLst>
                                          <p:attrName>ppt_y</p:attrName>
                                        </p:attrNameLst>
                                      </p:cBhvr>
                                      <p:tavLst>
                                        <p:tav tm="0">
                                          <p:val>
                                            <p:strVal val="ppt_y"/>
                                          </p:val>
                                        </p:tav>
                                        <p:tav tm="100000">
                                          <p:val>
                                            <p:strVal val="1+ppt_h/2"/>
                                          </p:val>
                                        </p:tav>
                                      </p:tavLst>
                                    </p:anim>
                                    <p:set>
                                      <p:cBhvr>
                                        <p:cTn dur="1" fill="hold" id="25">
                                          <p:stCondLst>
                                            <p:cond delay="499"/>
                                          </p:stCondLst>
                                        </p:cTn>
                                        <p:tgtEl>
                                          <p:spTgt spid="1048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animBg="1"/>
      <p:bldP spid="1048615" grpId="1" animBg="1"/>
      <p:bldP spid="1048616" grpId="0" animBg="1"/>
      <p:bldP spid="10486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2" name=""/>
        <p:cNvGrpSpPr/>
        <p:nvPr/>
      </p:nvGrpSpPr>
      <p:grpSpPr>
        <a:xfrm>
          <a:off x="0" y="0"/>
          <a:ext cx="0" cy="0"/>
          <a:chOff x="0" y="0"/>
          <a:chExt cx="0" cy="0"/>
        </a:xfrm>
      </p:grpSpPr>
      <p:sp>
        <p:nvSpPr>
          <p:cNvPr id="1048617" name="Rounded Rectangle 7"/>
          <p:cNvSpPr/>
          <p:nvPr/>
        </p:nvSpPr>
        <p:spPr>
          <a:xfrm>
            <a:off x="1235345" y="1852621"/>
            <a:ext cx="10022125" cy="1117488"/>
          </a:xfrm>
          <a:prstGeom prst="roundRect"/>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8000" lang="en-US" err="1">
                <a:solidFill>
                  <a:schemeClr val="tx1"/>
                </a:solidFill>
                <a:latin typeface="NikoshBAN" panose="02000000000000000000" pitchFamily="2" charset="0"/>
                <a:cs typeface="NikoshBAN" panose="02000000000000000000" pitchFamily="2" charset="0"/>
              </a:rPr>
              <a:t>হাতে</a:t>
            </a:r>
            <a:r>
              <a:rPr dirty="0" sz="8000" lang="en-US">
                <a:solidFill>
                  <a:schemeClr val="tx1"/>
                </a:solidFill>
                <a:latin typeface="NikoshBAN" panose="02000000000000000000" pitchFamily="2" charset="0"/>
                <a:cs typeface="NikoshBAN" panose="02000000000000000000" pitchFamily="2" charset="0"/>
              </a:rPr>
              <a:t> </a:t>
            </a:r>
            <a:r>
              <a:rPr dirty="0" sz="8000" lang="en-US" err="1">
                <a:solidFill>
                  <a:schemeClr val="tx1"/>
                </a:solidFill>
                <a:latin typeface="NikoshBAN" panose="02000000000000000000" pitchFamily="2" charset="0"/>
                <a:cs typeface="NikoshBAN" panose="02000000000000000000" pitchFamily="2" charset="0"/>
              </a:rPr>
              <a:t>হাত</a:t>
            </a:r>
            <a:r>
              <a:rPr dirty="0" sz="8000" lang="en-US">
                <a:solidFill>
                  <a:schemeClr val="tx1"/>
                </a:solidFill>
                <a:latin typeface="NikoshBAN" panose="02000000000000000000" pitchFamily="2" charset="0"/>
                <a:cs typeface="NikoshBAN" panose="02000000000000000000" pitchFamily="2" charset="0"/>
              </a:rPr>
              <a:t> </a:t>
            </a:r>
            <a:r>
              <a:rPr dirty="0" sz="8000" lang="en-US" err="1">
                <a:solidFill>
                  <a:schemeClr val="tx1"/>
                </a:solidFill>
                <a:latin typeface="NikoshBAN" panose="02000000000000000000" pitchFamily="2" charset="0"/>
                <a:cs typeface="NikoshBAN" panose="02000000000000000000" pitchFamily="2" charset="0"/>
              </a:rPr>
              <a:t>মিলানো</a:t>
            </a:r>
            <a:r>
              <a:rPr dirty="0" sz="8000" lang="en-US">
                <a:solidFill>
                  <a:schemeClr val="tx1"/>
                </a:solidFill>
                <a:latin typeface="NikoshBAN" panose="02000000000000000000" pitchFamily="2" charset="0"/>
                <a:cs typeface="NikoshBAN" panose="02000000000000000000" pitchFamily="2" charset="0"/>
              </a:rPr>
              <a:t>।</a:t>
            </a:r>
            <a:endParaRPr dirty="0" sz="8000" lang="en-US">
              <a:solidFill>
                <a:schemeClr val="tx1"/>
              </a:solidFill>
            </a:endParaRPr>
          </a:p>
        </p:txBody>
      </p:sp>
      <p:sp>
        <p:nvSpPr>
          <p:cNvPr id="1048618" name="Rounded Rectangle 9"/>
          <p:cNvSpPr/>
          <p:nvPr/>
        </p:nvSpPr>
        <p:spPr>
          <a:xfrm>
            <a:off x="1973721" y="4347255"/>
            <a:ext cx="8244556" cy="1536342"/>
          </a:xfrm>
          <a:prstGeom prst="roundRect"/>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8000" lang="en-US" err="1">
                <a:solidFill>
                  <a:schemeClr val="tx1"/>
                </a:solidFill>
                <a:latin typeface="NikoshBAN" panose="02000000000000000000" pitchFamily="2" charset="0"/>
                <a:cs typeface="NikoshBAN" panose="02000000000000000000" pitchFamily="2" charset="0"/>
              </a:rPr>
              <a:t>ভাব</a:t>
            </a:r>
            <a:r>
              <a:rPr dirty="0" sz="8000" lang="en-US">
                <a:solidFill>
                  <a:schemeClr val="tx1"/>
                </a:solidFill>
                <a:latin typeface="NikoshBAN" panose="02000000000000000000" pitchFamily="2" charset="0"/>
                <a:cs typeface="NikoshBAN" panose="02000000000000000000" pitchFamily="2" charset="0"/>
              </a:rPr>
              <a:t> </a:t>
            </a:r>
            <a:r>
              <a:rPr dirty="0" sz="8000" lang="en-US" err="1">
                <a:solidFill>
                  <a:schemeClr val="tx1"/>
                </a:solidFill>
                <a:latin typeface="NikoshBAN" panose="02000000000000000000" pitchFamily="2" charset="0"/>
                <a:cs typeface="NikoshBAN" panose="02000000000000000000" pitchFamily="2" charset="0"/>
              </a:rPr>
              <a:t>বিনিময়</a:t>
            </a:r>
            <a:r>
              <a:rPr dirty="0" sz="8000" lang="en-US">
                <a:solidFill>
                  <a:schemeClr val="tx1"/>
                </a:solidFill>
                <a:latin typeface="NikoshBAN" panose="02000000000000000000" pitchFamily="2" charset="0"/>
                <a:cs typeface="NikoshBAN" panose="02000000000000000000" pitchFamily="2" charset="0"/>
              </a:rPr>
              <a:t> </a:t>
            </a:r>
            <a:r>
              <a:rPr dirty="0" sz="8000" lang="en-US" err="1">
                <a:solidFill>
                  <a:schemeClr val="tx1"/>
                </a:solidFill>
                <a:latin typeface="NikoshBAN" panose="02000000000000000000" pitchFamily="2" charset="0"/>
                <a:cs typeface="NikoshBAN" panose="02000000000000000000" pitchFamily="2" charset="0"/>
              </a:rPr>
              <a:t>করা</a:t>
            </a:r>
            <a:r>
              <a:rPr dirty="0" sz="8000" lang="en-US">
                <a:solidFill>
                  <a:schemeClr val="tx1"/>
                </a:solidFill>
                <a:latin typeface="NikoshBAN" panose="02000000000000000000" pitchFamily="2" charset="0"/>
                <a:cs typeface="NikoshBAN" panose="02000000000000000000" pitchFamily="2" charset="0"/>
              </a:rPr>
              <a:t>।</a:t>
            </a:r>
            <a:endParaRPr dirty="0" sz="8000" lang="en-US">
              <a:solidFill>
                <a:schemeClr val="tx1"/>
              </a:solidFill>
            </a:endParaRPr>
          </a:p>
        </p:txBody>
      </p:sp>
      <p:sp>
        <p:nvSpPr>
          <p:cNvPr id="1048619" name="Rounded Rectangle 7"/>
          <p:cNvSpPr/>
          <p:nvPr/>
        </p:nvSpPr>
        <p:spPr>
          <a:xfrm>
            <a:off x="2205184" y="185997"/>
            <a:ext cx="7781633" cy="1344372"/>
          </a:xfrm>
          <a:prstGeom prst="roundRect"/>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8000" lang="en-US" err="1">
                <a:solidFill>
                  <a:schemeClr val="tx1"/>
                </a:solidFill>
                <a:latin typeface="NikoshBAN" panose="02000000000000000000" pitchFamily="2" charset="0"/>
                <a:cs typeface="NikoshBAN" panose="02000000000000000000" pitchFamily="2" charset="0"/>
              </a:rPr>
              <a:t>  </a:t>
            </a:r>
            <a:r>
              <a:rPr altLang="en-US" dirty="0" sz="8000" lang="en-BD" err="1">
                <a:solidFill>
                  <a:schemeClr val="tx1"/>
                </a:solidFill>
                <a:latin typeface="NikoshBAN" panose="02000000000000000000" pitchFamily="2" charset="0"/>
                <a:cs typeface="NikoshBAN" panose="02000000000000000000" pitchFamily="2" charset="0"/>
              </a:rPr>
              <a:t>مصافحة</a:t>
            </a:r>
            <a:r>
              <a:rPr altLang="en-US" dirty="0" sz="8000" lang="en-US" err="1">
                <a:solidFill>
                  <a:schemeClr val="tx1"/>
                </a:solidFill>
                <a:latin typeface="NikoshBAN" panose="02000000000000000000" pitchFamily="2" charset="0"/>
                <a:cs typeface="NikoshBAN" panose="02000000000000000000" pitchFamily="2" charset="0"/>
              </a:rPr>
              <a:t>  </a:t>
            </a:r>
            <a:r>
              <a:rPr altLang="en-US" dirty="0" sz="8000" lang="en-BD" err="1">
                <a:solidFill>
                  <a:schemeClr val="tx1"/>
                </a:solidFill>
                <a:latin typeface="NikoshBAN" panose="02000000000000000000" pitchFamily="2" charset="0"/>
                <a:cs typeface="NikoshBAN" panose="02000000000000000000" pitchFamily="2" charset="0"/>
              </a:rPr>
              <a:t>এর</a:t>
            </a:r>
            <a:r>
              <a:rPr altLang="en-US" dirty="0" sz="8000" lang="en-US" err="1">
                <a:solidFill>
                  <a:schemeClr val="tx1"/>
                </a:solidFill>
                <a:latin typeface="NikoshBAN" panose="02000000000000000000" pitchFamily="2" charset="0"/>
                <a:cs typeface="NikoshBAN" panose="02000000000000000000" pitchFamily="2" charset="0"/>
              </a:rPr>
              <a:t> </a:t>
            </a:r>
            <a:r>
              <a:rPr altLang="en-US" dirty="0" sz="8000" lang="en-BD" err="1">
                <a:solidFill>
                  <a:schemeClr val="tx1"/>
                </a:solidFill>
                <a:latin typeface="NikoshBAN" panose="02000000000000000000" pitchFamily="2" charset="0"/>
                <a:cs typeface="NikoshBAN" panose="02000000000000000000" pitchFamily="2" charset="0"/>
              </a:rPr>
              <a:t>অর্থ</a:t>
            </a:r>
            <a:endParaRPr dirty="0" sz="8000" lang="en-US">
              <a:solidFill>
                <a:schemeClr val="tx1"/>
              </a:solidFill>
            </a:endParaRPr>
          </a:p>
        </p:txBody>
      </p:sp>
    </p:spTree>
  </p:cSld>
  <p:clrMapOvr>
    <a:masterClrMapping/>
  </p:clrMapOvr>
  <p:transition spd="slow">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9"/>
                                        </p:tgtEl>
                                        <p:attrNameLst>
                                          <p:attrName>style.visibility</p:attrName>
                                        </p:attrNameLst>
                                      </p:cBhvr>
                                      <p:to>
                                        <p:strVal val="visible"/>
                                      </p:to>
                                    </p:set>
                                    <p:anim calcmode="lin" valueType="num">
                                      <p:cBhvr additive="base">
                                        <p:cTn dur="500" fill="hold" id="7"/>
                                        <p:tgtEl>
                                          <p:spTgt spid="1048619"/>
                                        </p:tgtEl>
                                        <p:attrNameLst>
                                          <p:attrName>ppt_x</p:attrName>
                                        </p:attrNameLst>
                                      </p:cBhvr>
                                      <p:tavLst>
                                        <p:tav tm="0">
                                          <p:val>
                                            <p:strVal val="#ppt_x"/>
                                          </p:val>
                                        </p:tav>
                                        <p:tav tm="100000">
                                          <p:val>
                                            <p:strVal val="#ppt_x"/>
                                          </p:val>
                                        </p:tav>
                                      </p:tavLst>
                                    </p:anim>
                                    <p:anim calcmode="lin" valueType="num">
                                      <p:cBhvr additive="base">
                                        <p:cTn dur="500" fill="hold" id="8"/>
                                        <p:tgtEl>
                                          <p:spTgt spid="104861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53" presetSubtype="16">
                                  <p:stCondLst>
                                    <p:cond delay="0"/>
                                  </p:stCondLst>
                                  <p:childTnLst>
                                    <p:set>
                                      <p:cBhvr>
                                        <p:cTn dur="1" fill="hold" id="12">
                                          <p:stCondLst>
                                            <p:cond delay="0"/>
                                          </p:stCondLst>
                                        </p:cTn>
                                        <p:tgtEl>
                                          <p:spTgt spid="1048617"/>
                                        </p:tgtEl>
                                        <p:attrNameLst>
                                          <p:attrName>style.visibility</p:attrName>
                                        </p:attrNameLst>
                                      </p:cBhvr>
                                      <p:to>
                                        <p:strVal val="visible"/>
                                      </p:to>
                                    </p:set>
                                    <p:anim calcmode="lin" valueType="num">
                                      <p:cBhvr>
                                        <p:cTn dur="500" fill="hold" id="13"/>
                                        <p:tgtEl>
                                          <p:spTgt spid="1048617"/>
                                        </p:tgtEl>
                                        <p:attrNameLst>
                                          <p:attrName>ppt_w</p:attrName>
                                        </p:attrNameLst>
                                      </p:cBhvr>
                                      <p:tavLst>
                                        <p:tav tm="0">
                                          <p:val>
                                            <p:fltVal val="0.0"/>
                                          </p:val>
                                        </p:tav>
                                        <p:tav tm="100000">
                                          <p:val>
                                            <p:strVal val="#ppt_w"/>
                                          </p:val>
                                        </p:tav>
                                      </p:tavLst>
                                    </p:anim>
                                    <p:anim calcmode="lin" valueType="num">
                                      <p:cBhvr>
                                        <p:cTn dur="500" fill="hold" id="14"/>
                                        <p:tgtEl>
                                          <p:spTgt spid="1048617"/>
                                        </p:tgtEl>
                                        <p:attrNameLst>
                                          <p:attrName>ppt_h</p:attrName>
                                        </p:attrNameLst>
                                      </p:cBhvr>
                                      <p:tavLst>
                                        <p:tav tm="0">
                                          <p:val>
                                            <p:fltVal val="0.0"/>
                                          </p:val>
                                        </p:tav>
                                        <p:tav tm="100000">
                                          <p:val>
                                            <p:strVal val="#ppt_h"/>
                                          </p:val>
                                        </p:tav>
                                      </p:tavLst>
                                    </p:anim>
                                    <p:animEffect transition="in" filter="fade">
                                      <p:cBhvr>
                                        <p:cTn dur="500" id="15"/>
                                        <p:tgtEl>
                                          <p:spTgt spid="1048617"/>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7" presetSubtype="0">
                                  <p:stCondLst>
                                    <p:cond delay="0"/>
                                  </p:stCondLst>
                                  <p:childTnLst>
                                    <p:set>
                                      <p:cBhvr>
                                        <p:cTn dur="1" fill="hold" id="19">
                                          <p:stCondLst>
                                            <p:cond delay="0"/>
                                          </p:stCondLst>
                                        </p:cTn>
                                        <p:tgtEl>
                                          <p:spTgt spid="1048618"/>
                                        </p:tgtEl>
                                        <p:attrNameLst>
                                          <p:attrName>style.visibility</p:attrName>
                                        </p:attrNameLst>
                                      </p:cBhvr>
                                      <p:to>
                                        <p:strVal val="visible"/>
                                      </p:to>
                                    </p:set>
                                    <p:animEffect transition="in" filter="fade">
                                      <p:cBhvr>
                                        <p:cTn dur="1000" id="20"/>
                                        <p:tgtEl>
                                          <p:spTgt spid="1048618"/>
                                        </p:tgtEl>
                                      </p:cBhvr>
                                    </p:animEffect>
                                    <p:anim calcmode="lin" valueType="num">
                                      <p:cBhvr>
                                        <p:cTn dur="1000" fill="hold" id="21"/>
                                        <p:tgtEl>
                                          <p:spTgt spid="1048618"/>
                                        </p:tgtEl>
                                        <p:attrNameLst>
                                          <p:attrName>ppt_x</p:attrName>
                                        </p:attrNameLst>
                                      </p:cBhvr>
                                      <p:tavLst>
                                        <p:tav tm="0">
                                          <p:val>
                                            <p:strVal val="#ppt_x"/>
                                          </p:val>
                                        </p:tav>
                                        <p:tav tm="100000">
                                          <p:val>
                                            <p:strVal val="#ppt_x"/>
                                          </p:val>
                                        </p:tav>
                                      </p:tavLst>
                                    </p:anim>
                                    <p:anim calcmode="lin" valueType="num">
                                      <p:cBhvr>
                                        <p:cTn decel="100000" dur="900" fill="hold" id="22"/>
                                        <p:tgtEl>
                                          <p:spTgt spid="1048618"/>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10486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animBg="1"/>
      <p:bldP spid="1048618" grpId="0" animBg="1"/>
      <p:bldP spid="10486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3" name=""/>
        <p:cNvGrpSpPr/>
        <p:nvPr/>
      </p:nvGrpSpPr>
      <p:grpSpPr>
        <a:xfrm>
          <a:off x="0" y="0"/>
          <a:ext cx="0" cy="0"/>
          <a:chOff x="0" y="0"/>
          <a:chExt cx="0" cy="0"/>
        </a:xfrm>
      </p:grpSpPr>
      <p:sp>
        <p:nvSpPr>
          <p:cNvPr id="1048620" name="TextBox 1048619"/>
          <p:cNvSpPr txBox="1"/>
          <p:nvPr/>
        </p:nvSpPr>
        <p:spPr>
          <a:xfrm>
            <a:off x="743691" y="2847302"/>
            <a:ext cx="10740493" cy="2479041"/>
          </a:xfrm>
          <a:prstGeom prst="rect"/>
          <a:solidFill>
            <a:srgbClr val="FFE5E5"/>
          </a:solidFill>
        </p:spPr>
        <p:txBody>
          <a:bodyPr rtlCol="0" wrap="square">
            <a:spAutoFit/>
          </a:bodyPr>
          <a:p>
            <a:r>
              <a:rPr sz="4000" lang="en-BD">
                <a:solidFill>
                  <a:srgbClr val="330066"/>
                </a:solidFill>
              </a:rPr>
              <a:t>ইমাম সুয়ূত্বী (রহিমাহুল্লাহ) তাঁর সংক্ষিপ্ত নিহায়াহ্ গ্রন্থে  মুসাফাহার সংজ্ঞায় বলেন, هِيَ إِلْصَاقِ صفحة صَفْحِ الْكَفِّ بِالْكَفِّ  অর্থাৎ হাতের তালুর সাথে হাতের তালু মিলানো। (মিরক্বাতুল মাফাতীহ)</a:t>
            </a:r>
          </a:p>
        </p:txBody>
      </p:sp>
      <p:sp>
        <p:nvSpPr>
          <p:cNvPr id="1048621" name="Rounded Rectangle 7"/>
          <p:cNvSpPr/>
          <p:nvPr/>
        </p:nvSpPr>
        <p:spPr>
          <a:xfrm>
            <a:off x="2205184" y="185997"/>
            <a:ext cx="7781633" cy="1344372"/>
          </a:xfrm>
          <a:prstGeom prst="roundRect"/>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8000" lang="en-BD" err="1">
                <a:solidFill>
                  <a:schemeClr val="tx1"/>
                </a:solidFill>
                <a:latin typeface="NikoshBAN" panose="02000000000000000000" pitchFamily="2" charset="0"/>
                <a:cs typeface="NikoshBAN" panose="02000000000000000000" pitchFamily="2" charset="0"/>
              </a:rPr>
              <a:t>পারিভাষিক</a:t>
            </a:r>
            <a:r>
              <a:rPr altLang="en-US" dirty="0" sz="8000" lang="en-US" err="1">
                <a:solidFill>
                  <a:schemeClr val="tx1"/>
                </a:solidFill>
                <a:latin typeface="NikoshBAN" panose="02000000000000000000" pitchFamily="2" charset="0"/>
                <a:cs typeface="NikoshBAN" panose="02000000000000000000" pitchFamily="2" charset="0"/>
              </a:rPr>
              <a:t> অর্থ</a:t>
            </a:r>
            <a:endParaRPr dirty="0" sz="8000"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twist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621"/>
                                        </p:tgtEl>
                                        <p:attrNameLst>
                                          <p:attrName>style.visibility</p:attrName>
                                        </p:attrNameLst>
                                      </p:cBhvr>
                                      <p:to>
                                        <p:strVal val="visible"/>
                                      </p:to>
                                    </p:set>
                                    <p:animEffect transition="in" filter="blinds(horizontal)">
                                      <p:cBhvr>
                                        <p:cTn dur="500" id="7"/>
                                        <p:tgtEl>
                                          <p:spTgt spid="104862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048620"/>
                                        </p:tgtEl>
                                        <p:attrNameLst>
                                          <p:attrName>style.visibility</p:attrName>
                                        </p:attrNameLst>
                                      </p:cBhvr>
                                      <p:to>
                                        <p:strVal val="visible"/>
                                      </p:to>
                                    </p:set>
                                    <p:animEffect transition="in" filter="fade">
                                      <p:cBhvr>
                                        <p:cTn dur="1000" id="12"/>
                                        <p:tgtEl>
                                          <p:spTgt spid="1048620"/>
                                        </p:tgtEl>
                                      </p:cBhvr>
                                    </p:animEffect>
                                    <p:anim calcmode="lin" valueType="num">
                                      <p:cBhvr>
                                        <p:cTn dur="1000" fill="hold" id="13"/>
                                        <p:tgtEl>
                                          <p:spTgt spid="1048620"/>
                                        </p:tgtEl>
                                        <p:attrNameLst>
                                          <p:attrName>ppt_x</p:attrName>
                                        </p:attrNameLst>
                                      </p:cBhvr>
                                      <p:tavLst>
                                        <p:tav tm="0">
                                          <p:val>
                                            <p:strVal val="#ppt_x"/>
                                          </p:val>
                                        </p:tav>
                                        <p:tav tm="100000">
                                          <p:val>
                                            <p:strVal val="#ppt_x"/>
                                          </p:val>
                                        </p:tav>
                                      </p:tavLst>
                                    </p:anim>
                                    <p:anim calcmode="lin" valueType="num">
                                      <p:cBhvr>
                                        <p:cTn dur="1000" fill="hold" id="14"/>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animBg="1"/>
      <p:bldP spid="10486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4F"/>
        </a:solidFill>
      </p:bgPr>
    </p:bg>
    <p:spTree>
      <p:nvGrpSpPr>
        <p:cNvPr id="64" name=""/>
        <p:cNvGrpSpPr/>
        <p:nvPr/>
      </p:nvGrpSpPr>
      <p:grpSpPr>
        <a:xfrm>
          <a:off x="0" y="0"/>
          <a:ext cx="0" cy="0"/>
          <a:chOff x="0" y="0"/>
          <a:chExt cx="0" cy="0"/>
        </a:xfrm>
      </p:grpSpPr>
      <p:sp>
        <p:nvSpPr>
          <p:cNvPr id="1048622" name="TextBox 1048621"/>
          <p:cNvSpPr txBox="1"/>
          <p:nvPr/>
        </p:nvSpPr>
        <p:spPr>
          <a:xfrm>
            <a:off x="208781" y="1387472"/>
            <a:ext cx="11848003" cy="2491740"/>
          </a:xfrm>
          <a:prstGeom prst="rect"/>
          <a:solidFill>
            <a:srgbClr val="FFE5E5"/>
          </a:solidFill>
        </p:spPr>
        <p:txBody>
          <a:bodyPr rtlCol="0" wrap="square">
            <a:spAutoFit/>
          </a:bodyPr>
          <a:p>
            <a:r>
              <a:rPr sz="5400" lang="en-BD">
                <a:solidFill>
                  <a:srgbClr val="008000"/>
                </a:solidFill>
              </a:rPr>
              <a:t>عَنِ الْبَرَاءِ بْنِ عَازِبٍ قَالَ: قَالَ النَّبِىُّ صَلَّى اللَّهُ عَلَيْهِ وَسَلَّمَ:مَا مِنْ مُسْلِمَيْنِ يَلْتَقِيَانِ فَيَتَصَافَحَانِ إِلَّا غُفِرَ لَهُمَا قَبْلَ أَنْ يَتَفَرَّقَا. </a:t>
            </a:r>
          </a:p>
        </p:txBody>
      </p:sp>
      <p:sp>
        <p:nvSpPr>
          <p:cNvPr id="1048623" name="Rounded Rectangle 7"/>
          <p:cNvSpPr/>
          <p:nvPr/>
        </p:nvSpPr>
        <p:spPr>
          <a:xfrm>
            <a:off x="2118591" y="0"/>
            <a:ext cx="6757130" cy="1167375"/>
          </a:xfrm>
          <a:prstGeom prst="roundRect"/>
          <a:blipFill>
            <a:blip xmlns:r="http://schemas.openxmlformats.org/officeDocument/2006/relationships" r:embed="rId1"/>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dirty="0" sz="5400" lang="en-BD" err="1">
                <a:solidFill>
                  <a:schemeClr val="tx1"/>
                </a:solidFill>
                <a:latin typeface="NikoshBAN" panose="02000000000000000000" pitchFamily="2" charset="0"/>
                <a:cs typeface="NikoshBAN" panose="02000000000000000000" pitchFamily="2" charset="0"/>
              </a:rPr>
              <a:t>মুসাফাহ</a:t>
            </a:r>
            <a:r>
              <a:rPr altLang="en-US" dirty="0" sz="5400" lang="en-US" err="1">
                <a:solidFill>
                  <a:schemeClr val="tx1"/>
                </a:solidFill>
                <a:latin typeface="NikoshBAN" panose="02000000000000000000" pitchFamily="2" charset="0"/>
                <a:cs typeface="NikoshBAN" panose="02000000000000000000" pitchFamily="2" charset="0"/>
              </a:rPr>
              <a:t> </a:t>
            </a:r>
            <a:r>
              <a:rPr altLang="en-US" dirty="0" sz="5400" lang="en-BD" err="1">
                <a:solidFill>
                  <a:schemeClr val="tx1"/>
                </a:solidFill>
                <a:latin typeface="NikoshBAN" panose="02000000000000000000" pitchFamily="2" charset="0"/>
                <a:cs typeface="NikoshBAN" panose="02000000000000000000" pitchFamily="2" charset="0"/>
              </a:rPr>
              <a:t>সংক্রান্ত</a:t>
            </a:r>
            <a:r>
              <a:rPr altLang="en-US" dirty="0" sz="5400" lang="en-US" err="1">
                <a:solidFill>
                  <a:schemeClr val="tx1"/>
                </a:solidFill>
                <a:latin typeface="NikoshBAN" panose="02000000000000000000" pitchFamily="2" charset="0"/>
                <a:cs typeface="NikoshBAN" panose="02000000000000000000" pitchFamily="2" charset="0"/>
              </a:rPr>
              <a:t> </a:t>
            </a:r>
            <a:r>
              <a:rPr altLang="en-US" dirty="0" sz="5400" lang="en-BD" err="1">
                <a:solidFill>
                  <a:schemeClr val="tx1"/>
                </a:solidFill>
                <a:latin typeface="NikoshBAN" panose="02000000000000000000" pitchFamily="2" charset="0"/>
                <a:cs typeface="NikoshBAN" panose="02000000000000000000" pitchFamily="2" charset="0"/>
              </a:rPr>
              <a:t>হাদীস</a:t>
            </a:r>
            <a:endParaRPr dirty="0" sz="5400" lang="en-US">
              <a:solidFill>
                <a:schemeClr val="tx1"/>
              </a:solidFill>
            </a:endParaRPr>
          </a:p>
        </p:txBody>
      </p:sp>
      <p:sp>
        <p:nvSpPr>
          <p:cNvPr id="1048624" name="TextBox 1048623"/>
          <p:cNvSpPr txBox="1"/>
          <p:nvPr/>
        </p:nvSpPr>
        <p:spPr>
          <a:xfrm>
            <a:off x="208781" y="3879211"/>
            <a:ext cx="11909658" cy="2479041"/>
          </a:xfrm>
          <a:prstGeom prst="rect"/>
          <a:solidFill>
            <a:srgbClr val="CCFECC"/>
          </a:solidFill>
        </p:spPr>
        <p:txBody>
          <a:bodyPr rtlCol="0" wrap="square">
            <a:spAutoFit/>
          </a:bodyPr>
          <a:p>
            <a:r>
              <a:rPr sz="4000" lang="en-BD">
                <a:solidFill>
                  <a:srgbClr val="36363D"/>
                </a:solidFill>
              </a:rPr>
              <a:t>বারা’ ইবনু ‘আযিব (রাঃ) হতে বর্ণিত। তিনি বলেন, নবী সাল্লাল্লাহু আলাইহি ওয়াসাল্লাম বলেছেনঃ যখন দু’জন মুসলিম একত্র হয়, অতঃপর পরস্পর করমর্দন করে, তখন তারা পৃথক হওয়ার পূর্বেই তাদেরকে ক্ষমা করে দেয়া হয়। </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623"/>
                                        </p:tgtEl>
                                        <p:attrNameLst>
                                          <p:attrName>style.visibility</p:attrName>
                                        </p:attrNameLst>
                                      </p:cBhvr>
                                      <p:to>
                                        <p:strVal val="visible"/>
                                      </p:to>
                                    </p:set>
                                    <p:animEffect transition="in" filter="blinds(horizontal)">
                                      <p:cBhvr>
                                        <p:cTn dur="500" id="7"/>
                                        <p:tgtEl>
                                          <p:spTgt spid="104862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 presetSubtype="10">
                                  <p:stCondLst>
                                    <p:cond delay="0"/>
                                  </p:stCondLst>
                                  <p:childTnLst>
                                    <p:set>
                                      <p:cBhvr>
                                        <p:cTn dur="1" fill="hold" id="11">
                                          <p:stCondLst>
                                            <p:cond delay="0"/>
                                          </p:stCondLst>
                                        </p:cTn>
                                        <p:tgtEl>
                                          <p:spTgt spid="1048622"/>
                                        </p:tgtEl>
                                        <p:attrNameLst>
                                          <p:attrName>style.visibility</p:attrName>
                                        </p:attrNameLst>
                                      </p:cBhvr>
                                      <p:to>
                                        <p:strVal val="visible"/>
                                      </p:to>
                                    </p:set>
                                    <p:animEffect transition="in" filter="checkerboard(across)">
                                      <p:cBhvr>
                                        <p:cTn dur="500" id="12"/>
                                        <p:tgtEl>
                                          <p:spTgt spid="1048622"/>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7" presetSubtype="0">
                                  <p:stCondLst>
                                    <p:cond delay="0"/>
                                  </p:stCondLst>
                                  <p:childTnLst>
                                    <p:set>
                                      <p:cBhvr>
                                        <p:cTn dur="1" fill="hold" id="16">
                                          <p:stCondLst>
                                            <p:cond delay="0"/>
                                          </p:stCondLst>
                                        </p:cTn>
                                        <p:tgtEl>
                                          <p:spTgt spid="1048624"/>
                                        </p:tgtEl>
                                        <p:attrNameLst>
                                          <p:attrName>style.visibility</p:attrName>
                                        </p:attrNameLst>
                                      </p:cBhvr>
                                      <p:to>
                                        <p:strVal val="visible"/>
                                      </p:to>
                                    </p:set>
                                    <p:animEffect transition="in" filter="fade">
                                      <p:cBhvr>
                                        <p:cTn dur="1000" id="17"/>
                                        <p:tgtEl>
                                          <p:spTgt spid="1048624"/>
                                        </p:tgtEl>
                                      </p:cBhvr>
                                    </p:animEffect>
                                    <p:anim calcmode="lin" valueType="num">
                                      <p:cBhvr>
                                        <p:cTn dur="1000" fill="hold" id="18"/>
                                        <p:tgtEl>
                                          <p:spTgt spid="1048624"/>
                                        </p:tgtEl>
                                        <p:attrNameLst>
                                          <p:attrName>ppt_x</p:attrName>
                                        </p:attrNameLst>
                                      </p:cBhvr>
                                      <p:tavLst>
                                        <p:tav tm="0">
                                          <p:val>
                                            <p:strVal val="#ppt_x"/>
                                          </p:val>
                                        </p:tav>
                                        <p:tav tm="100000">
                                          <p:val>
                                            <p:strVal val="#ppt_x"/>
                                          </p:val>
                                        </p:tav>
                                      </p:tavLst>
                                    </p:anim>
                                    <p:anim calcmode="lin" valueType="num">
                                      <p:cBhvr>
                                        <p:cTn decel="100000" dur="900" fill="hold" id="19"/>
                                        <p:tgtEl>
                                          <p:spTgt spid="1048624"/>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0486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animBg="1"/>
      <p:bldP spid="1048623" grpId="0" animBg="1"/>
      <p:bldP spid="10486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ECC"/>
        </a:solidFill>
      </p:bgPr>
    </p:bg>
    <p:spTree>
      <p:nvGrpSpPr>
        <p:cNvPr id="65" name=""/>
        <p:cNvGrpSpPr/>
        <p:nvPr/>
      </p:nvGrpSpPr>
      <p:grpSpPr>
        <a:xfrm>
          <a:off x="0" y="0"/>
          <a:ext cx="0" cy="0"/>
          <a:chOff x="0" y="0"/>
          <a:chExt cx="0" cy="0"/>
        </a:xfrm>
      </p:grpSpPr>
      <p:sp>
        <p:nvSpPr>
          <p:cNvPr id="1048625" name="TextBox 1048624"/>
          <p:cNvSpPr txBox="1"/>
          <p:nvPr/>
        </p:nvSpPr>
        <p:spPr>
          <a:xfrm>
            <a:off x="377204" y="0"/>
            <a:ext cx="11437593" cy="3863340"/>
          </a:xfrm>
          <a:prstGeom prst="rect"/>
          <a:solidFill>
            <a:srgbClr val="92D04F"/>
          </a:solidFill>
        </p:spPr>
        <p:txBody>
          <a:bodyPr rtlCol="0" wrap="square">
            <a:spAutoFit/>
          </a:bodyPr>
          <a:p>
            <a:r>
              <a:rPr sz="2800" lang="en-BD">
                <a:solidFill>
                  <a:srgbClr val="6600CC"/>
                </a:solidFill>
              </a:rPr>
              <a:t>ফকীহ শায়খ মুহাম্মাদ আমীন ওরফে ইবনু আবিদীন স্বীয় رد المختار على الله المختار নামক গ্রন্থে বলেনঃ উত্তম হলো ডান হাতে মুসাফাহ্ করা।  ইমাম নাবাবী (রহিমাহুল্লাহ) ডান হাতে মুসাফাহ্ করাকে সর্বশ্রেষ্ঠ বলেছেন।
শায়খুল আলম রববানী সায়্যিদ ‘আবদুল কাদির জিলানী তাঁর ‘‘গুনিয়াতুত্ তালিবীন’’ গ্রন্থে বলেনঃ যে সব কাজ ডান হাত দ্বারা করতে হয় এবং যা বাম হাত দ্বারা সম্পাদিত করতে হয় তা পৃথক। ডান হাত দ্বারা কতক কাজ করা মুস্তাহাব। যেমন- খাওয়া, পান করা, মুসাফাহ্ করা এবং উযূ করা, জুতা ও কাপড় ডান দিক থেকে শুরু করা।</a:t>
            </a:r>
          </a:p>
        </p:txBody>
      </p:sp>
      <p:pic>
        <p:nvPicPr>
          <p:cNvPr id="2097163" name="Picture 2097162"/>
          <p:cNvPicPr>
            <a:picLocks/>
          </p:cNvPicPr>
          <p:nvPr/>
        </p:nvPicPr>
        <p:blipFill>
          <a:blip xmlns:r="http://schemas.openxmlformats.org/officeDocument/2006/relationships" r:embed="rId1"/>
          <a:stretch>
            <a:fillRect/>
          </a:stretch>
        </p:blipFill>
        <p:spPr>
          <a:xfrm>
            <a:off x="6096000" y="4586885"/>
            <a:ext cx="4577175" cy="2091524"/>
          </a:xfrm>
          <a:prstGeom prst="rect"/>
        </p:spPr>
      </p:pic>
      <p:pic>
        <p:nvPicPr>
          <p:cNvPr id="2097164" name="Picture 2097163"/>
          <p:cNvPicPr>
            <a:picLocks/>
          </p:cNvPicPr>
          <p:nvPr/>
        </p:nvPicPr>
        <p:blipFill>
          <a:blip xmlns:r="http://schemas.openxmlformats.org/officeDocument/2006/relationships" r:embed="rId2"/>
          <a:stretch>
            <a:fillRect/>
          </a:stretch>
        </p:blipFill>
        <p:spPr>
          <a:xfrm>
            <a:off x="787821" y="4590383"/>
            <a:ext cx="4162136" cy="2088027"/>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teeter_l_1500"/>
          </p:ext>
        </p:extLs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25"/>
                                        </p:tgtEl>
                                        <p:attrNameLst>
                                          <p:attrName>style.visibility</p:attrName>
                                        </p:attrNameLst>
                                      </p:cBhvr>
                                      <p:to>
                                        <p:strVal val="visible"/>
                                      </p:to>
                                    </p:set>
                                    <p:anim calcmode="lin" valueType="num">
                                      <p:cBhvr>
                                        <p:cTn dur="500" fill="hold" id="7"/>
                                        <p:tgtEl>
                                          <p:spTgt spid="1048625"/>
                                        </p:tgtEl>
                                        <p:attrNameLst>
                                          <p:attrName>ppt_w</p:attrName>
                                        </p:attrNameLst>
                                      </p:cBhvr>
                                      <p:tavLst>
                                        <p:tav tm="0">
                                          <p:val>
                                            <p:fltVal val="0.0"/>
                                          </p:val>
                                        </p:tav>
                                        <p:tav tm="100000">
                                          <p:val>
                                            <p:strVal val="#ppt_w"/>
                                          </p:val>
                                        </p:tav>
                                      </p:tavLst>
                                    </p:anim>
                                    <p:anim calcmode="lin" valueType="num">
                                      <p:cBhvr>
                                        <p:cTn dur="500" fill="hold" id="8"/>
                                        <p:tgtEl>
                                          <p:spTgt spid="1048625"/>
                                        </p:tgtEl>
                                        <p:attrNameLst>
                                          <p:attrName>ppt_h</p:attrName>
                                        </p:attrNameLst>
                                      </p:cBhvr>
                                      <p:tavLst>
                                        <p:tav tm="0">
                                          <p:val>
                                            <p:fltVal val="0.0"/>
                                          </p:val>
                                        </p:tav>
                                        <p:tav tm="100000">
                                          <p:val>
                                            <p:strVal val="#ppt_h"/>
                                          </p:val>
                                        </p:tav>
                                      </p:tavLst>
                                    </p:anim>
                                    <p:animEffect transition="in" filter="fade">
                                      <p:cBhvr>
                                        <p:cTn dur="500" id="9"/>
                                        <p:tgtEl>
                                          <p:spTgt spid="1048625"/>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23" presetSubtype="16">
                                  <p:stCondLst>
                                    <p:cond delay="0"/>
                                  </p:stCondLst>
                                  <p:childTnLst>
                                    <p:set>
                                      <p:cBhvr>
                                        <p:cTn dur="1" fill="hold" id="13">
                                          <p:stCondLst>
                                            <p:cond delay="0"/>
                                          </p:stCondLst>
                                        </p:cTn>
                                        <p:tgtEl>
                                          <p:spTgt spid="2097164"/>
                                        </p:tgtEl>
                                        <p:attrNameLst>
                                          <p:attrName>style.visibility</p:attrName>
                                        </p:attrNameLst>
                                      </p:cBhvr>
                                      <p:to>
                                        <p:strVal val="visible"/>
                                      </p:to>
                                    </p:set>
                                    <p:anim calcmode="lin" valueType="num">
                                      <p:cBhvr>
                                        <p:cTn dur="500" fill="hold" id="14"/>
                                        <p:tgtEl>
                                          <p:spTgt spid="2097164"/>
                                        </p:tgtEl>
                                        <p:attrNameLst>
                                          <p:attrName>ppt_w</p:attrName>
                                        </p:attrNameLst>
                                      </p:cBhvr>
                                      <p:tavLst>
                                        <p:tav tm="0">
                                          <p:val>
                                            <p:fltVal val="0.0"/>
                                          </p:val>
                                        </p:tav>
                                        <p:tav tm="100000">
                                          <p:val>
                                            <p:strVal val="#ppt_w"/>
                                          </p:val>
                                        </p:tav>
                                      </p:tavLst>
                                    </p:anim>
                                    <p:anim calcmode="lin" valueType="num">
                                      <p:cBhvr>
                                        <p:cTn dur="500" fill="hold" id="15"/>
                                        <p:tgtEl>
                                          <p:spTgt spid="2097164"/>
                                        </p:tgtEl>
                                        <p:attrNameLst>
                                          <p:attrName>ppt_h</p:attrName>
                                        </p:attrNameLst>
                                      </p:cBhvr>
                                      <p:tavLst>
                                        <p:tav tm="0">
                                          <p:val>
                                            <p:fltVal val="0.0"/>
                                          </p:val>
                                        </p:tav>
                                        <p:tav tm="100000">
                                          <p:val>
                                            <p:strVal val="#ppt_h"/>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17" presetSubtype="10">
                                  <p:stCondLst>
                                    <p:cond delay="0"/>
                                  </p:stCondLst>
                                  <p:childTnLst>
                                    <p:set>
                                      <p:cBhvr>
                                        <p:cTn dur="1" fill="hold" id="19">
                                          <p:stCondLst>
                                            <p:cond delay="0"/>
                                          </p:stCondLst>
                                        </p:cTn>
                                        <p:tgtEl>
                                          <p:spTgt spid="2097163"/>
                                        </p:tgtEl>
                                        <p:attrNameLst>
                                          <p:attrName>style.visibility</p:attrName>
                                        </p:attrNameLst>
                                      </p:cBhvr>
                                      <p:to>
                                        <p:strVal val="visible"/>
                                      </p:to>
                                    </p:set>
                                    <p:anim calcmode="lin" valueType="num">
                                      <p:cBhvr>
                                        <p:cTn dur="500" fill="hold" id="20"/>
                                        <p:tgtEl>
                                          <p:spTgt spid="2097163"/>
                                        </p:tgtEl>
                                        <p:attrNameLst>
                                          <p:attrName>ppt_w</p:attrName>
                                        </p:attrNameLst>
                                      </p:cBhvr>
                                      <p:tavLst>
                                        <p:tav tm="0">
                                          <p:val>
                                            <p:fltVal val="0.0"/>
                                          </p:val>
                                        </p:tav>
                                        <p:tav tm="100000">
                                          <p:val>
                                            <p:strVal val="#ppt_w"/>
                                          </p:val>
                                        </p:tav>
                                      </p:tavLst>
                                    </p:anim>
                                    <p:anim calcmode="lin" valueType="num">
                                      <p:cBhvr>
                                        <p:cTn dur="500" fill="hold" id="21"/>
                                        <p:tgtEl>
                                          <p:spTgt spid="20971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animBg="1"/>
    </p:bld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السلام عليكم ورحمة الله </dc:title>
  <dc:creator>Monikanda DM</dc:creator>
  <cp:lastModifiedBy>8801720472221</cp:lastModifiedBy>
  <dcterms:created xsi:type="dcterms:W3CDTF">2020-03-06T14:57:09Z</dcterms:created>
  <dcterms:modified xsi:type="dcterms:W3CDTF">2021-09-24T10:21:20Z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cc6337aface1464891238c559e89360b</vt:lpwstr>
  </property>
</Properties>
</file>