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734E5-DB8D-4152-9324-17CAC7316B88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90CC909-4776-4177-940F-1828D60EB07B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F7EDE09C-BDE1-44D9-8638-3A54154B91D3}" type="parTrans" cxnId="{11508E4E-8F0B-4491-9730-CAE058928487}">
      <dgm:prSet/>
      <dgm:spPr/>
      <dgm:t>
        <a:bodyPr/>
        <a:lstStyle/>
        <a:p>
          <a:endParaRPr lang="en-US"/>
        </a:p>
      </dgm:t>
    </dgm:pt>
    <dgm:pt modelId="{D3EC71DE-91EF-4665-82E9-232C7A2DE15F}" type="sibTrans" cxnId="{11508E4E-8F0B-4491-9730-CAE058928487}">
      <dgm:prSet/>
      <dgm:spPr/>
      <dgm:t>
        <a:bodyPr/>
        <a:lstStyle/>
        <a:p>
          <a:endParaRPr lang="en-US"/>
        </a:p>
      </dgm:t>
    </dgm:pt>
    <dgm:pt modelId="{8AD0480C-766D-4CC6-840A-6C903881C5CB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অ্যাগ্নেস গোনজা বোজাঝিউ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991192-09B9-4591-9420-FB6F09116591}" type="parTrans" cxnId="{4A214F8C-E89D-4C37-9E0C-247C30CCC0EC}">
      <dgm:prSet/>
      <dgm:spPr/>
      <dgm:t>
        <a:bodyPr/>
        <a:lstStyle/>
        <a:p>
          <a:endParaRPr lang="en-US"/>
        </a:p>
      </dgm:t>
    </dgm:pt>
    <dgm:pt modelId="{E120E4AD-C3E9-4012-BAEA-BBFE5857E147}" type="sibTrans" cxnId="{4A214F8C-E89D-4C37-9E0C-247C30CCC0EC}">
      <dgm:prSet/>
      <dgm:spPr/>
      <dgm:t>
        <a:bodyPr/>
        <a:lstStyle/>
        <a:p>
          <a:endParaRPr lang="en-US"/>
        </a:p>
      </dgm:t>
    </dgm:pt>
    <dgm:pt modelId="{D15CEA8C-5FD9-4F94-9A3F-CA689F68F37A}">
      <dgm:prSet phldrT="[Text]"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বাবা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নিকোলাস বোজাঝিউ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28AFDC-1345-423E-A61F-C0DAEC9E3710}" type="parTrans" cxnId="{2799F12C-6E74-4810-8B1A-94A05A354039}">
      <dgm:prSet/>
      <dgm:spPr/>
      <dgm:t>
        <a:bodyPr/>
        <a:lstStyle/>
        <a:p>
          <a:endParaRPr lang="en-US"/>
        </a:p>
      </dgm:t>
    </dgm:pt>
    <dgm:pt modelId="{695102C2-46DF-4804-9EFD-B9E0671929E3}" type="sibTrans" cxnId="{2799F12C-6E74-4810-8B1A-94A05A354039}">
      <dgm:prSet/>
      <dgm:spPr/>
      <dgm:t>
        <a:bodyPr/>
        <a:lstStyle/>
        <a:p>
          <a:endParaRPr lang="en-US"/>
        </a:p>
      </dgm:t>
    </dgm:pt>
    <dgm:pt modelId="{F48176E2-03DA-40C3-B8C8-1235BA19C114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ভাইবোন তিন জন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9B25CE-2EEF-49B6-A7D0-83C38F3531E3}" type="parTrans" cxnId="{51B6CE21-882B-45C9-8219-CD801F5AB60B}">
      <dgm:prSet/>
      <dgm:spPr/>
      <dgm:t>
        <a:bodyPr/>
        <a:lstStyle/>
        <a:p>
          <a:endParaRPr lang="en-US"/>
        </a:p>
      </dgm:t>
    </dgm:pt>
    <dgm:pt modelId="{2160C01F-8B1E-4F47-841D-17EE48592E80}" type="sibTrans" cxnId="{51B6CE21-882B-45C9-8219-CD801F5AB60B}">
      <dgm:prSet/>
      <dgm:spPr/>
      <dgm:t>
        <a:bodyPr/>
        <a:lstStyle/>
        <a:p>
          <a:endParaRPr lang="en-US"/>
        </a:p>
      </dgm:t>
    </dgm:pt>
    <dgm:pt modelId="{D4304215-7460-4DCF-B159-F98E5B1E6F5F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সবার ছোট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4280A1-184E-4FFC-8920-E5683C6A01EB}" type="parTrans" cxnId="{39DA991C-3AD8-4000-98BD-4D1149116F17}">
      <dgm:prSet/>
      <dgm:spPr/>
      <dgm:t>
        <a:bodyPr/>
        <a:lstStyle/>
        <a:p>
          <a:endParaRPr lang="en-US"/>
        </a:p>
      </dgm:t>
    </dgm:pt>
    <dgm:pt modelId="{7DFD781C-D9D2-402E-91D7-20BB9F14C13B}" type="sibTrans" cxnId="{39DA991C-3AD8-4000-98BD-4D1149116F17}">
      <dgm:prSet/>
      <dgm:spPr/>
      <dgm:t>
        <a:bodyPr/>
        <a:lstStyle/>
        <a:p>
          <a:endParaRPr lang="en-US"/>
        </a:p>
      </dgm:t>
    </dgm:pt>
    <dgm:pt modelId="{122A9AEB-513B-44DB-8D16-131806B96E4E}">
      <dgm:prSet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দেশ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আলবেনিয়া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D99897-183B-415E-8EF3-19BFDFC0659C}" type="parTrans" cxnId="{D005CD02-62C2-456D-9C3E-C7CA05F4C4B6}">
      <dgm:prSet/>
      <dgm:spPr/>
      <dgm:t>
        <a:bodyPr/>
        <a:lstStyle/>
        <a:p>
          <a:endParaRPr lang="en-US"/>
        </a:p>
      </dgm:t>
    </dgm:pt>
    <dgm:pt modelId="{77561CE6-A4DB-4A4A-805C-79D49F49DFD9}" type="sibTrans" cxnId="{D005CD02-62C2-456D-9C3E-C7CA05F4C4B6}">
      <dgm:prSet/>
      <dgm:spPr/>
      <dgm:t>
        <a:bodyPr/>
        <a:lstStyle/>
        <a:p>
          <a:endParaRPr lang="en-US"/>
        </a:p>
      </dgm:t>
    </dgm:pt>
    <dgm:pt modelId="{D695985B-657E-44B5-AFA6-696C9C2F93FD}">
      <dgm:prSet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দ্রানাফিল বার্নাই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CDE08C-F4E1-45DC-B44D-CDA9AFEAA785}" type="parTrans" cxnId="{ACC93D85-8D3B-4468-A889-D7C367CD963C}">
      <dgm:prSet/>
      <dgm:spPr/>
      <dgm:t>
        <a:bodyPr/>
        <a:lstStyle/>
        <a:p>
          <a:endParaRPr lang="en-US"/>
        </a:p>
      </dgm:t>
    </dgm:pt>
    <dgm:pt modelId="{67A706B6-4872-48CA-A8FF-5536E483A8DF}" type="sibTrans" cxnId="{ACC93D85-8D3B-4468-A889-D7C367CD963C}">
      <dgm:prSet/>
      <dgm:spPr/>
      <dgm:t>
        <a:bodyPr/>
        <a:lstStyle/>
        <a:p>
          <a:endParaRPr lang="en-US"/>
        </a:p>
      </dgm:t>
    </dgm:pt>
    <dgm:pt modelId="{D228B8C0-4082-47E3-B1A3-F06BAD0E8A2A}">
      <dgm:prSet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১৯১০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CF64EB-0C6A-4708-9DDF-DE022A65EE3A}" type="parTrans" cxnId="{6ED00728-F552-404E-B257-56567A361406}">
      <dgm:prSet/>
      <dgm:spPr/>
      <dgm:t>
        <a:bodyPr/>
        <a:lstStyle/>
        <a:p>
          <a:endParaRPr lang="en-US"/>
        </a:p>
      </dgm:t>
    </dgm:pt>
    <dgm:pt modelId="{CAA877F9-7C19-4744-B8E0-78C0D1A96C60}" type="sibTrans" cxnId="{6ED00728-F552-404E-B257-56567A361406}">
      <dgm:prSet/>
      <dgm:spPr/>
      <dgm:t>
        <a:bodyPr/>
        <a:lstStyle/>
        <a:p>
          <a:endParaRPr lang="en-US"/>
        </a:p>
      </dgm:t>
    </dgm:pt>
    <dgm:pt modelId="{53B9BE24-30D5-4533-9A69-DBE61B80AE6F}">
      <dgm:prSet custT="1"/>
      <dgm:spPr/>
      <dgm:t>
        <a:bodyPr/>
        <a:lstStyle/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</a:t>
          </a:r>
        </a:p>
        <a:p>
          <a:r>
            <a:rPr lang="bn-BD" sz="2400" dirty="0" smtClean="0">
              <a:latin typeface="NikoshBAN" panose="02000000000000000000" pitchFamily="2" charset="0"/>
              <a:cs typeface="NikoshBAN" panose="02000000000000000000" pitchFamily="2" charset="0"/>
            </a:rPr>
            <a:t>১৯৯৭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D7C8D4-14FB-48A2-AAED-8859A0207EE8}" type="parTrans" cxnId="{3DF42837-02B9-4EF0-9503-D5C34E0F9280}">
      <dgm:prSet/>
      <dgm:spPr/>
      <dgm:t>
        <a:bodyPr/>
        <a:lstStyle/>
        <a:p>
          <a:endParaRPr lang="en-US"/>
        </a:p>
      </dgm:t>
    </dgm:pt>
    <dgm:pt modelId="{4403AFEE-54CA-4A74-B5EB-34EB07AA7901}" type="sibTrans" cxnId="{3DF42837-02B9-4EF0-9503-D5C34E0F9280}">
      <dgm:prSet/>
      <dgm:spPr/>
      <dgm:t>
        <a:bodyPr/>
        <a:lstStyle/>
        <a:p>
          <a:endParaRPr lang="en-US"/>
        </a:p>
      </dgm:t>
    </dgm:pt>
    <dgm:pt modelId="{BB8C1591-45AB-4CEC-9BD1-3184DF60593A}" type="pres">
      <dgm:prSet presAssocID="{408734E5-DB8D-4152-9324-17CAC7316B8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C3EB532-CFE0-4E7A-B301-41F267FCEDA0}" type="pres">
      <dgm:prSet presAssocID="{C90CC909-4776-4177-940F-1828D60EB07B}" presName="centerShape" presStyleLbl="node0" presStyleIdx="0" presStyleCnt="1"/>
      <dgm:spPr/>
    </dgm:pt>
    <dgm:pt modelId="{08786490-67D7-4E5C-8019-C2FA7666EA63}" type="pres">
      <dgm:prSet presAssocID="{D6991192-09B9-4591-9420-FB6F09116591}" presName="Name9" presStyleLbl="parChTrans1D2" presStyleIdx="0" presStyleCnt="8"/>
      <dgm:spPr/>
    </dgm:pt>
    <dgm:pt modelId="{89B7CE87-9E8E-4A49-8AB2-90702E6D5E46}" type="pres">
      <dgm:prSet presAssocID="{D6991192-09B9-4591-9420-FB6F09116591}" presName="connTx" presStyleLbl="parChTrans1D2" presStyleIdx="0" presStyleCnt="8"/>
      <dgm:spPr/>
    </dgm:pt>
    <dgm:pt modelId="{3EE4BB9A-814C-4264-93D4-2DE3A71AE7CD}" type="pres">
      <dgm:prSet presAssocID="{8AD0480C-766D-4CC6-840A-6C903881C5C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ED1AC-145F-4DE6-AC9A-0C7D3ADD079A}" type="pres">
      <dgm:prSet presAssocID="{8128AFDC-1345-423E-A61F-C0DAEC9E3710}" presName="Name9" presStyleLbl="parChTrans1D2" presStyleIdx="1" presStyleCnt="8"/>
      <dgm:spPr/>
    </dgm:pt>
    <dgm:pt modelId="{E269D08C-48CA-4031-8BC8-9C8C130B96DC}" type="pres">
      <dgm:prSet presAssocID="{8128AFDC-1345-423E-A61F-C0DAEC9E3710}" presName="connTx" presStyleLbl="parChTrans1D2" presStyleIdx="1" presStyleCnt="8"/>
      <dgm:spPr/>
    </dgm:pt>
    <dgm:pt modelId="{266AC2AF-D733-4EEE-83A1-E754FB0A056C}" type="pres">
      <dgm:prSet presAssocID="{D15CEA8C-5FD9-4F94-9A3F-CA689F68F37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4DD12-C588-4B25-8AAD-5ADDAAE5EE7A}" type="pres">
      <dgm:prSet presAssocID="{58CDE08C-F4E1-45DC-B44D-CDA9AFEAA785}" presName="Name9" presStyleLbl="parChTrans1D2" presStyleIdx="2" presStyleCnt="8"/>
      <dgm:spPr/>
    </dgm:pt>
    <dgm:pt modelId="{60B7B69E-414F-4C53-A134-B4DB83B06325}" type="pres">
      <dgm:prSet presAssocID="{58CDE08C-F4E1-45DC-B44D-CDA9AFEAA785}" presName="connTx" presStyleLbl="parChTrans1D2" presStyleIdx="2" presStyleCnt="8"/>
      <dgm:spPr/>
    </dgm:pt>
    <dgm:pt modelId="{B1EE9B07-B731-4C20-81C4-C34C491FA056}" type="pres">
      <dgm:prSet presAssocID="{D695985B-657E-44B5-AFA6-696C9C2F93F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8F891-9D36-4357-9159-3EBA843C5DC6}" type="pres">
      <dgm:prSet presAssocID="{62CF64EB-0C6A-4708-9DDF-DE022A65EE3A}" presName="Name9" presStyleLbl="parChTrans1D2" presStyleIdx="3" presStyleCnt="8"/>
      <dgm:spPr/>
    </dgm:pt>
    <dgm:pt modelId="{12E579D4-1797-4C96-9AD9-BFFAC7F8D482}" type="pres">
      <dgm:prSet presAssocID="{62CF64EB-0C6A-4708-9DDF-DE022A65EE3A}" presName="connTx" presStyleLbl="parChTrans1D2" presStyleIdx="3" presStyleCnt="8"/>
      <dgm:spPr/>
    </dgm:pt>
    <dgm:pt modelId="{3DB0605A-D880-47AE-A602-BCD1E1359EC2}" type="pres">
      <dgm:prSet presAssocID="{D228B8C0-4082-47E3-B1A3-F06BAD0E8A2A}" presName="node" presStyleLbl="node1" presStyleIdx="3" presStyleCnt="8">
        <dgm:presLayoutVars>
          <dgm:bulletEnabled val="1"/>
        </dgm:presLayoutVars>
      </dgm:prSet>
      <dgm:spPr/>
    </dgm:pt>
    <dgm:pt modelId="{F220E4E2-D457-47C9-BB25-E0E6907BC655}" type="pres">
      <dgm:prSet presAssocID="{7CD99897-183B-415E-8EF3-19BFDFC0659C}" presName="Name9" presStyleLbl="parChTrans1D2" presStyleIdx="4" presStyleCnt="8"/>
      <dgm:spPr/>
    </dgm:pt>
    <dgm:pt modelId="{ABB39601-1B85-4C12-B7A1-FE2BE665434E}" type="pres">
      <dgm:prSet presAssocID="{7CD99897-183B-415E-8EF3-19BFDFC0659C}" presName="connTx" presStyleLbl="parChTrans1D2" presStyleIdx="4" presStyleCnt="8"/>
      <dgm:spPr/>
    </dgm:pt>
    <dgm:pt modelId="{2B2435F5-2E2D-4A2D-A047-0E971782E103}" type="pres">
      <dgm:prSet presAssocID="{122A9AEB-513B-44DB-8D16-131806B96E4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2B485-F441-474F-978E-5E463BC277A0}" type="pres">
      <dgm:prSet presAssocID="{739B25CE-2EEF-49B6-A7D0-83C38F3531E3}" presName="Name9" presStyleLbl="parChTrans1D2" presStyleIdx="5" presStyleCnt="8"/>
      <dgm:spPr/>
    </dgm:pt>
    <dgm:pt modelId="{89C67A05-DC5F-46B6-AE65-C04D10E8F04F}" type="pres">
      <dgm:prSet presAssocID="{739B25CE-2EEF-49B6-A7D0-83C38F3531E3}" presName="connTx" presStyleLbl="parChTrans1D2" presStyleIdx="5" presStyleCnt="8"/>
      <dgm:spPr/>
    </dgm:pt>
    <dgm:pt modelId="{4EC31669-4A9A-4CA0-B10B-327D47EEA8AE}" type="pres">
      <dgm:prSet presAssocID="{F48176E2-03DA-40C3-B8C8-1235BA19C114}" presName="node" presStyleLbl="node1" presStyleIdx="5" presStyleCnt="8">
        <dgm:presLayoutVars>
          <dgm:bulletEnabled val="1"/>
        </dgm:presLayoutVars>
      </dgm:prSet>
      <dgm:spPr/>
    </dgm:pt>
    <dgm:pt modelId="{73848EB1-BA16-4DCE-B703-433B57A7B5F2}" type="pres">
      <dgm:prSet presAssocID="{714280A1-184E-4FFC-8920-E5683C6A01EB}" presName="Name9" presStyleLbl="parChTrans1D2" presStyleIdx="6" presStyleCnt="8"/>
      <dgm:spPr/>
    </dgm:pt>
    <dgm:pt modelId="{F9C5EF1D-A0A6-4018-AEC9-65EB86205E85}" type="pres">
      <dgm:prSet presAssocID="{714280A1-184E-4FFC-8920-E5683C6A01EB}" presName="connTx" presStyleLbl="parChTrans1D2" presStyleIdx="6" presStyleCnt="8"/>
      <dgm:spPr/>
    </dgm:pt>
    <dgm:pt modelId="{833364CB-E48B-423F-A0B9-0D7477F001D9}" type="pres">
      <dgm:prSet presAssocID="{D4304215-7460-4DCF-B159-F98E5B1E6F5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D5A9F-4A9F-44E4-876D-A778C0162602}" type="pres">
      <dgm:prSet presAssocID="{8BD7C8D4-14FB-48A2-AAED-8859A0207EE8}" presName="Name9" presStyleLbl="parChTrans1D2" presStyleIdx="7" presStyleCnt="8"/>
      <dgm:spPr/>
    </dgm:pt>
    <dgm:pt modelId="{6467BE77-56A5-4B8D-A1BC-B84E506F4F00}" type="pres">
      <dgm:prSet presAssocID="{8BD7C8D4-14FB-48A2-AAED-8859A0207EE8}" presName="connTx" presStyleLbl="parChTrans1D2" presStyleIdx="7" presStyleCnt="8"/>
      <dgm:spPr/>
    </dgm:pt>
    <dgm:pt modelId="{86681BB8-1340-48C0-9B85-4333CB118A14}" type="pres">
      <dgm:prSet presAssocID="{53B9BE24-30D5-4533-9A69-DBE61B80AE6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148AF3-5C90-486F-8737-CCD742806735}" type="presOf" srcId="{8BD7C8D4-14FB-48A2-AAED-8859A0207EE8}" destId="{2B5D5A9F-4A9F-44E4-876D-A778C0162602}" srcOrd="0" destOrd="0" presId="urn:microsoft.com/office/officeart/2005/8/layout/radial1"/>
    <dgm:cxn modelId="{FC30F036-6606-48B0-A022-F8188A4DF6C7}" type="presOf" srcId="{8BD7C8D4-14FB-48A2-AAED-8859A0207EE8}" destId="{6467BE77-56A5-4B8D-A1BC-B84E506F4F00}" srcOrd="1" destOrd="0" presId="urn:microsoft.com/office/officeart/2005/8/layout/radial1"/>
    <dgm:cxn modelId="{1088911B-7AA6-4E6A-9AD3-F2E72C53ECEA}" type="presOf" srcId="{8AD0480C-766D-4CC6-840A-6C903881C5CB}" destId="{3EE4BB9A-814C-4264-93D4-2DE3A71AE7CD}" srcOrd="0" destOrd="0" presId="urn:microsoft.com/office/officeart/2005/8/layout/radial1"/>
    <dgm:cxn modelId="{AD7862E9-9B4D-481E-964D-83A150D85ECE}" type="presOf" srcId="{53B9BE24-30D5-4533-9A69-DBE61B80AE6F}" destId="{86681BB8-1340-48C0-9B85-4333CB118A14}" srcOrd="0" destOrd="0" presId="urn:microsoft.com/office/officeart/2005/8/layout/radial1"/>
    <dgm:cxn modelId="{014DB20F-3359-477F-95E7-27564A06A29F}" type="presOf" srcId="{C90CC909-4776-4177-940F-1828D60EB07B}" destId="{9C3EB532-CFE0-4E7A-B301-41F267FCEDA0}" srcOrd="0" destOrd="0" presId="urn:microsoft.com/office/officeart/2005/8/layout/radial1"/>
    <dgm:cxn modelId="{51B6CE21-882B-45C9-8219-CD801F5AB60B}" srcId="{C90CC909-4776-4177-940F-1828D60EB07B}" destId="{F48176E2-03DA-40C3-B8C8-1235BA19C114}" srcOrd="5" destOrd="0" parTransId="{739B25CE-2EEF-49B6-A7D0-83C38F3531E3}" sibTransId="{2160C01F-8B1E-4F47-841D-17EE48592E80}"/>
    <dgm:cxn modelId="{C7F4CEAF-D402-4084-AE2D-DFA5FD12B488}" type="presOf" srcId="{58CDE08C-F4E1-45DC-B44D-CDA9AFEAA785}" destId="{5554DD12-C588-4B25-8AAD-5ADDAAE5EE7A}" srcOrd="0" destOrd="0" presId="urn:microsoft.com/office/officeart/2005/8/layout/radial1"/>
    <dgm:cxn modelId="{DC510B5D-EEB9-48A0-BCFC-F97BDA181677}" type="presOf" srcId="{7CD99897-183B-415E-8EF3-19BFDFC0659C}" destId="{ABB39601-1B85-4C12-B7A1-FE2BE665434E}" srcOrd="1" destOrd="0" presId="urn:microsoft.com/office/officeart/2005/8/layout/radial1"/>
    <dgm:cxn modelId="{3DF42837-02B9-4EF0-9503-D5C34E0F9280}" srcId="{C90CC909-4776-4177-940F-1828D60EB07B}" destId="{53B9BE24-30D5-4533-9A69-DBE61B80AE6F}" srcOrd="7" destOrd="0" parTransId="{8BD7C8D4-14FB-48A2-AAED-8859A0207EE8}" sibTransId="{4403AFEE-54CA-4A74-B5EB-34EB07AA7901}"/>
    <dgm:cxn modelId="{88D86C6C-62C8-43ED-8D36-DEA7BC7B7EEC}" type="presOf" srcId="{8128AFDC-1345-423E-A61F-C0DAEC9E3710}" destId="{DDCED1AC-145F-4DE6-AC9A-0C7D3ADD079A}" srcOrd="0" destOrd="0" presId="urn:microsoft.com/office/officeart/2005/8/layout/radial1"/>
    <dgm:cxn modelId="{CF57FD0D-0178-485B-B060-BB305CB83265}" type="presOf" srcId="{714280A1-184E-4FFC-8920-E5683C6A01EB}" destId="{73848EB1-BA16-4DCE-B703-433B57A7B5F2}" srcOrd="0" destOrd="0" presId="urn:microsoft.com/office/officeart/2005/8/layout/radial1"/>
    <dgm:cxn modelId="{5C68ED08-2CBF-4FBA-AC0C-CA7CF604B014}" type="presOf" srcId="{408734E5-DB8D-4152-9324-17CAC7316B88}" destId="{BB8C1591-45AB-4CEC-9BD1-3184DF60593A}" srcOrd="0" destOrd="0" presId="urn:microsoft.com/office/officeart/2005/8/layout/radial1"/>
    <dgm:cxn modelId="{CCA5892C-7C37-41DD-9FEB-E57C4053B613}" type="presOf" srcId="{58CDE08C-F4E1-45DC-B44D-CDA9AFEAA785}" destId="{60B7B69E-414F-4C53-A134-B4DB83B06325}" srcOrd="1" destOrd="0" presId="urn:microsoft.com/office/officeart/2005/8/layout/radial1"/>
    <dgm:cxn modelId="{D484BC75-9BC4-41B2-AA3B-9C3492AAF9A0}" type="presOf" srcId="{62CF64EB-0C6A-4708-9DDF-DE022A65EE3A}" destId="{12E579D4-1797-4C96-9AD9-BFFAC7F8D482}" srcOrd="1" destOrd="0" presId="urn:microsoft.com/office/officeart/2005/8/layout/radial1"/>
    <dgm:cxn modelId="{D005CD02-62C2-456D-9C3E-C7CA05F4C4B6}" srcId="{C90CC909-4776-4177-940F-1828D60EB07B}" destId="{122A9AEB-513B-44DB-8D16-131806B96E4E}" srcOrd="4" destOrd="0" parTransId="{7CD99897-183B-415E-8EF3-19BFDFC0659C}" sibTransId="{77561CE6-A4DB-4A4A-805C-79D49F49DFD9}"/>
    <dgm:cxn modelId="{11508E4E-8F0B-4491-9730-CAE058928487}" srcId="{408734E5-DB8D-4152-9324-17CAC7316B88}" destId="{C90CC909-4776-4177-940F-1828D60EB07B}" srcOrd="0" destOrd="0" parTransId="{F7EDE09C-BDE1-44D9-8638-3A54154B91D3}" sibTransId="{D3EC71DE-91EF-4665-82E9-232C7A2DE15F}"/>
    <dgm:cxn modelId="{D1E4C07C-7E07-4060-B4B9-6B9DF6EDAE0B}" type="presOf" srcId="{62CF64EB-0C6A-4708-9DDF-DE022A65EE3A}" destId="{AAE8F891-9D36-4357-9159-3EBA843C5DC6}" srcOrd="0" destOrd="0" presId="urn:microsoft.com/office/officeart/2005/8/layout/radial1"/>
    <dgm:cxn modelId="{2D2F9B80-E1E5-4065-8585-27E7AF02B9CE}" type="presOf" srcId="{D228B8C0-4082-47E3-B1A3-F06BAD0E8A2A}" destId="{3DB0605A-D880-47AE-A602-BCD1E1359EC2}" srcOrd="0" destOrd="0" presId="urn:microsoft.com/office/officeart/2005/8/layout/radial1"/>
    <dgm:cxn modelId="{97E72118-9897-46A3-8EAB-52EF26794638}" type="presOf" srcId="{D695985B-657E-44B5-AFA6-696C9C2F93FD}" destId="{B1EE9B07-B731-4C20-81C4-C34C491FA056}" srcOrd="0" destOrd="0" presId="urn:microsoft.com/office/officeart/2005/8/layout/radial1"/>
    <dgm:cxn modelId="{6ED00728-F552-404E-B257-56567A361406}" srcId="{C90CC909-4776-4177-940F-1828D60EB07B}" destId="{D228B8C0-4082-47E3-B1A3-F06BAD0E8A2A}" srcOrd="3" destOrd="0" parTransId="{62CF64EB-0C6A-4708-9DDF-DE022A65EE3A}" sibTransId="{CAA877F9-7C19-4744-B8E0-78C0D1A96C60}"/>
    <dgm:cxn modelId="{11A9EDD0-EA96-4894-876B-181E05C9D6C5}" type="presOf" srcId="{D6991192-09B9-4591-9420-FB6F09116591}" destId="{89B7CE87-9E8E-4A49-8AB2-90702E6D5E46}" srcOrd="1" destOrd="0" presId="urn:microsoft.com/office/officeart/2005/8/layout/radial1"/>
    <dgm:cxn modelId="{35CF6250-EEDD-45D0-8D7B-B9F0153DC8EC}" type="presOf" srcId="{8128AFDC-1345-423E-A61F-C0DAEC9E3710}" destId="{E269D08C-48CA-4031-8BC8-9C8C130B96DC}" srcOrd="1" destOrd="0" presId="urn:microsoft.com/office/officeart/2005/8/layout/radial1"/>
    <dgm:cxn modelId="{82E5694B-4DDE-4800-8079-2651569BFEA1}" type="presOf" srcId="{122A9AEB-513B-44DB-8D16-131806B96E4E}" destId="{2B2435F5-2E2D-4A2D-A047-0E971782E103}" srcOrd="0" destOrd="0" presId="urn:microsoft.com/office/officeart/2005/8/layout/radial1"/>
    <dgm:cxn modelId="{263A214E-BE09-4543-951D-347A41F2AB80}" type="presOf" srcId="{D6991192-09B9-4591-9420-FB6F09116591}" destId="{08786490-67D7-4E5C-8019-C2FA7666EA63}" srcOrd="0" destOrd="0" presId="urn:microsoft.com/office/officeart/2005/8/layout/radial1"/>
    <dgm:cxn modelId="{F5188D93-3F18-49BD-86F5-738EECA4F79D}" type="presOf" srcId="{714280A1-184E-4FFC-8920-E5683C6A01EB}" destId="{F9C5EF1D-A0A6-4018-AEC9-65EB86205E85}" srcOrd="1" destOrd="0" presId="urn:microsoft.com/office/officeart/2005/8/layout/radial1"/>
    <dgm:cxn modelId="{4A214F8C-E89D-4C37-9E0C-247C30CCC0EC}" srcId="{C90CC909-4776-4177-940F-1828D60EB07B}" destId="{8AD0480C-766D-4CC6-840A-6C903881C5CB}" srcOrd="0" destOrd="0" parTransId="{D6991192-09B9-4591-9420-FB6F09116591}" sibTransId="{E120E4AD-C3E9-4012-BAEA-BBFE5857E147}"/>
    <dgm:cxn modelId="{6CD51EA2-D90B-4764-B91D-E5BAC2FE1A0B}" type="presOf" srcId="{D15CEA8C-5FD9-4F94-9A3F-CA689F68F37A}" destId="{266AC2AF-D733-4EEE-83A1-E754FB0A056C}" srcOrd="0" destOrd="0" presId="urn:microsoft.com/office/officeart/2005/8/layout/radial1"/>
    <dgm:cxn modelId="{DAF706B4-5EAE-4E6B-804C-DF6A8809B19A}" type="presOf" srcId="{D4304215-7460-4DCF-B159-F98E5B1E6F5F}" destId="{833364CB-E48B-423F-A0B9-0D7477F001D9}" srcOrd="0" destOrd="0" presId="urn:microsoft.com/office/officeart/2005/8/layout/radial1"/>
    <dgm:cxn modelId="{8ECC4489-8EF0-49CF-B476-5DF8FAB553E8}" type="presOf" srcId="{739B25CE-2EEF-49B6-A7D0-83C38F3531E3}" destId="{89C67A05-DC5F-46B6-AE65-C04D10E8F04F}" srcOrd="1" destOrd="0" presId="urn:microsoft.com/office/officeart/2005/8/layout/radial1"/>
    <dgm:cxn modelId="{A2426520-5396-4341-8949-B0883B3F06B9}" type="presOf" srcId="{7CD99897-183B-415E-8EF3-19BFDFC0659C}" destId="{F220E4E2-D457-47C9-BB25-E0E6907BC655}" srcOrd="0" destOrd="0" presId="urn:microsoft.com/office/officeart/2005/8/layout/radial1"/>
    <dgm:cxn modelId="{ACC93D85-8D3B-4468-A889-D7C367CD963C}" srcId="{C90CC909-4776-4177-940F-1828D60EB07B}" destId="{D695985B-657E-44B5-AFA6-696C9C2F93FD}" srcOrd="2" destOrd="0" parTransId="{58CDE08C-F4E1-45DC-B44D-CDA9AFEAA785}" sibTransId="{67A706B6-4872-48CA-A8FF-5536E483A8DF}"/>
    <dgm:cxn modelId="{39DA991C-3AD8-4000-98BD-4D1149116F17}" srcId="{C90CC909-4776-4177-940F-1828D60EB07B}" destId="{D4304215-7460-4DCF-B159-F98E5B1E6F5F}" srcOrd="6" destOrd="0" parTransId="{714280A1-184E-4FFC-8920-E5683C6A01EB}" sibTransId="{7DFD781C-D9D2-402E-91D7-20BB9F14C13B}"/>
    <dgm:cxn modelId="{7E8A04C1-C748-4BB3-B658-5019CBA60BEB}" type="presOf" srcId="{739B25CE-2EEF-49B6-A7D0-83C38F3531E3}" destId="{D6C2B485-F441-474F-978E-5E463BC277A0}" srcOrd="0" destOrd="0" presId="urn:microsoft.com/office/officeart/2005/8/layout/radial1"/>
    <dgm:cxn modelId="{2799F12C-6E74-4810-8B1A-94A05A354039}" srcId="{C90CC909-4776-4177-940F-1828D60EB07B}" destId="{D15CEA8C-5FD9-4F94-9A3F-CA689F68F37A}" srcOrd="1" destOrd="0" parTransId="{8128AFDC-1345-423E-A61F-C0DAEC9E3710}" sibTransId="{695102C2-46DF-4804-9EFD-B9E0671929E3}"/>
    <dgm:cxn modelId="{066C4695-C3D9-4A72-BC11-B01EE9178F63}" type="presOf" srcId="{F48176E2-03DA-40C3-B8C8-1235BA19C114}" destId="{4EC31669-4A9A-4CA0-B10B-327D47EEA8AE}" srcOrd="0" destOrd="0" presId="urn:microsoft.com/office/officeart/2005/8/layout/radial1"/>
    <dgm:cxn modelId="{487C93EB-B433-432A-A88C-FBE2968F13F3}" type="presParOf" srcId="{BB8C1591-45AB-4CEC-9BD1-3184DF60593A}" destId="{9C3EB532-CFE0-4E7A-B301-41F267FCEDA0}" srcOrd="0" destOrd="0" presId="urn:microsoft.com/office/officeart/2005/8/layout/radial1"/>
    <dgm:cxn modelId="{26DF5C0A-B0B0-4707-95BB-0C04AEEFEDF3}" type="presParOf" srcId="{BB8C1591-45AB-4CEC-9BD1-3184DF60593A}" destId="{08786490-67D7-4E5C-8019-C2FA7666EA63}" srcOrd="1" destOrd="0" presId="urn:microsoft.com/office/officeart/2005/8/layout/radial1"/>
    <dgm:cxn modelId="{F6B94C35-5BFC-40C7-A8E3-F2776C247D7E}" type="presParOf" srcId="{08786490-67D7-4E5C-8019-C2FA7666EA63}" destId="{89B7CE87-9E8E-4A49-8AB2-90702E6D5E46}" srcOrd="0" destOrd="0" presId="urn:microsoft.com/office/officeart/2005/8/layout/radial1"/>
    <dgm:cxn modelId="{7D41DA6E-FE12-4E6B-9E2A-4B917D173881}" type="presParOf" srcId="{BB8C1591-45AB-4CEC-9BD1-3184DF60593A}" destId="{3EE4BB9A-814C-4264-93D4-2DE3A71AE7CD}" srcOrd="2" destOrd="0" presId="urn:microsoft.com/office/officeart/2005/8/layout/radial1"/>
    <dgm:cxn modelId="{36E8F8A9-155A-46FE-8978-9328DC45357D}" type="presParOf" srcId="{BB8C1591-45AB-4CEC-9BD1-3184DF60593A}" destId="{DDCED1AC-145F-4DE6-AC9A-0C7D3ADD079A}" srcOrd="3" destOrd="0" presId="urn:microsoft.com/office/officeart/2005/8/layout/radial1"/>
    <dgm:cxn modelId="{B61D341B-E1EA-4FC6-A8D7-EE2C8C3DDFE1}" type="presParOf" srcId="{DDCED1AC-145F-4DE6-AC9A-0C7D3ADD079A}" destId="{E269D08C-48CA-4031-8BC8-9C8C130B96DC}" srcOrd="0" destOrd="0" presId="urn:microsoft.com/office/officeart/2005/8/layout/radial1"/>
    <dgm:cxn modelId="{BDD30BCA-9B4B-43AE-9FA5-AF8979F5B429}" type="presParOf" srcId="{BB8C1591-45AB-4CEC-9BD1-3184DF60593A}" destId="{266AC2AF-D733-4EEE-83A1-E754FB0A056C}" srcOrd="4" destOrd="0" presId="urn:microsoft.com/office/officeart/2005/8/layout/radial1"/>
    <dgm:cxn modelId="{73721166-8A82-408E-BAD0-116B6BFC7947}" type="presParOf" srcId="{BB8C1591-45AB-4CEC-9BD1-3184DF60593A}" destId="{5554DD12-C588-4B25-8AAD-5ADDAAE5EE7A}" srcOrd="5" destOrd="0" presId="urn:microsoft.com/office/officeart/2005/8/layout/radial1"/>
    <dgm:cxn modelId="{F203D0EA-510D-4E21-A514-F6EDA7DB247A}" type="presParOf" srcId="{5554DD12-C588-4B25-8AAD-5ADDAAE5EE7A}" destId="{60B7B69E-414F-4C53-A134-B4DB83B06325}" srcOrd="0" destOrd="0" presId="urn:microsoft.com/office/officeart/2005/8/layout/radial1"/>
    <dgm:cxn modelId="{8CF074E4-09B4-4137-96B7-C61C4D95F354}" type="presParOf" srcId="{BB8C1591-45AB-4CEC-9BD1-3184DF60593A}" destId="{B1EE9B07-B731-4C20-81C4-C34C491FA056}" srcOrd="6" destOrd="0" presId="urn:microsoft.com/office/officeart/2005/8/layout/radial1"/>
    <dgm:cxn modelId="{A1B7936B-1803-44A7-87E3-5E686267EED7}" type="presParOf" srcId="{BB8C1591-45AB-4CEC-9BD1-3184DF60593A}" destId="{AAE8F891-9D36-4357-9159-3EBA843C5DC6}" srcOrd="7" destOrd="0" presId="urn:microsoft.com/office/officeart/2005/8/layout/radial1"/>
    <dgm:cxn modelId="{B1E098E6-EFBA-412D-92D1-A0CAEC458106}" type="presParOf" srcId="{AAE8F891-9D36-4357-9159-3EBA843C5DC6}" destId="{12E579D4-1797-4C96-9AD9-BFFAC7F8D482}" srcOrd="0" destOrd="0" presId="urn:microsoft.com/office/officeart/2005/8/layout/radial1"/>
    <dgm:cxn modelId="{EEE96966-B8D4-4D92-A4C2-D916CBBCE05E}" type="presParOf" srcId="{BB8C1591-45AB-4CEC-9BD1-3184DF60593A}" destId="{3DB0605A-D880-47AE-A602-BCD1E1359EC2}" srcOrd="8" destOrd="0" presId="urn:microsoft.com/office/officeart/2005/8/layout/radial1"/>
    <dgm:cxn modelId="{536FBF6E-C197-446F-BCB0-95C356F024FD}" type="presParOf" srcId="{BB8C1591-45AB-4CEC-9BD1-3184DF60593A}" destId="{F220E4E2-D457-47C9-BB25-E0E6907BC655}" srcOrd="9" destOrd="0" presId="urn:microsoft.com/office/officeart/2005/8/layout/radial1"/>
    <dgm:cxn modelId="{CB433145-EBAA-4B7C-BD94-31E0B3C0CB04}" type="presParOf" srcId="{F220E4E2-D457-47C9-BB25-E0E6907BC655}" destId="{ABB39601-1B85-4C12-B7A1-FE2BE665434E}" srcOrd="0" destOrd="0" presId="urn:microsoft.com/office/officeart/2005/8/layout/radial1"/>
    <dgm:cxn modelId="{E812BF2B-DCF2-4E94-9B65-9B745ABBA45D}" type="presParOf" srcId="{BB8C1591-45AB-4CEC-9BD1-3184DF60593A}" destId="{2B2435F5-2E2D-4A2D-A047-0E971782E103}" srcOrd="10" destOrd="0" presId="urn:microsoft.com/office/officeart/2005/8/layout/radial1"/>
    <dgm:cxn modelId="{2E3AA958-5A24-40A8-98E1-787BA08954B4}" type="presParOf" srcId="{BB8C1591-45AB-4CEC-9BD1-3184DF60593A}" destId="{D6C2B485-F441-474F-978E-5E463BC277A0}" srcOrd="11" destOrd="0" presId="urn:microsoft.com/office/officeart/2005/8/layout/radial1"/>
    <dgm:cxn modelId="{C23740C0-B9EE-4E14-82B3-ED53DE69F1F0}" type="presParOf" srcId="{D6C2B485-F441-474F-978E-5E463BC277A0}" destId="{89C67A05-DC5F-46B6-AE65-C04D10E8F04F}" srcOrd="0" destOrd="0" presId="urn:microsoft.com/office/officeart/2005/8/layout/radial1"/>
    <dgm:cxn modelId="{A9F8E8BF-201A-411B-A662-380AE7DF5C56}" type="presParOf" srcId="{BB8C1591-45AB-4CEC-9BD1-3184DF60593A}" destId="{4EC31669-4A9A-4CA0-B10B-327D47EEA8AE}" srcOrd="12" destOrd="0" presId="urn:microsoft.com/office/officeart/2005/8/layout/radial1"/>
    <dgm:cxn modelId="{FABBF1B6-7711-46F9-A31C-C1C8D0408182}" type="presParOf" srcId="{BB8C1591-45AB-4CEC-9BD1-3184DF60593A}" destId="{73848EB1-BA16-4DCE-B703-433B57A7B5F2}" srcOrd="13" destOrd="0" presId="urn:microsoft.com/office/officeart/2005/8/layout/radial1"/>
    <dgm:cxn modelId="{74D2A13A-DBD7-4CE9-85FA-B2857C2A0E77}" type="presParOf" srcId="{73848EB1-BA16-4DCE-B703-433B57A7B5F2}" destId="{F9C5EF1D-A0A6-4018-AEC9-65EB86205E85}" srcOrd="0" destOrd="0" presId="urn:microsoft.com/office/officeart/2005/8/layout/radial1"/>
    <dgm:cxn modelId="{97D1D8AE-98FD-4C95-9C74-8A67B412E896}" type="presParOf" srcId="{BB8C1591-45AB-4CEC-9BD1-3184DF60593A}" destId="{833364CB-E48B-423F-A0B9-0D7477F001D9}" srcOrd="14" destOrd="0" presId="urn:microsoft.com/office/officeart/2005/8/layout/radial1"/>
    <dgm:cxn modelId="{670F5892-CF67-4E70-9265-098E0D8AEF99}" type="presParOf" srcId="{BB8C1591-45AB-4CEC-9BD1-3184DF60593A}" destId="{2B5D5A9F-4A9F-44E4-876D-A778C0162602}" srcOrd="15" destOrd="0" presId="urn:microsoft.com/office/officeart/2005/8/layout/radial1"/>
    <dgm:cxn modelId="{03416AC0-C514-4045-BB4F-49C2053A4FE1}" type="presParOf" srcId="{2B5D5A9F-4A9F-44E4-876D-A778C0162602}" destId="{6467BE77-56A5-4B8D-A1BC-B84E506F4F00}" srcOrd="0" destOrd="0" presId="urn:microsoft.com/office/officeart/2005/8/layout/radial1"/>
    <dgm:cxn modelId="{CD478C49-19D7-44B2-8B11-21D6357B1039}" type="presParOf" srcId="{BB8C1591-45AB-4CEC-9BD1-3184DF60593A}" destId="{86681BB8-1340-48C0-9B85-4333CB118A14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EB532-CFE0-4E7A-B301-41F267FCEDA0}">
      <dsp:nvSpPr>
        <dsp:cNvPr id="0" name=""/>
        <dsp:cNvSpPr/>
      </dsp:nvSpPr>
      <dsp:spPr>
        <a:xfrm>
          <a:off x="4981082" y="2392663"/>
          <a:ext cx="1391635" cy="139163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5184882" y="2596463"/>
        <a:ext cx="984035" cy="984035"/>
      </dsp:txXfrm>
    </dsp:sp>
    <dsp:sp modelId="{08786490-67D7-4E5C-8019-C2FA7666EA63}">
      <dsp:nvSpPr>
        <dsp:cNvPr id="0" name=""/>
        <dsp:cNvSpPr/>
      </dsp:nvSpPr>
      <dsp:spPr>
        <a:xfrm rot="16200000">
          <a:off x="5189286" y="1894019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2519" y="1880669"/>
        <a:ext cx="48761" cy="48761"/>
      </dsp:txXfrm>
    </dsp:sp>
    <dsp:sp modelId="{3EE4BB9A-814C-4264-93D4-2DE3A71AE7CD}">
      <dsp:nvSpPr>
        <dsp:cNvPr id="0" name=""/>
        <dsp:cNvSpPr/>
      </dsp:nvSpPr>
      <dsp:spPr>
        <a:xfrm>
          <a:off x="4981082" y="25801"/>
          <a:ext cx="1391635" cy="13916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অ্যাগ্নেস গোনজা বোজাঝিউ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4882" y="229601"/>
        <a:ext cx="984035" cy="984035"/>
      </dsp:txXfrm>
    </dsp:sp>
    <dsp:sp modelId="{DDCED1AC-145F-4DE6-AC9A-0C7D3ADD079A}">
      <dsp:nvSpPr>
        <dsp:cNvPr id="0" name=""/>
        <dsp:cNvSpPr/>
      </dsp:nvSpPr>
      <dsp:spPr>
        <a:xfrm rot="18900000">
          <a:off x="6026098" y="2240638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89331" y="2227288"/>
        <a:ext cx="48761" cy="48761"/>
      </dsp:txXfrm>
    </dsp:sp>
    <dsp:sp modelId="{266AC2AF-D733-4EEE-83A1-E754FB0A056C}">
      <dsp:nvSpPr>
        <dsp:cNvPr id="0" name=""/>
        <dsp:cNvSpPr/>
      </dsp:nvSpPr>
      <dsp:spPr>
        <a:xfrm>
          <a:off x="6654706" y="719039"/>
          <a:ext cx="1391635" cy="1391635"/>
        </a:xfrm>
        <a:prstGeom prst="ellipse">
          <a:avLst/>
        </a:prstGeom>
        <a:solidFill>
          <a:schemeClr val="accent5">
            <a:hueOff val="-1050478"/>
            <a:satOff val="-1461"/>
            <a:lumOff val="-5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বাবা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নিকোলাস বোজাঝিউ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58506" y="922839"/>
        <a:ext cx="984035" cy="984035"/>
      </dsp:txXfrm>
    </dsp:sp>
    <dsp:sp modelId="{5554DD12-C588-4B25-8AAD-5ADDAAE5EE7A}">
      <dsp:nvSpPr>
        <dsp:cNvPr id="0" name=""/>
        <dsp:cNvSpPr/>
      </dsp:nvSpPr>
      <dsp:spPr>
        <a:xfrm>
          <a:off x="6372717" y="3077450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35950" y="3064100"/>
        <a:ext cx="48761" cy="48761"/>
      </dsp:txXfrm>
    </dsp:sp>
    <dsp:sp modelId="{B1EE9B07-B731-4C20-81C4-C34C491FA056}">
      <dsp:nvSpPr>
        <dsp:cNvPr id="0" name=""/>
        <dsp:cNvSpPr/>
      </dsp:nvSpPr>
      <dsp:spPr>
        <a:xfrm>
          <a:off x="7347943" y="2392663"/>
          <a:ext cx="1391635" cy="1391635"/>
        </a:xfrm>
        <a:prstGeom prst="ellipse">
          <a:avLst/>
        </a:prstGeom>
        <a:solidFill>
          <a:schemeClr val="accent5">
            <a:hueOff val="-2100956"/>
            <a:satOff val="-2922"/>
            <a:lumOff val="-11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দ্রানাফিল বার্নাই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51743" y="2596463"/>
        <a:ext cx="984035" cy="984035"/>
      </dsp:txXfrm>
    </dsp:sp>
    <dsp:sp modelId="{AAE8F891-9D36-4357-9159-3EBA843C5DC6}">
      <dsp:nvSpPr>
        <dsp:cNvPr id="0" name=""/>
        <dsp:cNvSpPr/>
      </dsp:nvSpPr>
      <dsp:spPr>
        <a:xfrm rot="2700000">
          <a:off x="6026098" y="3914262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89331" y="3900912"/>
        <a:ext cx="48761" cy="48761"/>
      </dsp:txXfrm>
    </dsp:sp>
    <dsp:sp modelId="{3DB0605A-D880-47AE-A602-BCD1E1359EC2}">
      <dsp:nvSpPr>
        <dsp:cNvPr id="0" name=""/>
        <dsp:cNvSpPr/>
      </dsp:nvSpPr>
      <dsp:spPr>
        <a:xfrm>
          <a:off x="6654706" y="4066287"/>
          <a:ext cx="1391635" cy="1391635"/>
        </a:xfrm>
        <a:prstGeom prst="ellipse">
          <a:avLst/>
        </a:prstGeom>
        <a:solidFill>
          <a:schemeClr val="accent5">
            <a:hueOff val="-3151433"/>
            <a:satOff val="-4383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১৯১০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58506" y="4270087"/>
        <a:ext cx="984035" cy="984035"/>
      </dsp:txXfrm>
    </dsp:sp>
    <dsp:sp modelId="{F220E4E2-D457-47C9-BB25-E0E6907BC655}">
      <dsp:nvSpPr>
        <dsp:cNvPr id="0" name=""/>
        <dsp:cNvSpPr/>
      </dsp:nvSpPr>
      <dsp:spPr>
        <a:xfrm rot="5400000">
          <a:off x="5189286" y="4260881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2519" y="4247531"/>
        <a:ext cx="48761" cy="48761"/>
      </dsp:txXfrm>
    </dsp:sp>
    <dsp:sp modelId="{2B2435F5-2E2D-4A2D-A047-0E971782E103}">
      <dsp:nvSpPr>
        <dsp:cNvPr id="0" name=""/>
        <dsp:cNvSpPr/>
      </dsp:nvSpPr>
      <dsp:spPr>
        <a:xfrm>
          <a:off x="4981082" y="4759525"/>
          <a:ext cx="1391635" cy="1391635"/>
        </a:xfrm>
        <a:prstGeom prst="ellipse">
          <a:avLst/>
        </a:prstGeom>
        <a:solidFill>
          <a:schemeClr val="accent5">
            <a:hueOff val="-4201911"/>
            <a:satOff val="-5845"/>
            <a:lumOff val="-2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দেশ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আলবেনিয়া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4882" y="4963325"/>
        <a:ext cx="984035" cy="984035"/>
      </dsp:txXfrm>
    </dsp:sp>
    <dsp:sp modelId="{D6C2B485-F441-474F-978E-5E463BC277A0}">
      <dsp:nvSpPr>
        <dsp:cNvPr id="0" name=""/>
        <dsp:cNvSpPr/>
      </dsp:nvSpPr>
      <dsp:spPr>
        <a:xfrm rot="8100000">
          <a:off x="4352474" y="3914262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815707" y="3900912"/>
        <a:ext cx="48761" cy="48761"/>
      </dsp:txXfrm>
    </dsp:sp>
    <dsp:sp modelId="{4EC31669-4A9A-4CA0-B10B-327D47EEA8AE}">
      <dsp:nvSpPr>
        <dsp:cNvPr id="0" name=""/>
        <dsp:cNvSpPr/>
      </dsp:nvSpPr>
      <dsp:spPr>
        <a:xfrm>
          <a:off x="3307458" y="4066287"/>
          <a:ext cx="1391635" cy="1391635"/>
        </a:xfrm>
        <a:prstGeom prst="ellipse">
          <a:avLst/>
        </a:prstGeom>
        <a:solidFill>
          <a:schemeClr val="accent5">
            <a:hueOff val="-5252389"/>
            <a:satOff val="-7306"/>
            <a:lumOff val="-28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ভাইবোন তিন জন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11258" y="4270087"/>
        <a:ext cx="984035" cy="984035"/>
      </dsp:txXfrm>
    </dsp:sp>
    <dsp:sp modelId="{73848EB1-BA16-4DCE-B703-433B57A7B5F2}">
      <dsp:nvSpPr>
        <dsp:cNvPr id="0" name=""/>
        <dsp:cNvSpPr/>
      </dsp:nvSpPr>
      <dsp:spPr>
        <a:xfrm rot="10800000">
          <a:off x="4005856" y="3077450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69088" y="3064100"/>
        <a:ext cx="48761" cy="48761"/>
      </dsp:txXfrm>
    </dsp:sp>
    <dsp:sp modelId="{833364CB-E48B-423F-A0B9-0D7477F001D9}">
      <dsp:nvSpPr>
        <dsp:cNvPr id="0" name=""/>
        <dsp:cNvSpPr/>
      </dsp:nvSpPr>
      <dsp:spPr>
        <a:xfrm>
          <a:off x="2614220" y="2392663"/>
          <a:ext cx="1391635" cy="1391635"/>
        </a:xfrm>
        <a:prstGeom prst="ellipse">
          <a:avLst/>
        </a:prstGeom>
        <a:solidFill>
          <a:schemeClr val="accent5">
            <a:hueOff val="-6302867"/>
            <a:satOff val="-8767"/>
            <a:lumOff val="-33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সবার ছোট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18020" y="2596463"/>
        <a:ext cx="984035" cy="984035"/>
      </dsp:txXfrm>
    </dsp:sp>
    <dsp:sp modelId="{2B5D5A9F-4A9F-44E4-876D-A778C0162602}">
      <dsp:nvSpPr>
        <dsp:cNvPr id="0" name=""/>
        <dsp:cNvSpPr/>
      </dsp:nvSpPr>
      <dsp:spPr>
        <a:xfrm rot="13500000">
          <a:off x="4352474" y="2240638"/>
          <a:ext cx="975226" cy="22062"/>
        </a:xfrm>
        <a:custGeom>
          <a:avLst/>
          <a:gdLst/>
          <a:ahLst/>
          <a:cxnLst/>
          <a:rect l="0" t="0" r="0" b="0"/>
          <a:pathLst>
            <a:path>
              <a:moveTo>
                <a:pt x="0" y="11031"/>
              </a:moveTo>
              <a:lnTo>
                <a:pt x="975226" y="110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815707" y="2227288"/>
        <a:ext cx="48761" cy="48761"/>
      </dsp:txXfrm>
    </dsp:sp>
    <dsp:sp modelId="{86681BB8-1340-48C0-9B85-4333CB118A14}">
      <dsp:nvSpPr>
        <dsp:cNvPr id="0" name=""/>
        <dsp:cNvSpPr/>
      </dsp:nvSpPr>
      <dsp:spPr>
        <a:xfrm>
          <a:off x="3307458" y="719039"/>
          <a:ext cx="1391635" cy="1391635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১৯৯৭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11258" y="922839"/>
        <a:ext cx="984035" cy="9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1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0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2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6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4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2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2C5DF-ED61-4C05-BA91-7F6D654730D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FDC14-AA56-4327-B0DD-088C747DD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4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আল্লাহ্‌র নামে শুরু করছি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16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06020" cy="22061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6914" y="290286"/>
            <a:ext cx="7866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তেরেসার বয়স যখন ১৮ বছর, তখন তিনি লরেটো সিস্টার্স নামে খ্রিষ্ঠান মিশনারি দলে যোগ দেন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7886" y="1422400"/>
            <a:ext cx="7939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এরপর কলকাতায় সেন্ট মেরি’জ স্কুলে ১৭ বছর শিক্ষকতা করেন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7886" y="2206170"/>
            <a:ext cx="751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 কলকাতায় নির্মল হৃদয় প্রতিষ্ঠা করেন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8345" y="2918448"/>
            <a:ext cx="8215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r>
              <a:rPr lang="bn-BD" dirty="0" smtClean="0"/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অনাথ শিশুদের জন্যে প্রতিষ্ঠা করেন শিশু ভবন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7886" y="3702218"/>
            <a:ext cx="6924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কুষ্টরোগীদের জন্যে প্রেমনিবাস প্রতিষ্ঠা করেন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5" y="4714875"/>
            <a:ext cx="9286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সেবা কার্যের জন্যে বহু সম্মাননা তিনি লাভ করেন,তার মধ্যে শ্রেষ্ঠ হলো নোবেল পুরষ্কার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239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মানবদরদি  –মানুষের জন্য যার দরদ সমবেদনা আছে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মিশনারি  -ধর্মপ্রচারক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রপ্ত  -আয়ত্ত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সম্মাননা  -সম্মান দেখানো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844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1854200"/>
            <a:ext cx="10515600" cy="4351338"/>
          </a:xfrm>
        </p:spPr>
        <p:txBody>
          <a:bodyPr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১।মাদার তেরেসার আসল নাম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২।মাদার তেরেসার বাবার নাম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৩।মাদার তেরেসার জন্ম কত সালে</a:t>
            </a:r>
            <a:r>
              <a:rPr lang="bn-BD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5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1589679"/>
            <a:ext cx="5276850" cy="3330778"/>
          </a:xfrm>
        </p:spPr>
      </p:pic>
      <p:sp>
        <p:nvSpPr>
          <p:cNvPr id="5" name="TextBox 4"/>
          <p:cNvSpPr txBox="1"/>
          <p:nvPr/>
        </p:nvSpPr>
        <p:spPr>
          <a:xfrm>
            <a:off x="2014538" y="5414963"/>
            <a:ext cx="87868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সেবায় অবদান রেখেছেন এমন ২জন ব্যক্তির ক্ররমজগৎ নিয়ে একটি প্রবন্ধ লিখ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9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1793095"/>
            <a:ext cx="6743699" cy="5064905"/>
          </a:xfrm>
        </p:spPr>
      </p:pic>
    </p:spTree>
    <p:extLst>
      <p:ext uri="{BB962C8B-B14F-4D97-AF65-F5344CB8AC3E}">
        <p14:creationId xmlns:p14="http://schemas.microsoft.com/office/powerpoint/2010/main" val="1095797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আরিফুর রহমান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আজিজপুর উচ্চ বিদ্যালয়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বালাগঞ্জ,সিলেট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০১৭১৯২৪৭৯০৩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13" y="192881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68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9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ষষ্ঠ শ্রেণি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চারুপাঠ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তাং – ২৪-০৯-২০২১ খ্রীঃ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919" y="1536700"/>
            <a:ext cx="3516064" cy="492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8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ছবি দেখি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53" y="1825625"/>
            <a:ext cx="7292093" cy="3789363"/>
          </a:xfrm>
        </p:spPr>
      </p:pic>
      <p:sp>
        <p:nvSpPr>
          <p:cNvPr id="5" name="TextBox 4"/>
          <p:cNvSpPr txBox="1"/>
          <p:nvPr/>
        </p:nvSpPr>
        <p:spPr>
          <a:xfrm>
            <a:off x="1971675" y="6329363"/>
            <a:ext cx="5929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এনাকে কি তোমরা জানো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63856" y="1825625"/>
            <a:ext cx="22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 তেরেসা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8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93" y="1690688"/>
            <a:ext cx="5554832" cy="3738562"/>
          </a:xfrm>
        </p:spPr>
      </p:pic>
      <p:sp>
        <p:nvSpPr>
          <p:cNvPr id="5" name="TextBox 4"/>
          <p:cNvSpPr txBox="1"/>
          <p:nvPr/>
        </p:nvSpPr>
        <p:spPr>
          <a:xfrm>
            <a:off x="2628900" y="5686425"/>
            <a:ext cx="494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 তেরেসা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8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/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শিক্ষার্থীরা...... 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পরিতিচি বলতে পারবে;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 তেরেসার জীবনি বলতে পারবে;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বলতে পারবে;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7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 তেরেসা গল্পটি লিখেছেন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484" y="1690688"/>
            <a:ext cx="5536316" cy="3110706"/>
          </a:xfrm>
        </p:spPr>
      </p:pic>
      <p:sp>
        <p:nvSpPr>
          <p:cNvPr id="5" name="TextBox 4"/>
          <p:cNvSpPr txBox="1"/>
          <p:nvPr/>
        </p:nvSpPr>
        <p:spPr>
          <a:xfrm>
            <a:off x="3800475" y="5243513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সনজীদা খাতুন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9425" y="2000250"/>
            <a:ext cx="928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5799" y="2000250"/>
            <a:ext cx="3167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১৯৩৩ সালে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75" y="3246041"/>
            <a:ext cx="1485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ছিলেন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86825" y="3246041"/>
            <a:ext cx="2586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প্রবন্ধকার এবং গবেষক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75" y="4631492"/>
            <a:ext cx="5086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সেই সাথে রবীন্দ্রসংগীত এবং সাংস্কৃতিক আন্দোলনের কর্মী ছিলেন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148" y="1614122"/>
            <a:ext cx="244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পুরুস্কার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323415"/>
            <a:ext cx="4429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১।বাংলা একাদেমি পুরুস্কার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২।পশ্চিমবঙ্গ রাজ্য সরকারের রবীন্দ্র পুরুস্কার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 সরকারের একুশে পদক পান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692" y="4926550"/>
            <a:ext cx="289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057400" algn="l"/>
              </a:tabLst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প্রকাশিত গ্রন্থ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97456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সত্যেন্দ্র কাব্য পরিচয়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3" y="6257151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রবীন্দ্রসংগীতের ভাবসম্পদ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3952" y="6206709"/>
            <a:ext cx="3043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 থেকে কবিতা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8649" y="6197352"/>
            <a:ext cx="3143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অতীত দিনের স্মৃতি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754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639274"/>
              </p:ext>
            </p:extLst>
          </p:nvPr>
        </p:nvGraphicFramePr>
        <p:xfrm>
          <a:off x="0" y="0"/>
          <a:ext cx="11353800" cy="617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02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3EB532-CFE0-4E7A-B301-41F267FCE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C3EB532-CFE0-4E7A-B301-41F267FCE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C3EB532-CFE0-4E7A-B301-41F267FCE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786490-67D7-4E5C-8019-C2FA7666E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8786490-67D7-4E5C-8019-C2FA7666E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8786490-67D7-4E5C-8019-C2FA7666E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E4BB9A-814C-4264-93D4-2DE3A71AE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3EE4BB9A-814C-4264-93D4-2DE3A71AE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3EE4BB9A-814C-4264-93D4-2DE3A71AE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CED1AC-145F-4DE6-AC9A-0C7D3ADD0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DCED1AC-145F-4DE6-AC9A-0C7D3ADD0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DCED1AC-145F-4DE6-AC9A-0C7D3ADD0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6AC2AF-D733-4EEE-83A1-E754FB0A0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66AC2AF-D733-4EEE-83A1-E754FB0A0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66AC2AF-D733-4EEE-83A1-E754FB0A0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4DD12-C588-4B25-8AAD-5ADDAAE5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554DD12-C588-4B25-8AAD-5ADDAAE5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554DD12-C588-4B25-8AAD-5ADDAAE5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EE9B07-B731-4C20-81C4-C34C491FA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1EE9B07-B731-4C20-81C4-C34C491FA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B1EE9B07-B731-4C20-81C4-C34C491FA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E8F891-9D36-4357-9159-3EBA843C5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AE8F891-9D36-4357-9159-3EBA843C5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AE8F891-9D36-4357-9159-3EBA843C5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B0605A-D880-47AE-A602-BCD1E1359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3DB0605A-D880-47AE-A602-BCD1E1359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3DB0605A-D880-47AE-A602-BCD1E1359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20E4E2-D457-47C9-BB25-E0E6907B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F220E4E2-D457-47C9-BB25-E0E6907B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F220E4E2-D457-47C9-BB25-E0E6907B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435F5-2E2D-4A2D-A047-0E971782E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2B2435F5-2E2D-4A2D-A047-0E971782E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2B2435F5-2E2D-4A2D-A047-0E971782E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C2B485-F441-474F-978E-5E463BC27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D6C2B485-F441-474F-978E-5E463BC27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D6C2B485-F441-474F-978E-5E463BC27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31669-4A9A-4CA0-B10B-327D47EEA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4EC31669-4A9A-4CA0-B10B-327D47EEA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4EC31669-4A9A-4CA0-B10B-327D47EEA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848EB1-BA16-4DCE-B703-433B57A7B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73848EB1-BA16-4DCE-B703-433B57A7B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73848EB1-BA16-4DCE-B703-433B57A7B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3364CB-E48B-423F-A0B9-0D7477F0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833364CB-E48B-423F-A0B9-0D7477F0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833364CB-E48B-423F-A0B9-0D7477F00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5D5A9F-4A9F-44E4-876D-A778C0162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2B5D5A9F-4A9F-44E4-876D-A778C0162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2B5D5A9F-4A9F-44E4-876D-A778C0162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681BB8-1340-48C0-9B85-4333CB118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86681BB8-1340-48C0-9B85-4333CB118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86681BB8-1340-48C0-9B85-4333CB118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260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আল্লাহ্‌র নামে শুরু করছি</vt:lpstr>
      <vt:lpstr>স্বাগতম</vt:lpstr>
      <vt:lpstr>শিক্ষক পরিচিতি</vt:lpstr>
      <vt:lpstr>পাঠ পরিচিতি</vt:lpstr>
      <vt:lpstr>এসো ছবি দেখি</vt:lpstr>
      <vt:lpstr>আজকের পাঠ</vt:lpstr>
      <vt:lpstr>শিখনফল</vt:lpstr>
      <vt:lpstr>মাদার তেরেসা গল্পটি লিখেছেন</vt:lpstr>
      <vt:lpstr>PowerPoint Presentation</vt:lpstr>
      <vt:lpstr>PowerPoint Presentation</vt:lpstr>
      <vt:lpstr>শব্দার্থ</vt:lpstr>
      <vt:lpstr>মূল্যায়ন</vt:lpstr>
      <vt:lpstr>বাড়ির কাজ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আল্লাহ্‌র নামে শুরু করছি</dc:title>
  <dc:creator>123</dc:creator>
  <cp:lastModifiedBy>123</cp:lastModifiedBy>
  <cp:revision>29</cp:revision>
  <dcterms:created xsi:type="dcterms:W3CDTF">2021-09-24T04:53:38Z</dcterms:created>
  <dcterms:modified xsi:type="dcterms:W3CDTF">2021-09-24T10:08:19Z</dcterms:modified>
</cp:coreProperties>
</file>