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8" r:id="rId2"/>
    <p:sldId id="259" r:id="rId3"/>
    <p:sldId id="257" r:id="rId4"/>
    <p:sldId id="269" r:id="rId5"/>
    <p:sldId id="268" r:id="rId6"/>
    <p:sldId id="260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BC756-1D88-468D-88B0-A8C6A949AFB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9674-FCBD-412B-B3FF-07B436A2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3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12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0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9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6FA80A-9095-4C17-BFE7-500DC4F86041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5E7-DB72-480B-B50A-D5FC7302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1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bn.wikipedia.org/wiki/%E0%A6%AB%E0%A7%87%E0%A6%AC%E0%A7%8D%E0%A6%B0%E0%A7%81%E0%A6%AF%E0%A6%BC%E0%A6%BE%E0%A6%B0%E0%A6%BF_%E0%A7%A8%E0%A7%AA" TargetMode="External"/><Relationship Id="rId7" Type="http://schemas.openxmlformats.org/officeDocument/2006/relationships/image" Target="../media/image15.jpg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85%E0%A7%8D%E0%A6%AF%E0%A6%BE%E0%A6%AA%E0%A6%B2_%E0%A6%95%E0%A6%AE%E0%A7%8D%E0%A6%AA%E0%A6%BF%E0%A6%89%E0%A6%9F%E0%A6%BE%E0%A6%B0" TargetMode="External"/><Relationship Id="rId5" Type="http://schemas.openxmlformats.org/officeDocument/2006/relationships/hyperlink" Target="https://bn.wikipedia.org/wiki/%E0%A6%B8%E0%A7%8D%E0%A6%9F%E0%A6%BF%E0%A6%AD_%E0%A6%9C%E0%A6%AC%E0%A6%B8#cite_note-6" TargetMode="External"/><Relationship Id="rId4" Type="http://schemas.openxmlformats.org/officeDocument/2006/relationships/hyperlink" Target="https://bn.wikipedia.org/wiki/%E0%A6%B8%E0%A7%8D%E0%A6%9F%E0%A6%BF%E0%A6%AD_%E0%A6%9C%E0%A6%AC%E0%A6%B8#cite_note-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AE%E0%A6%BE%E0%A6%B0%E0%A7%8D%E0%A6%95_%E0%A6%9C%E0%A6%BE%E0%A6%95%E0%A6%BE%E0%A6%B0%E0%A6%AC%E0%A6%BE%E0%A6%B0%E0%A7%8D%E0%A6%97#cite_note-3" TargetMode="External"/><Relationship Id="rId3" Type="http://schemas.openxmlformats.org/officeDocument/2006/relationships/hyperlink" Target="https://bn.wikipedia.org/wiki/%E0%A6%AE%E0%A7%87_%E0%A7%A7%E0%A7%AA" TargetMode="External"/><Relationship Id="rId7" Type="http://schemas.openxmlformats.org/officeDocument/2006/relationships/hyperlink" Target="https://bn.wikipedia.org/wiki/%E0%A6%AB%E0%A7%87%E0%A6%87%E0%A6%B8%E0%A6%AC%E0%A7%81%E0%A6%95" TargetMode="External"/><Relationship Id="rId12" Type="http://schemas.openxmlformats.org/officeDocument/2006/relationships/image" Target="../media/image12.jpg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iki/%E0%A6%B8%E0%A6%BE%E0%A6%AE%E0%A6%BE%E0%A6%9C%E0%A6%BF%E0%A6%95_%E0%A6%AF%E0%A7%8B%E0%A6%97%E0%A6%BE%E0%A6%AF%E0%A7%8B%E0%A6%97" TargetMode="External"/><Relationship Id="rId11" Type="http://schemas.openxmlformats.org/officeDocument/2006/relationships/hyperlink" Target="https://bn.wikipedia.org/w/index.php?title=%E0%A6%AC%E0%A7%8D%E0%A6%B0%E0%A7%87%E0%A6%95%E0%A6%A5%E0%A7%8D%E0%A6%B0%E0%A7%81_%E0%A6%B8%E0%A7%8D%E0%A6%9F%E0%A6%BE%E0%A6%B0%E0%A6%B6%E0%A6%9F&amp;action=edit&amp;redlink=1" TargetMode="External"/><Relationship Id="rId5" Type="http://schemas.openxmlformats.org/officeDocument/2006/relationships/hyperlink" Target="https://bn.wikipedia.org/wiki/%E0%A6%B8%E0%A6%AB%E0%A6%9F%E0%A6%93%E0%A6%AF%E0%A6%BC%E0%A7%8D%E0%A6%AF%E0%A6%BE%E0%A6%B0_%E0%A6%A1%E0%A7%87%E0%A6%AD%E0%A7%87%E0%A6%B2%E0%A6%AA%E0%A6%BE%E0%A6%B0" TargetMode="External"/><Relationship Id="rId10" Type="http://schemas.openxmlformats.org/officeDocument/2006/relationships/hyperlink" Target="https://bn.wikipedia.org/w/index.php?title=%E0%A6%B8%E0%A7%8C%E0%A6%B0_%E0%A6%AA%E0%A6%BE%E0%A6%B2&amp;action=edit&amp;redlink=1" TargetMode="External"/><Relationship Id="rId4" Type="http://schemas.openxmlformats.org/officeDocument/2006/relationships/hyperlink" Target="https://bn.wikipedia.org/wiki/%E0%A6%95%E0%A6%AE%E0%A7%8D%E0%A6%AA%E0%A6%BF%E0%A6%89%E0%A6%9F%E0%A6%BE%E0%A6%B0_%E0%A6%AA%E0%A7%8D%E0%A6%B0%E0%A7%8B%E0%A6%97%E0%A7%8D%E0%A6%B0%E0%A6%BE%E0%A6%AE%E0%A6%BE%E0%A6%B0" TargetMode="External"/><Relationship Id="rId9" Type="http://schemas.openxmlformats.org/officeDocument/2006/relationships/hyperlink" Target="https://bn.wikipedia.org/wiki/%E0%A6%AE%E0%A6%BE%E0%A6%B0%E0%A7%8D%E0%A6%95_%E0%A6%9C%E0%A6%BE%E0%A6%95%E0%A6%BE%E0%A6%B0%E0%A6%AC%E0%A6%BE%E0%A6%B0%E0%A7%8D%E0%A6%97#cite_note-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/index.php?title=President_(corporate_title)&amp;action=edit&amp;redlink=1" TargetMode="External"/><Relationship Id="rId3" Type="http://schemas.openxmlformats.org/officeDocument/2006/relationships/hyperlink" Target="https://bn.wikipedia.org/wiki/%E0%A6%AE%E0%A6%BE%E0%A6%87%E0%A6%95%E0%A7%8D%E0%A6%B0%E0%A7%8B%E0%A6%B8%E0%A6%AB%E0%A6%9F_%E0%A6%95%E0%A6%B0%E0%A7%8D%E0%A6%AA%E0%A7%8B%E0%A6%B0%E0%A7%87%E0%A6%B6%E0%A6%A8" TargetMode="External"/><Relationship Id="rId7" Type="http://schemas.openxmlformats.org/officeDocument/2006/relationships/hyperlink" Target="https://bn.wikipedia.org/wiki/%E0%A6%AA%E0%A7%8D%E0%A6%B0%E0%A6%A7%E0%A6%BE%E0%A6%A8_%E0%A6%A8%E0%A6%BF%E0%A6%B0%E0%A7%8D%E0%A6%AC%E0%A6%BE%E0%A6%B9%E0%A7%80_%E0%A6%95%E0%A6%B0%E0%A7%8D%E0%A6%AE%E0%A6%95%E0%A6%B0%E0%A7%8D%E0%A6%A4%E0%A6%BE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bn.wikipedia.org/w/index.php?title=Business_magnat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.wikipedia.org/w/index.php?title=Chairperson&amp;action=edit&amp;redlink=1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bn.wikipedia.org/wiki/%E0%A6%AC%E0%A6%BF%E0%A6%B2_%E0%A6%97%E0%A7%87%E0%A6%9F%E0%A6%B8#cite_note-:5-4" TargetMode="External"/><Relationship Id="rId10" Type="http://schemas.openxmlformats.org/officeDocument/2006/relationships/hyperlink" Target="https://bn.wikipedia.org/w/index.php?title=Shareholder&amp;action=edit&amp;redlink=1" TargetMode="External"/><Relationship Id="rId4" Type="http://schemas.openxmlformats.org/officeDocument/2006/relationships/hyperlink" Target="https://bn.wikipedia.org/wiki/%E0%A6%AC%E0%A6%BF%E0%A6%B2_%E0%A6%97%E0%A7%87%E0%A6%9F%E0%A6%B8#cite_note-FOOTNOTEManes1994-3" TargetMode="External"/><Relationship Id="rId9" Type="http://schemas.openxmlformats.org/officeDocument/2006/relationships/hyperlink" Target="https://bn.wikipedia.org/w/index.php?title=Software_architect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38544"/>
            <a:ext cx="10520218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63" y="1589757"/>
            <a:ext cx="6505576" cy="891937"/>
          </a:xfrm>
        </p:spPr>
        <p:txBody>
          <a:bodyPr/>
          <a:lstStyle/>
          <a:p>
            <a:pPr algn="ctr"/>
            <a:r>
              <a:rPr lang="as-IN" sz="5400" b="1" dirty="0">
                <a:solidFill>
                  <a:srgbClr val="FFFF00"/>
                </a:solidFill>
                <a:latin typeface="Arial" panose="020B0604020202020204" pitchFamily="34" charset="0"/>
              </a:rPr>
              <a:t>স্টিভ জবস</a:t>
            </a:r>
            <a:endParaRPr lang="en-US" sz="16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963" y="3051061"/>
            <a:ext cx="8331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স্টিভ জবস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(পুরোনাম: </a:t>
            </a:r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স্টিভেন পল জবস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) (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2" tooltip="ইংরেজি ভাষা"/>
              </a:rPr>
              <a:t>ইংরেজি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: 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Steven Paul "Steve" Jobs) (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জন্ম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3" tooltip="ফেব্রুয়ারি ২৪"/>
              </a:rPr>
              <a:t>ফেব্রুয়ারি ২৪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, ১৯৫৫, মৃত্যু ৫ অক্টোবর ২০১১)</a:t>
            </a:r>
            <a:r>
              <a:rPr lang="as-IN" baseline="30000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[৫]</a:t>
            </a:r>
            <a:r>
              <a:rPr lang="as-IN" baseline="30000" dirty="0">
                <a:solidFill>
                  <a:srgbClr val="FFFF00"/>
                </a:solidFill>
                <a:latin typeface="Arial" panose="020B0604020202020204" pitchFamily="34" charset="0"/>
                <a:hlinkClick r:id="rId5"/>
              </a:rPr>
              <a:t>[৬]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যুক্তরাষ্ট্রের একজন উদ্যোক্তা ও প্রযুক্তি উদ্ভাবক। তাকে পার্সোনাল কম্পিউটার বিপ্লবের পথিকৃৎ বলা হয়। তিনি স্টিভ ওজনিয়াক এবং রোনাল্ড ওয়েন -এর সাথে ১৯৭৬ খ্রিষ্টাব্দে "অ্যাপল কম্পিউটার" প্রতিষ্ঠা করেন। তিনি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6" tooltip="অ্যাপল কম্পিউটার"/>
              </a:rPr>
              <a:t>অ্যাপল ইনকর্পোরেশনের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প্রতিষ্ঠাতাদের অন্যতম ও সাবেক প্রধান নির্বাহী কর্মকর্তা। তিনি "পিক্সার এ্যানিমেশন স্টুডিওস"-এরও প্রতিষ্ঠাতাদের অন্যতম ও সাবেক প্রধান নির্বাহী কর্মকর্তা। ১৯৮৫ সালে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6" tooltip="অ্যাপল কম্পিউটার"/>
              </a:rPr>
              <a:t>অ্যাপল ইনকর্পোরেশনের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"বোর্ড অব ডিরেক্টর্সের" সদস্যদের সাথে বিরোধে জড়িয়ে তিনি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6" tooltip="অ্যাপল কম্পিউটার"/>
              </a:rPr>
              <a:t>অ্যাপল ইনকর্পোরেশনের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থেকে পদত্যাগ করেন এবং নেক্সট কম্পিউটার প্রতিষ্ঠা করেন। ১৯৯৬ সালে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6" tooltip="অ্যাপল কম্পিউটার"/>
              </a:rPr>
              <a:t>অ্যাপল কম্পিউটার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নেক্সট কম্পিউটারকে কিনে নিলে তিনি অ্যাপলে ফিরে আসেন। তিনি ১৯৯৫ সালে </a:t>
            </a:r>
            <a:r>
              <a:rPr lang="as-IN" i="1" dirty="0">
                <a:solidFill>
                  <a:srgbClr val="FFFF00"/>
                </a:solidFill>
                <a:latin typeface="Arial" panose="020B0604020202020204" pitchFamily="34" charset="0"/>
              </a:rPr>
              <a:t>টয় স্টোরি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নামের অ্যানিমেটেড চলচ্চিত্র প্রযোজনা করেন।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36" y="0"/>
            <a:ext cx="4562764" cy="3041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5" y="132841"/>
            <a:ext cx="1424709" cy="14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5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5FB9E-7EA4-4471-9C1F-4CE22C066515}"/>
              </a:ext>
            </a:extLst>
          </p:cNvPr>
          <p:cNvSpPr txBox="1"/>
          <p:nvPr/>
        </p:nvSpPr>
        <p:spPr>
          <a:xfrm>
            <a:off x="277091" y="737553"/>
            <a:ext cx="7804727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solidFill>
                  <a:srgbClr val="FFFF00"/>
                </a:solidFill>
                <a:latin typeface="arial" panose="020B0604020202020204" pitchFamily="34" charset="0"/>
              </a:rPr>
              <a:t>জেমস ক্লার্ক ম্যাক্সওয়েল</a:t>
            </a:r>
            <a:r>
              <a:rPr lang="as-IN" sz="4800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96" y="31040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42835" y="2053074"/>
            <a:ext cx="6834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জেমস ক্লার্ক ম্যাক্সওয়েল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(১৩ই জুন, ১৮৩১ - ৫ই নভেম্বর, ১৮৭৯) স্কটিশ পদার্থবিজ্ঞানী যিনি তড়িচ্চুম্বকীয় তত্ত্ব আবিষ্কারের জন্য স্মরণীয় হয়ে আছেন। ... এজন্যই আবিষ্কারের মৌলিকত্বের বিচারে নিউটন ও আইনস্টাইনের সাথে তার নাম উচ্চারিত হয়। ১৯৩১ সালে </a:t>
            </a:r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ম্যাক্সওয়েলের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জন্ম শতবার্ষিকী পালিত হয়েছিল।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4" y="0"/>
            <a:ext cx="3011053" cy="345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1" y="0"/>
            <a:ext cx="11678869" cy="65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5" y="0"/>
            <a:ext cx="11067217" cy="62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4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3" y="0"/>
            <a:ext cx="11214997" cy="63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4544703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</a:rPr>
              <a:t>Z_¨ I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hvMv‡hvM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cÖhyw³</a:t>
            </a: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angonMotaMJ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শ্রেণিঃ</a:t>
            </a:r>
            <a:r>
              <a:rPr lang="en-SG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</a:t>
            </a:r>
            <a:r>
              <a:rPr lang="en-SG" sz="2800" dirty="0" err="1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দশম</a:t>
            </a:r>
            <a:r>
              <a:rPr lang="en-SG" sz="2800" dirty="0" smtClean="0">
                <a:solidFill>
                  <a:srgbClr val="00B05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SG" sz="2800" dirty="0" smtClean="0">
              <a:solidFill>
                <a:srgbClr val="00B05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সময়ঃ </a:t>
            </a:r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৫০ মিনিট।</a:t>
            </a:r>
          </a:p>
          <a:p>
            <a:pPr algn="ctr"/>
            <a:r>
              <a:rPr lang="bn-IN" sz="2800" dirty="0">
                <a:solidFill>
                  <a:srgbClr val="00B05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dirty="0" smtClean="0">
                <a:solidFill>
                  <a:srgbClr val="00B050"/>
                </a:solidFill>
                <a:latin typeface="MuhuriMJ" pitchFamily="2" charset="0"/>
                <a:cs typeface="NikoshBAN" pitchFamily="2" charset="0"/>
              </a:rPr>
              <a:t>24</a:t>
            </a:r>
            <a:r>
              <a:rPr lang="en-US" sz="2800" dirty="0" smtClean="0">
                <a:solidFill>
                  <a:srgbClr val="00B050"/>
                </a:solidFill>
                <a:latin typeface="MuhuriMJ" pitchFamily="2" charset="0"/>
                <a:cs typeface="NikoshBAN" pitchFamily="2" charset="0"/>
              </a:rPr>
              <a:t>/০9/২০২১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0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3267" y="1900452"/>
            <a:ext cx="8079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তথ্য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যোগাযোগ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গুরুত্ব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পূর্ণ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ব্যক্তিদের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7" y="3220942"/>
            <a:ext cx="9976594" cy="278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8867" y="693555"/>
            <a:ext cx="1057701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7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4122" y="704951"/>
            <a:ext cx="68580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চালর্জ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9863" y="2201619"/>
            <a:ext cx="7944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as-IN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চার্লস ব্যাবেজকে কম্পিউটারের জনক বলা হয়। প্রযুক্তির ইতিহাসের অন্যতম এক স্মরণীয় ব্যক্তিত্বের নাম চার্লস ব্যাবেজ। তিনি ছিলেন একাধারে একজন গণিতবিদ, দার্শনিক, আবিষ্কারক এবং যন্ত্রপ্রকৌশলী। তিনি ছিলেন কেমব্রিজ বিশ্ববিদ্যালয়ের গণিতের অধ্যাপক।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22" y="34019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91" y="31856"/>
            <a:ext cx="2171123" cy="28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647" y="545910"/>
            <a:ext cx="6505576" cy="1304925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অ্যাডা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লাভলেস</a:t>
            </a:r>
            <a:endParaRPr lang="en-US" sz="96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15" y="2503055"/>
            <a:ext cx="10699844" cy="3111689"/>
          </a:xfrm>
        </p:spPr>
        <p:txBody>
          <a:bodyPr>
            <a:noAutofit/>
          </a:bodyPr>
          <a:lstStyle/>
          <a:p>
            <a:r>
              <a:rPr lang="as-IN" dirty="0"/>
              <a:t>অগাস্টা </a:t>
            </a:r>
            <a:r>
              <a:rPr lang="as-IN" b="1" dirty="0"/>
              <a:t>অ্যাডা</a:t>
            </a:r>
            <a:r>
              <a:rPr lang="as-IN" dirty="0"/>
              <a:t> বা লাভলেসের কাউন্টেস (জন্ম: ডিসেম্বর ১০, ১৮১৫ - মৃত্যু: </a:t>
            </a:r>
            <a:endParaRPr lang="en-US" dirty="0" smtClean="0"/>
          </a:p>
          <a:p>
            <a:r>
              <a:rPr lang="as-IN" dirty="0" smtClean="0"/>
              <a:t>নভেম্বর </a:t>
            </a:r>
            <a:r>
              <a:rPr lang="as-IN" dirty="0"/>
              <a:t>২৭, ১৮৫২) কে কম্পিউটার প্রোগ্রামিং ধারণার একজন প্রবর্তক মনে করা হয়</a:t>
            </a:r>
            <a:r>
              <a:rPr lang="as-IN" dirty="0" smtClean="0"/>
              <a:t>।</a:t>
            </a:r>
            <a:endParaRPr lang="en-US" dirty="0" smtClean="0"/>
          </a:p>
          <a:p>
            <a:r>
              <a:rPr lang="as-IN" dirty="0" smtClean="0"/>
              <a:t> </a:t>
            </a:r>
            <a:r>
              <a:rPr lang="as-IN" dirty="0"/>
              <a:t>তিনি চার্লস ব্যাবেজের অ্যানালিটিক্যাল ইঞ্জিন-এর একটি বর্ণনা লেখেন</a:t>
            </a:r>
            <a:r>
              <a:rPr lang="as-IN" dirty="0" smtClean="0"/>
              <a:t>।</a:t>
            </a:r>
            <a:endParaRPr lang="en-US" dirty="0" smtClean="0"/>
          </a:p>
          <a:p>
            <a:r>
              <a:rPr lang="as-IN" dirty="0"/>
              <a:t> </a:t>
            </a:r>
            <a:r>
              <a:rPr lang="as-IN" b="1" dirty="0"/>
              <a:t>অ্যাডা</a:t>
            </a:r>
            <a:r>
              <a:rPr lang="as-IN" dirty="0"/>
              <a:t> মাত্র ৩৬ বছর বেঁচে ছিলেন।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29" y="4745551"/>
            <a:ext cx="8634342" cy="14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8467"/>
            <a:ext cx="2563523" cy="24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21" y="469000"/>
            <a:ext cx="8659932" cy="1209675"/>
          </a:xfrm>
        </p:spPr>
        <p:txBody>
          <a:bodyPr/>
          <a:lstStyle/>
          <a:p>
            <a:r>
              <a:rPr lang="as-IN" sz="4400" dirty="0">
                <a:solidFill>
                  <a:srgbClr val="FFFF00"/>
                </a:solidFill>
              </a:rPr>
              <a:t>মার্ক জাকারবার্গ</a:t>
            </a:r>
            <a:endParaRPr lang="as-IN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85" y="2750382"/>
            <a:ext cx="9637476" cy="3269709"/>
          </a:xfrm>
        </p:spPr>
        <p:txBody>
          <a:bodyPr>
            <a:normAutofit/>
          </a:bodyPr>
          <a:lstStyle/>
          <a:p>
            <a:r>
              <a:rPr lang="as-IN" dirty="0">
                <a:solidFill>
                  <a:srgbClr val="FFFF00"/>
                </a:solidFill>
              </a:rPr>
              <a:t>মার্ক জাকারবার্গ, মার্ক জুকারবার্গ বা মার্ক যুকারবার্গ (</a:t>
            </a:r>
            <a:r>
              <a:rPr lang="as-IN" dirty="0">
                <a:solidFill>
                  <a:srgbClr val="FFFF00"/>
                </a:solidFill>
                <a:hlinkClick r:id="rId2" tooltip="ইংরেজি ভাষা"/>
              </a:rPr>
              <a:t>ইংরেজি</a:t>
            </a:r>
            <a:r>
              <a:rPr lang="as-IN" dirty="0">
                <a:solidFill>
                  <a:srgbClr val="FFFF00"/>
                </a:solidFill>
              </a:rPr>
              <a:t>: </a:t>
            </a:r>
            <a:r>
              <a:rPr lang="en-US" dirty="0">
                <a:solidFill>
                  <a:srgbClr val="FFFF00"/>
                </a:solidFill>
              </a:rPr>
              <a:t>Mark Elliot Zuckerberg; </a:t>
            </a:r>
            <a:r>
              <a:rPr lang="as-IN" dirty="0">
                <a:solidFill>
                  <a:srgbClr val="FFFF00"/>
                </a:solidFill>
              </a:rPr>
              <a:t>জন্ম: </a:t>
            </a:r>
            <a:r>
              <a:rPr lang="as-IN" dirty="0">
                <a:solidFill>
                  <a:srgbClr val="FFFF00"/>
                </a:solidFill>
                <a:hlinkClick r:id="rId3" tooltip="মে ১৪"/>
              </a:rPr>
              <a:t>১৪ মে</a:t>
            </a:r>
            <a:r>
              <a:rPr lang="as-IN" dirty="0">
                <a:solidFill>
                  <a:srgbClr val="FFFF00"/>
                </a:solidFill>
              </a:rPr>
              <a:t>, ১৯৮৪) একজন আমেরিকান </a:t>
            </a:r>
            <a:r>
              <a:rPr lang="as-IN" dirty="0">
                <a:solidFill>
                  <a:srgbClr val="FFFF00"/>
                </a:solidFill>
                <a:hlinkClick r:id="rId4" tooltip="কম্পিউটার প্রোগ্রামার"/>
              </a:rPr>
              <a:t>কম্পিউটার প্রোগ্রামার</a:t>
            </a:r>
            <a:r>
              <a:rPr lang="as-IN" dirty="0">
                <a:solidFill>
                  <a:srgbClr val="FFFF00"/>
                </a:solidFill>
              </a:rPr>
              <a:t> ও </a:t>
            </a:r>
            <a:r>
              <a:rPr lang="as-IN" u="sng" dirty="0">
                <a:solidFill>
                  <a:srgbClr val="FFFF00"/>
                </a:solidFill>
                <a:hlinkClick r:id="rId5"/>
              </a:rPr>
              <a:t>সফটওয়্যার ডেভেলপার</a:t>
            </a:r>
            <a:r>
              <a:rPr lang="as-IN" dirty="0">
                <a:solidFill>
                  <a:srgbClr val="FFFF00"/>
                </a:solidFill>
              </a:rPr>
              <a:t>। তার পুরো নাম মার্ক এলিয়ট জাকারবার্গ, যার আসল পরিচিতি হলো জনপ্রিয় </a:t>
            </a:r>
            <a:r>
              <a:rPr lang="as-IN" dirty="0">
                <a:solidFill>
                  <a:srgbClr val="FFFF00"/>
                </a:solidFill>
                <a:hlinkClick r:id="rId6" tooltip="সামাজিক যোগাযোগ"/>
              </a:rPr>
              <a:t>সামাজিক যোগাযোগ</a:t>
            </a:r>
            <a:r>
              <a:rPr lang="as-IN" dirty="0">
                <a:solidFill>
                  <a:srgbClr val="FFFF00"/>
                </a:solidFill>
              </a:rPr>
              <a:t> মাধ্যম </a:t>
            </a:r>
            <a:r>
              <a:rPr lang="as-IN" dirty="0">
                <a:solidFill>
                  <a:srgbClr val="FFFF00"/>
                </a:solidFill>
                <a:hlinkClick r:id="rId7" tooltip="ফেইসবুক"/>
              </a:rPr>
              <a:t>ফেইসবুকের</a:t>
            </a:r>
            <a:r>
              <a:rPr lang="as-IN" dirty="0">
                <a:solidFill>
                  <a:srgbClr val="FFFF00"/>
                </a:solidFill>
              </a:rPr>
              <a:t> প্রতিষ্ঠাতা হিসেবে। তিনি ফেইসবুকের চেয়ারম্যান, প্রধান নির্বাহী কর্মকর্তা এবং নিয়ন্ত্রক অংশীদার। </a:t>
            </a:r>
            <a:r>
              <a:rPr lang="as-IN" baseline="30000" dirty="0">
                <a:solidFill>
                  <a:srgbClr val="FFFF00"/>
                </a:solidFill>
                <a:hlinkClick r:id="rId8"/>
              </a:rPr>
              <a:t>[৩]</a:t>
            </a:r>
            <a:r>
              <a:rPr lang="as-IN" baseline="30000" dirty="0">
                <a:solidFill>
                  <a:srgbClr val="FFFF00"/>
                </a:solidFill>
                <a:hlinkClick r:id="rId9"/>
              </a:rPr>
              <a:t>[৪]</a:t>
            </a:r>
            <a:r>
              <a:rPr lang="as-IN" dirty="0">
                <a:solidFill>
                  <a:srgbClr val="FFFF00"/>
                </a:solidFill>
              </a:rPr>
              <a:t> তিনি </a:t>
            </a:r>
            <a:r>
              <a:rPr lang="as-IN" dirty="0">
                <a:solidFill>
                  <a:srgbClr val="FFFF00"/>
                </a:solidFill>
                <a:hlinkClick r:id="rId10" tooltip="সৌর পাল (পাতার অস্তিত্ব নেই)"/>
              </a:rPr>
              <a:t>সৌর পাল</a:t>
            </a:r>
            <a:r>
              <a:rPr lang="as-IN" dirty="0">
                <a:solidFill>
                  <a:srgbClr val="FFFF00"/>
                </a:solidFill>
              </a:rPr>
              <a:t> মহাকাশযান উন্নয়ন প্রকল্প </a:t>
            </a:r>
            <a:r>
              <a:rPr lang="as-IN" dirty="0">
                <a:solidFill>
                  <a:srgbClr val="FFFF00"/>
                </a:solidFill>
                <a:hlinkClick r:id="rId11" tooltip="ব্রেকথ্রু স্টারশট (পাতার অস্তিত্ব নেই)"/>
              </a:rPr>
              <a:t>ব্রেকথ্রু স্টারশট</a:t>
            </a:r>
            <a:r>
              <a:rPr lang="as-IN" dirty="0">
                <a:solidFill>
                  <a:srgbClr val="FFFF00"/>
                </a:solidFill>
              </a:rPr>
              <a:t> এর সহ-প্রতিষ্ঠাতা এবং বোর্ডের অন্যতম সদস্য হিসাবে কাজ করছেন।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9" y="0"/>
            <a:ext cx="3149599" cy="275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90391"/>
            <a:ext cx="6505576" cy="852207"/>
          </a:xfrm>
        </p:spPr>
        <p:txBody>
          <a:bodyPr/>
          <a:lstStyle/>
          <a:p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উইলিয়াম হেনরি গেটস</a:t>
            </a:r>
            <a:endParaRPr lang="en-US" sz="72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000" y="3041457"/>
            <a:ext cx="9476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>
                <a:solidFill>
                  <a:srgbClr val="FFFF00"/>
                </a:solidFill>
                <a:latin typeface="Arial" panose="020B0604020202020204" pitchFamily="34" charset="0"/>
              </a:rPr>
              <a:t>উইলিয়াম হেনরি গেটস তৃতীয়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(জন্ম ২৮ অক্টোবর, ১৯৫৫) একজন আমেরিকান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2" tooltip="Business magnate (পাতার অস্তিত্ব নেই)"/>
              </a:rPr>
              <a:t>ব্যবসায়িক মহারথী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, সফটওয়্যার বিকাশকারী, বিনিয়োগকারী, লেখক এবং সমাজসেবী।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3" tooltip="মাইক্রোসফট কর্পোরেশন"/>
              </a:rPr>
              <a:t>তিনি মাইক্রোসফ্ট কর্পোরেশনের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সহ-প্রতিষ্ঠাতা। </a:t>
            </a:r>
            <a:r>
              <a:rPr lang="as-IN" baseline="30000" dirty="0">
                <a:solidFill>
                  <a:srgbClr val="FFFF00"/>
                </a:solidFill>
                <a:latin typeface="Arial" panose="020B0604020202020204" pitchFamily="34" charset="0"/>
                <a:hlinkClick r:id="rId4"/>
              </a:rPr>
              <a:t>[৩]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</a:t>
            </a:r>
            <a:r>
              <a:rPr lang="as-IN" baseline="30000" dirty="0">
                <a:solidFill>
                  <a:srgbClr val="FFFF00"/>
                </a:solidFill>
                <a:latin typeface="Arial" panose="020B0604020202020204" pitchFamily="34" charset="0"/>
                <a:hlinkClick r:id="rId5"/>
              </a:rPr>
              <a:t>[৪]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মাইক্রোসফ্টে কর্মজীবন চলাকালীন গেটস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6" tooltip="Chairperson (পাতার অস্তিত্ব নেই)"/>
              </a:rPr>
              <a:t>চেয়ারম্যান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,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7" tooltip="প্রধান নির্বাহী কর্মকর্তা"/>
              </a:rPr>
              <a:t>প্রধান নির্বাহী কর্মকর্তা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(সিইও),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8" tooltip="President (corporate title) (পাতার অস্তিত্ব নেই)"/>
              </a:rPr>
              <a:t>প্রেসিডেন্ট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এবং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9" tooltip="Software architect (পাতার অস্তিত্ব নেই)"/>
              </a:rPr>
              <a:t>প্রধান সফটওয়্যার আর্কিটেক্টের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পদে ছিলেন এবং মে ২০১৪ অবধি বৃহত্তম স্বতন্ত্র 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  <a:hlinkClick r:id="rId10" tooltip="Shareholder (পাতার অস্তিত্ব নেই)"/>
              </a:rPr>
              <a:t>শেয়ারহোল্ডারও</a:t>
            </a:r>
            <a:r>
              <a:rPr lang="as-IN" dirty="0">
                <a:solidFill>
                  <a:srgbClr val="FFFF00"/>
                </a:solidFill>
                <a:latin typeface="Arial" panose="020B0604020202020204" pitchFamily="34" charset="0"/>
              </a:rPr>
              <a:t> ছিলেন। 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83" y="0"/>
            <a:ext cx="4427650" cy="294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5" y="132841"/>
            <a:ext cx="1424709" cy="14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69</Words>
  <Application>Microsoft Office PowerPoint</Application>
  <PresentationFormat>Widescreen</PresentationFormat>
  <Paragraphs>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</vt:lpstr>
      <vt:lpstr>Calibri</vt:lpstr>
      <vt:lpstr>Century Gothic</vt:lpstr>
      <vt:lpstr>MuhuriMJ</vt:lpstr>
      <vt:lpstr>NikoshBAN</vt:lpstr>
      <vt:lpstr>SutonnyMJ</vt:lpstr>
      <vt:lpstr>TangonMotaMJ</vt:lpstr>
      <vt:lpstr>Vrinda</vt:lpstr>
      <vt:lpstr>Webdings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অ্যাডা লাভলেস</vt:lpstr>
      <vt:lpstr>মার্ক জাকারবার্গ</vt:lpstr>
      <vt:lpstr>উইলিয়াম হেনরি গেটস</vt:lpstr>
      <vt:lpstr>স্টিভ জবস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Kw¤úDUvi I Z_¨ cÖhyw³</dc:title>
  <dc:creator>Dell</dc:creator>
  <cp:lastModifiedBy>hp</cp:lastModifiedBy>
  <cp:revision>28</cp:revision>
  <dcterms:created xsi:type="dcterms:W3CDTF">2021-09-07T07:15:00Z</dcterms:created>
  <dcterms:modified xsi:type="dcterms:W3CDTF">2021-09-24T02:41:03Z</dcterms:modified>
</cp:coreProperties>
</file>