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8" r:id="rId2"/>
    <p:sldId id="259" r:id="rId3"/>
    <p:sldId id="257" r:id="rId4"/>
    <p:sldId id="269" r:id="rId5"/>
    <p:sldId id="268" r:id="rId6"/>
    <p:sldId id="260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BC756-1D88-468D-88B0-A8C6A949AFB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B9674-FCBD-412B-B3FF-07B436A2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0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6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3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3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812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02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8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0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2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9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6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8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1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8" y="138544"/>
            <a:ext cx="10520218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63" y="1589757"/>
            <a:ext cx="6505576" cy="891937"/>
          </a:xfrm>
        </p:spPr>
        <p:txBody>
          <a:bodyPr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শিক্ষায়</a:t>
            </a:r>
            <a:r>
              <a:rPr lang="en-US" sz="54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ইন্টারনেট</a:t>
            </a:r>
            <a:endParaRPr lang="en-US" sz="166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963" y="3051061"/>
            <a:ext cx="833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আমরা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ই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লানিংয়ের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বিষয়টি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পূর্বে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আলোচনা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করেছি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যেখানে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জেনেছি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রেডিও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টেলিভিশন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সিডিরম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ব্যক্তিগত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নেটওয়ার্ক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ইন্টারনেট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ইত্যাদি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নানা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রকম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মাধ্যম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ব্যবহার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করে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কীভাবে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শিক্ষা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প্রশিক্ষণ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দেওয়া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যায়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। এ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অধ্যায়ে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আমরা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আলাদাভাবে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শিক্ষার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ব্যাপারে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ইন্টারনেটের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ভূমিকা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আলোচনা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করব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যার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অনেক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কিছুই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ইতোমধ্যে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তোমাদের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জানা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হয়ে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গেছে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প্রাণেশ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63" y="877402"/>
            <a:ext cx="1424709" cy="14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56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35FB9E-7EA4-4471-9C1F-4CE22C066515}"/>
              </a:ext>
            </a:extLst>
          </p:cNvPr>
          <p:cNvSpPr txBox="1"/>
          <p:nvPr/>
        </p:nvSpPr>
        <p:spPr>
          <a:xfrm>
            <a:off x="277091" y="737553"/>
            <a:ext cx="11914909" cy="8512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ইন্টারনেটের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মাধ্যম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96" y="310409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42835" y="2053074"/>
            <a:ext cx="7887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বাংলাদেশেও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ইতোমধ্যে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বেশ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কিছু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সফটওয়্যার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কোম্পানি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তৈরি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হয়েছে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যারা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বাংলাদেশে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তৈরি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বিভিন্ন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সফটওয়্যার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মোবাইল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অ্যাপস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পৃথিবীর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অন্যান্য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দেশে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রপ্তানি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করছে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এটি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আমাদের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জন্য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অবশ্যই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গর্বের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বর্তমান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তরুণ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প্রজম্মের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অনেক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শিক্ষার্থী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এই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পেশার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সঙেঙ্গ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জড়িত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হয়ে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পড়ছে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ভবিষ্যতে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এই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সেক্টরে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আরও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অনেক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দক্ষ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কর্মীর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প্রয়োজন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হবে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কাজেই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ক্যারিয়ার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হিসেবে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আইসিটির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সম্ভাবনা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অনেক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উজ্জ্বল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এসব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বিবেচনা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করে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নিজের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আইসিট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দক্ষতা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বাড়িয়ে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নিতে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এখন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থেকেই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সচেষ্ট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হওয়া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প্রয়োজন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।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1" y="0"/>
            <a:ext cx="11678869" cy="65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5" y="0"/>
            <a:ext cx="11067217" cy="62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4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3" y="0"/>
            <a:ext cx="11214997" cy="630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053385" y="1357537"/>
            <a:ext cx="4544703" cy="33918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Z_¨ I 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†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hvMv‡hvM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cÖhyw³</a:t>
            </a:r>
          </a:p>
          <a:p>
            <a:pPr algn="ctr"/>
            <a:r>
              <a:rPr lang="en-US" sz="2800" dirty="0" err="1">
                <a:solidFill>
                  <a:srgbClr val="00B050"/>
                </a:solidFill>
                <a:latin typeface="Webdings" pitchFamily="18" charset="2"/>
                <a:cs typeface="NikoshBAN" panose="02000000000000000000" pitchFamily="2" charset="0"/>
              </a:rPr>
              <a:t>অধ্যায়ঃ</a:t>
            </a:r>
            <a:r>
              <a:rPr lang="bn-IN" sz="2800" dirty="0">
                <a:solidFill>
                  <a:srgbClr val="00B050"/>
                </a:solidFill>
                <a:latin typeface="Webdings" pitchFamily="18" charset="2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angonMotaMJ" pitchFamily="2" charset="0"/>
                <a:cs typeface="NikoshBAN" panose="02000000000000000000" pitchFamily="2" charset="0"/>
              </a:rPr>
              <a:t>পঞ্চম</a:t>
            </a:r>
            <a:endParaRPr lang="en-US" sz="2800" dirty="0">
              <a:solidFill>
                <a:srgbClr val="00B05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00B050"/>
                </a:solidFill>
                <a:latin typeface="Webdings" pitchFamily="18" charset="2"/>
                <a:cs typeface="NikoshBAN" panose="02000000000000000000" pitchFamily="2" charset="0"/>
              </a:rPr>
              <a:t>শ্রেণিঃ</a:t>
            </a:r>
            <a:r>
              <a:rPr lang="en-SG" sz="2800" dirty="0" smtClean="0">
                <a:solidFill>
                  <a:srgbClr val="00B050"/>
                </a:solidFill>
                <a:latin typeface="Webdings" pitchFamily="18" charset="2"/>
                <a:cs typeface="NikoshBAN" panose="02000000000000000000" pitchFamily="2" charset="0"/>
              </a:rPr>
              <a:t> </a:t>
            </a:r>
            <a:r>
              <a:rPr lang="en-SG" sz="2800" dirty="0" err="1" smtClean="0">
                <a:solidFill>
                  <a:srgbClr val="00B050"/>
                </a:solidFill>
                <a:latin typeface="SutonnyMJ" pitchFamily="2" charset="0"/>
                <a:cs typeface="NikoshBAN" panose="02000000000000000000" pitchFamily="2" charset="0"/>
              </a:rPr>
              <a:t>দশম</a:t>
            </a:r>
            <a:r>
              <a:rPr lang="en-SG" sz="2800" dirty="0" smtClean="0">
                <a:solidFill>
                  <a:srgbClr val="00B05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 smtClean="0">
                <a:solidFill>
                  <a:srgbClr val="00B050"/>
                </a:solidFill>
                <a:latin typeface="Webdings" pitchFamily="18" charset="2"/>
                <a:cs typeface="NikoshBAN" panose="02000000000000000000" pitchFamily="2" charset="0"/>
              </a:rPr>
              <a:t>সময়ঃ </a:t>
            </a:r>
            <a:r>
              <a:rPr lang="bn-IN" sz="2800" dirty="0">
                <a:solidFill>
                  <a:srgbClr val="00B050"/>
                </a:solidFill>
                <a:latin typeface="Webdings" pitchFamily="18" charset="2"/>
                <a:cs typeface="NikoshBAN" panose="02000000000000000000" pitchFamily="2" charset="0"/>
              </a:rPr>
              <a:t>৫০ মিনিট।</a:t>
            </a:r>
          </a:p>
          <a:p>
            <a:pPr algn="ctr"/>
            <a:r>
              <a:rPr lang="bn-IN" sz="2800" dirty="0">
                <a:solidFill>
                  <a:srgbClr val="00B050"/>
                </a:solidFill>
                <a:latin typeface="Webdings" pitchFamily="18" charset="2"/>
                <a:cs typeface="NikoshBAN" panose="02000000000000000000" pitchFamily="2" charset="0"/>
              </a:rPr>
              <a:t> তারিখঃ </a:t>
            </a:r>
            <a:r>
              <a:rPr lang="en-US" sz="2800" dirty="0" smtClean="0">
                <a:solidFill>
                  <a:srgbClr val="00B050"/>
                </a:solidFill>
                <a:latin typeface="MuhuriMJ" pitchFamily="2" charset="0"/>
                <a:cs typeface="NikoshBAN" pitchFamily="2" charset="0"/>
              </a:rPr>
              <a:t>24/০9/২০২১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75736" y="240445"/>
            <a:ext cx="3700000" cy="10215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64" y="3864287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06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3267" y="1900452"/>
            <a:ext cx="8079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v"/>
            </a:pP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মাল্টিমিডিয়া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গ্রাফিক্স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প্রেজেন্টেশন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সফটওয়্যার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SutonnyMJ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77" y="3220942"/>
            <a:ext cx="9976594" cy="278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8867" y="693555"/>
            <a:ext cx="1057701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37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9055" y="704951"/>
            <a:ext cx="7883067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মাধ্যমসূহ</a:t>
            </a:r>
            <a:endParaRPr lang="bn-IN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4735" y="1906055"/>
            <a:ext cx="8581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আমরা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সবাই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জানি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সবচেয়ে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জনপ্রিয়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ডিজিটাল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যন্ত্র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কম্পিউটার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গণনা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যন্ত্র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বা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হিসাব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নিকাশ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করার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যন্ত্র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হিসেবেই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সমধিক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পরিচিত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হয়ে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আসছে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।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তথ্য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প্রক্রিয়াকরণ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ও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যোগাযোগ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কম্পিউটারের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আরো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একটি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গুরুত্বপূণ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কাজ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ছিল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।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এর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লেখালেখি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করার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জন্য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এই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যন্ত্রটির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ব্যাপক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ব্যবহার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শুরু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</a:rPr>
              <a:t>হয়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</a:rPr>
              <a:t>। </a:t>
            </a:r>
            <a:endParaRPr lang="en-US" sz="2400" dirty="0">
              <a:solidFill>
                <a:srgbClr val="00B0F0"/>
              </a:solidFill>
              <a:latin typeface="SutonnyMJ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22" y="340194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755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647" y="545910"/>
            <a:ext cx="6505576" cy="1304925"/>
          </a:xfrm>
        </p:spPr>
        <p:txBody>
          <a:bodyPr/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বর্ণ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বা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টেক্সট</a:t>
            </a:r>
            <a:endParaRPr lang="en-US" sz="9600" b="1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915" y="2503055"/>
            <a:ext cx="10699844" cy="3111689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সারা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দুনিয়াতেই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টেক্সটের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যাবতীয়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কাজ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এখন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কম্পিউটারে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হয়ে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থাকে</a:t>
            </a:r>
            <a:r>
              <a:rPr lang="en-US" sz="3200" dirty="0" smtClean="0">
                <a:solidFill>
                  <a:srgbClr val="00B0F0"/>
                </a:solidFill>
              </a:rPr>
              <a:t>। </a:t>
            </a:r>
            <a:r>
              <a:rPr lang="en-US" sz="3200" dirty="0" err="1" smtClean="0">
                <a:solidFill>
                  <a:srgbClr val="00B0F0"/>
                </a:solidFill>
              </a:rPr>
              <a:t>একসময়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টাইপরাইটার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দিয়ে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এসব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কাজ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করা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হতো</a:t>
            </a:r>
            <a:r>
              <a:rPr lang="en-US" sz="3200" dirty="0" smtClean="0">
                <a:solidFill>
                  <a:srgbClr val="00B0F0"/>
                </a:solidFill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</a:rPr>
              <a:t>এখন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অফিস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আদালত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থেকে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পেশাদারি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মুন্দ্রণ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পর্যন্ত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সর্বত্রই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কম্পিউটার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ব্যবহার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হচ্ছে</a:t>
            </a:r>
            <a:r>
              <a:rPr lang="en-US" sz="3200" dirty="0" smtClean="0">
                <a:solidFill>
                  <a:srgbClr val="00B0F0"/>
                </a:solidFill>
              </a:rPr>
              <a:t>।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29" y="4745551"/>
            <a:ext cx="8634342" cy="142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57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39" y="1291036"/>
            <a:ext cx="4308915" cy="1209675"/>
          </a:xfrm>
        </p:spPr>
        <p:txBody>
          <a:bodyPr/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চিত্র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বা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গ্রাফিক্স</a:t>
            </a:r>
            <a:endParaRPr lang="as-IN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785" y="2750382"/>
            <a:ext cx="9637476" cy="3269709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solidFill>
                  <a:srgbClr val="FFFF00"/>
                </a:solidFill>
              </a:rPr>
              <a:t>দুনিয়ার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সর্বত্রই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গ্রাফিক্স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তৈরি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সম্পাদনা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ইত্যাদি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যাবতীয়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কাজ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কম্পিউটার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ব্যবহার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করেই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হয়</a:t>
            </a:r>
            <a:r>
              <a:rPr lang="en-US" dirty="0" smtClean="0">
                <a:solidFill>
                  <a:srgbClr val="FFFF00"/>
                </a:solidFill>
              </a:rPr>
              <a:t>। </a:t>
            </a:r>
            <a:r>
              <a:rPr lang="en-US" dirty="0" err="1" smtClean="0">
                <a:solidFill>
                  <a:srgbClr val="FFFF00"/>
                </a:solidFill>
              </a:rPr>
              <a:t>আমাদের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দেশে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গ্রাফিক্স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ডিজাইন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পেইন্টিং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ড্রইং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কমার্শিয়াল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গ্রাফিক্স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নামক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এলাকা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হচ্ছে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মুন্দ্রণ</a:t>
            </a:r>
            <a:r>
              <a:rPr lang="en-US" dirty="0" smtClean="0">
                <a:solidFill>
                  <a:srgbClr val="FFFF00"/>
                </a:solidFill>
              </a:rPr>
              <a:t> ও </a:t>
            </a:r>
            <a:r>
              <a:rPr lang="en-US" dirty="0" err="1" smtClean="0">
                <a:solidFill>
                  <a:srgbClr val="FFFF00"/>
                </a:solidFill>
              </a:rPr>
              <a:t>প্রকাশনা</a:t>
            </a:r>
            <a:r>
              <a:rPr lang="en-US" dirty="0" smtClean="0">
                <a:solidFill>
                  <a:srgbClr val="FFFF00"/>
                </a:solidFill>
              </a:rPr>
              <a:t>। </a:t>
            </a:r>
            <a:r>
              <a:rPr lang="en-US" dirty="0" err="1" smtClean="0">
                <a:solidFill>
                  <a:srgbClr val="FFFF00"/>
                </a:solidFill>
              </a:rPr>
              <a:t>মুন্দ্রণ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প্রকাশনায়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গ্রাফিক্স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ডিজাইনের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ক্ষেত্রে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কম্পিউটারের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ব্যবহার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শুরু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হয়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নব্বই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দশকে</a:t>
            </a:r>
            <a:r>
              <a:rPr lang="en-US" dirty="0" smtClean="0">
                <a:solidFill>
                  <a:srgbClr val="FFFF00"/>
                </a:solidFill>
              </a:rPr>
              <a:t>। </a:t>
            </a:r>
            <a:r>
              <a:rPr lang="en-US" dirty="0" err="1" smtClean="0">
                <a:solidFill>
                  <a:srgbClr val="FFFF00"/>
                </a:solidFill>
              </a:rPr>
              <a:t>প্রথমে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ফটোশপ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দিয়ে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স্ক্যান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ছবি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সম্পাদনা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দিয়ে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এর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সূচনা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হয়</a:t>
            </a:r>
            <a:r>
              <a:rPr lang="en-US" dirty="0" smtClean="0">
                <a:solidFill>
                  <a:srgbClr val="FFFF00"/>
                </a:solidFill>
              </a:rPr>
              <a:t>। </a:t>
            </a:r>
            <a:r>
              <a:rPr lang="en-US" dirty="0" err="1" smtClean="0">
                <a:solidFill>
                  <a:srgbClr val="FFFF00"/>
                </a:solidFill>
              </a:rPr>
              <a:t>ক্রমশ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ডিজাইন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এবং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গ্রাফিক্সে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কম্পিউটার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জায়গা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নিতে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থাকে</a:t>
            </a:r>
            <a:r>
              <a:rPr lang="en-US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2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90391"/>
            <a:ext cx="6505576" cy="852207"/>
          </a:xfrm>
        </p:spPr>
        <p:txBody>
          <a:bodyPr/>
          <a:lstStyle/>
          <a:p>
            <a:r>
              <a:rPr lang="en-US" sz="7200" dirty="0" err="1" smtClean="0">
                <a:solidFill>
                  <a:srgbClr val="FFFF00"/>
                </a:solidFill>
                <a:latin typeface="SutonnyMJ" pitchFamily="2" charset="0"/>
              </a:rPr>
              <a:t>বিনোদন</a:t>
            </a:r>
            <a:endParaRPr lang="en-US" sz="72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000" y="3041457"/>
            <a:ext cx="9476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বিনোদনের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অধিকাংশ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এলাকায়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মাল্টিমিডিয়া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জুড়ে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রয়েছে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সিনেমা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নাটকের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ক্ষেত্রে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মাল্টিমিডিয়ার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সাহায্যে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স্পেশ্যাল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ইফেক্ট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ব্যবহার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করে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আরও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প্রাণবন্ত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করা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হয়েছে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। </a:t>
            </a:r>
          </a:p>
          <a:p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বিজ্ঞাপনে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মাল্টিমিডিয়া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ব্যবহারের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ফলে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অত্যন্ত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আকর্ষণীয়ভাবে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তা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উপস্থাপন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করা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সম্ভব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হচ্ছে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সম্ভব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অসম্ভব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অনেক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কিছুই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দেখানো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যাচ্ছে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কম্পিউটার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গেমস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ভিডিও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গেমগুলোতে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মাল্টিমিডিয়ার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ব্যবহার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ব্যাপক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।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গেমসগুলোতে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মাল্টিমিডিয়া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ব্যবহারের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ফলে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প্রকুত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অর্থে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বাস্তবতা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ছোঁয়া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পেতে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শুরু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করেছে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।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245" y="1231969"/>
            <a:ext cx="1424709" cy="14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1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515</TotalTime>
  <Words>370</Words>
  <Application>Microsoft Office PowerPoint</Application>
  <PresentationFormat>Widescreen</PresentationFormat>
  <Paragraphs>26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</vt:lpstr>
      <vt:lpstr>Calibri</vt:lpstr>
      <vt:lpstr>Century Gothic</vt:lpstr>
      <vt:lpstr>MuhuriMJ</vt:lpstr>
      <vt:lpstr>NikoshBAN</vt:lpstr>
      <vt:lpstr>SutonnyMJ</vt:lpstr>
      <vt:lpstr>TangonMotaMJ</vt:lpstr>
      <vt:lpstr>Vrinda</vt:lpstr>
      <vt:lpstr>Webdings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বর্ণ বা টেক্সট</vt:lpstr>
      <vt:lpstr>চিত্র বা গ্রাফিক্স</vt:lpstr>
      <vt:lpstr>বিনোদন</vt:lpstr>
      <vt:lpstr>শিক্ষায় ইন্টারনেট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Kw¤úDUvi I Z_¨ cÖhyw³</dc:title>
  <dc:creator>Dell</dc:creator>
  <cp:lastModifiedBy>hp</cp:lastModifiedBy>
  <cp:revision>32</cp:revision>
  <dcterms:created xsi:type="dcterms:W3CDTF">2021-09-07T07:15:00Z</dcterms:created>
  <dcterms:modified xsi:type="dcterms:W3CDTF">2021-09-24T03:56:50Z</dcterms:modified>
</cp:coreProperties>
</file>