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82" r:id="rId3"/>
    <p:sldId id="287" r:id="rId4"/>
    <p:sldId id="288" r:id="rId5"/>
    <p:sldId id="291" r:id="rId6"/>
    <p:sldId id="292" r:id="rId7"/>
    <p:sldId id="293" r:id="rId8"/>
    <p:sldId id="295" r:id="rId9"/>
    <p:sldId id="297" r:id="rId10"/>
    <p:sldId id="298" r:id="rId11"/>
    <p:sldId id="300" r:id="rId12"/>
    <p:sldId id="302" r:id="rId13"/>
    <p:sldId id="303" r:id="rId14"/>
    <p:sldId id="305" r:id="rId15"/>
    <p:sldId id="306" r:id="rId16"/>
    <p:sldId id="307" r:id="rId17"/>
    <p:sldId id="308" r:id="rId18"/>
    <p:sldId id="311" r:id="rId19"/>
    <p:sldId id="310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6" autoAdjust="0"/>
    <p:restoredTop sz="94660"/>
  </p:normalViewPr>
  <p:slideViewPr>
    <p:cSldViewPr snapToGrid="0">
      <p:cViewPr>
        <p:scale>
          <a:sx n="53" d="100"/>
          <a:sy n="53" d="100"/>
        </p:scale>
        <p:origin x="-15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27DF2-DBA9-40FC-BCBE-BDA636A6C4C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9FB5-621C-41B1-88FD-79FBE794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5230-7025-4051-9770-6696AE69908B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JPG"/><Relationship Id="rId7" Type="http://schemas.openxmlformats.org/officeDocument/2006/relationships/image" Target="../media/image3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1.jpg"/><Relationship Id="rId4" Type="http://schemas.openxmlformats.org/officeDocument/2006/relationships/image" Target="../media/image8.JP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42.jpg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33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izahmedrana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8.JPG"/><Relationship Id="rId4" Type="http://schemas.openxmlformats.org/officeDocument/2006/relationships/image" Target="../media/image17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304800"/>
            <a:ext cx="12093262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9" y="3685510"/>
            <a:ext cx="1336910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839" y="3852555"/>
            <a:ext cx="49969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915" y="1516085"/>
            <a:ext cx="6379358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685800"/>
            <a:r>
              <a:rPr lang="bn-BD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32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2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4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28"/>
            <a:ext cx="1269843" cy="1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9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24" y="4457700"/>
            <a:ext cx="4391025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89" y="4133293"/>
            <a:ext cx="4381500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50" y="205361"/>
            <a:ext cx="6418729" cy="1068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7B7EEF-CA4B-40FC-8061-7DA1AEC6F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14" y="1433830"/>
            <a:ext cx="4841435" cy="3335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876549-26A0-4176-AF98-F15EB30BC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93" y="1656229"/>
            <a:ext cx="4109196" cy="27902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898F1B-A1CA-4C2A-8C29-2FC2B5C5F5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1365974"/>
            <a:ext cx="2870033" cy="4642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6" y="205362"/>
            <a:ext cx="5665693" cy="1160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040"/>
            <a:ext cx="3103114" cy="16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1" y="302480"/>
            <a:ext cx="3267739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" y="4506446"/>
            <a:ext cx="9986682" cy="16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1"/>
            <a:ext cx="6096000" cy="15609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3FFC47-D800-4408-9BF8-225D49ED09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346951-1081-4A7F-BB03-B0811F9A6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47" y="1675641"/>
            <a:ext cx="6017727" cy="5474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74504"/>
            <a:ext cx="11707906" cy="1675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10" y="457898"/>
            <a:ext cx="5610785" cy="11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671"/>
            <a:ext cx="11833411" cy="1694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24"/>
            <a:ext cx="5821025" cy="1905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3FFC47-D800-4408-9BF8-225D49ED09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2352F8-4C3A-4AD1-90B0-E4A13D5FF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59" y="2102224"/>
            <a:ext cx="6173751" cy="3316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247DFD-3D1D-4FA3-9A3F-FADD2996A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2" y="1992740"/>
            <a:ext cx="5169780" cy="323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9" y="394447"/>
            <a:ext cx="6275295" cy="13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9891" cy="1739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3FFC47-D800-4408-9BF8-225D49ED09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FF1E91-8EA2-40F2-B8F7-4336621E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55993"/>
            <a:ext cx="5729268" cy="3819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1" y="5175504"/>
            <a:ext cx="11788590" cy="1682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07" y="170330"/>
            <a:ext cx="6006354" cy="1398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" y="98333"/>
            <a:ext cx="12102355" cy="14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77" y="0"/>
            <a:ext cx="5898776" cy="17655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3FFC47-D800-4408-9BF8-225D49ED09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A54258-2020-426B-8508-350EF42D4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99" y="1435926"/>
            <a:ext cx="3408625" cy="5408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BBAC26-0CF1-4210-8CEB-B79E6C1B4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24" y="1521561"/>
            <a:ext cx="6782003" cy="3814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5105397"/>
            <a:ext cx="11994777" cy="1739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47" y="73498"/>
            <a:ext cx="6275295" cy="13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72" y="20227"/>
            <a:ext cx="7484422" cy="1905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3FFC47-D800-4408-9BF8-225D49ED09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087A7AB-B80D-45A3-9618-D86FF611C4C3}"/>
              </a:ext>
            </a:extLst>
          </p:cNvPr>
          <p:cNvGrpSpPr/>
          <p:nvPr/>
        </p:nvGrpSpPr>
        <p:grpSpPr>
          <a:xfrm>
            <a:off x="183609" y="959371"/>
            <a:ext cx="3097050" cy="5303168"/>
            <a:chOff x="183609" y="959371"/>
            <a:chExt cx="3097050" cy="530316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2B76E31-9375-4083-989C-65C24A32B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09" y="959371"/>
              <a:ext cx="3097050" cy="530316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4AC662B9-7375-4AF8-A421-2DFC0AFD0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47" y="2185116"/>
              <a:ext cx="2060831" cy="206083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BA68F5D-ADE4-48FA-B685-2F2C7764F193}"/>
              </a:ext>
            </a:extLst>
          </p:cNvPr>
          <p:cNvGrpSpPr/>
          <p:nvPr/>
        </p:nvGrpSpPr>
        <p:grpSpPr>
          <a:xfrm>
            <a:off x="3503407" y="2315603"/>
            <a:ext cx="3834634" cy="321260"/>
            <a:chOff x="3318651" y="2174297"/>
            <a:chExt cx="3834634" cy="321260"/>
          </a:xfrm>
        </p:grpSpPr>
        <p:sp>
          <p:nvSpPr>
            <p:cNvPr id="16" name="Star: 7 Points 15">
              <a:extLst>
                <a:ext uri="{FF2B5EF4-FFF2-40B4-BE49-F238E27FC236}">
                  <a16:creationId xmlns="" xmlns:a16="http://schemas.microsoft.com/office/drawing/2014/main" id="{C76AFDBF-B49C-4934-A54F-AD819B27B83B}"/>
                </a:ext>
              </a:extLst>
            </p:cNvPr>
            <p:cNvSpPr/>
            <p:nvPr/>
          </p:nvSpPr>
          <p:spPr>
            <a:xfrm>
              <a:off x="3318651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7 Points 17">
              <a:extLst>
                <a:ext uri="{FF2B5EF4-FFF2-40B4-BE49-F238E27FC236}">
                  <a16:creationId xmlns="" xmlns:a16="http://schemas.microsoft.com/office/drawing/2014/main" id="{E158272E-772D-4114-9AF7-15A3BEAC6A30}"/>
                </a:ext>
              </a:extLst>
            </p:cNvPr>
            <p:cNvSpPr/>
            <p:nvPr/>
          </p:nvSpPr>
          <p:spPr>
            <a:xfrm>
              <a:off x="3753235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7 Points 18">
              <a:extLst>
                <a:ext uri="{FF2B5EF4-FFF2-40B4-BE49-F238E27FC236}">
                  <a16:creationId xmlns="" xmlns:a16="http://schemas.microsoft.com/office/drawing/2014/main" id="{095E30A5-1C88-4DB3-AA06-8208EC3EA8B0}"/>
                </a:ext>
              </a:extLst>
            </p:cNvPr>
            <p:cNvSpPr/>
            <p:nvPr/>
          </p:nvSpPr>
          <p:spPr>
            <a:xfrm>
              <a:off x="4187819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7 Points 19">
              <a:extLst>
                <a:ext uri="{FF2B5EF4-FFF2-40B4-BE49-F238E27FC236}">
                  <a16:creationId xmlns="" xmlns:a16="http://schemas.microsoft.com/office/drawing/2014/main" id="{7D9A9769-2A2E-4F34-84B1-5F7F87E734DA}"/>
                </a:ext>
              </a:extLst>
            </p:cNvPr>
            <p:cNvSpPr/>
            <p:nvPr/>
          </p:nvSpPr>
          <p:spPr>
            <a:xfrm>
              <a:off x="4622403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7 Points 20">
              <a:extLst>
                <a:ext uri="{FF2B5EF4-FFF2-40B4-BE49-F238E27FC236}">
                  <a16:creationId xmlns="" xmlns:a16="http://schemas.microsoft.com/office/drawing/2014/main" id="{2D82EEB1-3B5F-4021-9FDE-4F06BF4BF08A}"/>
                </a:ext>
              </a:extLst>
            </p:cNvPr>
            <p:cNvSpPr/>
            <p:nvPr/>
          </p:nvSpPr>
          <p:spPr>
            <a:xfrm>
              <a:off x="5056987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7 Points 21">
              <a:extLst>
                <a:ext uri="{FF2B5EF4-FFF2-40B4-BE49-F238E27FC236}">
                  <a16:creationId xmlns="" xmlns:a16="http://schemas.microsoft.com/office/drawing/2014/main" id="{255DEF47-577F-4097-919B-D3B20A87CF78}"/>
                </a:ext>
              </a:extLst>
            </p:cNvPr>
            <p:cNvSpPr/>
            <p:nvPr/>
          </p:nvSpPr>
          <p:spPr>
            <a:xfrm>
              <a:off x="5491571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7 Points 22">
              <a:extLst>
                <a:ext uri="{FF2B5EF4-FFF2-40B4-BE49-F238E27FC236}">
                  <a16:creationId xmlns="" xmlns:a16="http://schemas.microsoft.com/office/drawing/2014/main" id="{8797E8B9-8F63-41A1-83BA-ADD0B06EE7A4}"/>
                </a:ext>
              </a:extLst>
            </p:cNvPr>
            <p:cNvSpPr/>
            <p:nvPr/>
          </p:nvSpPr>
          <p:spPr>
            <a:xfrm>
              <a:off x="5926155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7 Points 23">
              <a:extLst>
                <a:ext uri="{FF2B5EF4-FFF2-40B4-BE49-F238E27FC236}">
                  <a16:creationId xmlns="" xmlns:a16="http://schemas.microsoft.com/office/drawing/2014/main" id="{42D9AB30-E392-4AEF-9F0D-1FCC1AFFA766}"/>
                </a:ext>
              </a:extLst>
            </p:cNvPr>
            <p:cNvSpPr/>
            <p:nvPr/>
          </p:nvSpPr>
          <p:spPr>
            <a:xfrm>
              <a:off x="6360739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="" xmlns:a16="http://schemas.microsoft.com/office/drawing/2014/main" id="{83F5C4ED-9A33-4577-9342-08385DF39B9B}"/>
                </a:ext>
              </a:extLst>
            </p:cNvPr>
            <p:cNvSpPr/>
            <p:nvPr/>
          </p:nvSpPr>
          <p:spPr>
            <a:xfrm>
              <a:off x="6795322" y="2174297"/>
              <a:ext cx="357963" cy="321260"/>
            </a:xfrm>
            <a:prstGeom prst="star7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F78FF7D-F900-4D39-BC52-77904454B9FB}"/>
              </a:ext>
            </a:extLst>
          </p:cNvPr>
          <p:cNvSpPr/>
          <p:nvPr/>
        </p:nvSpPr>
        <p:spPr>
          <a:xfrm>
            <a:off x="333186" y="6156868"/>
            <a:ext cx="3294434" cy="528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BB18AA7-9B81-4F5F-8136-5E4ADB78F9F5}"/>
              </a:ext>
            </a:extLst>
          </p:cNvPr>
          <p:cNvGrpSpPr/>
          <p:nvPr/>
        </p:nvGrpSpPr>
        <p:grpSpPr>
          <a:xfrm>
            <a:off x="3280659" y="3072984"/>
            <a:ext cx="4008113" cy="1281022"/>
            <a:chOff x="3280659" y="3072984"/>
            <a:chExt cx="4008113" cy="1281022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CFDFF635-EE02-4002-82A6-167C2A1074C8}"/>
                </a:ext>
              </a:extLst>
            </p:cNvPr>
            <p:cNvSpPr/>
            <p:nvPr/>
          </p:nvSpPr>
          <p:spPr>
            <a:xfrm>
              <a:off x="3280659" y="3609374"/>
              <a:ext cx="4008113" cy="7446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গোপন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নম্বর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1" name="Arrow: Up 40">
              <a:extLst>
                <a:ext uri="{FF2B5EF4-FFF2-40B4-BE49-F238E27FC236}">
                  <a16:creationId xmlns="" xmlns:a16="http://schemas.microsoft.com/office/drawing/2014/main" id="{4F69B481-A49E-4A9E-81AE-C51D1D5F2E17}"/>
                </a:ext>
              </a:extLst>
            </p:cNvPr>
            <p:cNvSpPr/>
            <p:nvPr/>
          </p:nvSpPr>
          <p:spPr>
            <a:xfrm>
              <a:off x="4906600" y="3072984"/>
              <a:ext cx="591988" cy="536390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7D59CDC-B242-4DC0-83CF-CAFDBBC2B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0" y="1299921"/>
            <a:ext cx="4471504" cy="561511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EC5F80E5-4234-41D7-91B4-C2DC39A000ED}"/>
              </a:ext>
            </a:extLst>
          </p:cNvPr>
          <p:cNvGrpSpPr/>
          <p:nvPr/>
        </p:nvGrpSpPr>
        <p:grpSpPr>
          <a:xfrm>
            <a:off x="10429100" y="1742702"/>
            <a:ext cx="1634053" cy="3733344"/>
            <a:chOff x="10460786" y="1562329"/>
            <a:chExt cx="1634053" cy="3733344"/>
          </a:xfrm>
        </p:grpSpPr>
        <p:sp>
          <p:nvSpPr>
            <p:cNvPr id="42" name="Arrow: Up 41">
              <a:extLst>
                <a:ext uri="{FF2B5EF4-FFF2-40B4-BE49-F238E27FC236}">
                  <a16:creationId xmlns="" xmlns:a16="http://schemas.microsoft.com/office/drawing/2014/main" id="{931F6EE6-32FC-4563-868B-C2EEF124BCA8}"/>
                </a:ext>
              </a:extLst>
            </p:cNvPr>
            <p:cNvSpPr/>
            <p:nvPr/>
          </p:nvSpPr>
          <p:spPr>
            <a:xfrm rot="16200000">
              <a:off x="10432987" y="3243330"/>
              <a:ext cx="591988" cy="536390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D1628B4-56CF-426F-B6C5-1D48D298CCB8}"/>
                </a:ext>
              </a:extLst>
            </p:cNvPr>
            <p:cNvSpPr/>
            <p:nvPr/>
          </p:nvSpPr>
          <p:spPr>
            <a:xfrm>
              <a:off x="11007946" y="1562329"/>
              <a:ext cx="1086893" cy="3733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গোপন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নম্বর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টিকেট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0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73" y="359471"/>
            <a:ext cx="4206605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9" y="1664128"/>
            <a:ext cx="4267735" cy="3197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1067" y="5073134"/>
            <a:ext cx="791114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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45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="" xmlns:a16="http://schemas.microsoft.com/office/drawing/2014/main" id="{BC5853BA-1316-426E-9F98-AC50BC9A5E7D}"/>
              </a:ext>
            </a:extLst>
          </p:cNvPr>
          <p:cNvSpPr/>
          <p:nvPr/>
        </p:nvSpPr>
        <p:spPr>
          <a:xfrm>
            <a:off x="3622109" y="14066"/>
            <a:ext cx="4445391" cy="123795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7BD125E-24A9-4C24-9BAC-769FEC67C8DB}"/>
              </a:ext>
            </a:extLst>
          </p:cNvPr>
          <p:cNvSpPr/>
          <p:nvPr/>
        </p:nvSpPr>
        <p:spPr>
          <a:xfrm>
            <a:off x="302667" y="1346711"/>
            <a:ext cx="11609826" cy="80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72F8A4F-620E-40A3-91A7-C202FB2ADB36}"/>
              </a:ext>
            </a:extLst>
          </p:cNvPr>
          <p:cNvSpPr/>
          <p:nvPr/>
        </p:nvSpPr>
        <p:spPr>
          <a:xfrm>
            <a:off x="291704" y="2474773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838FC2-D9C2-41FE-AB19-63956A1E4BF7}"/>
              </a:ext>
            </a:extLst>
          </p:cNvPr>
          <p:cNvSpPr/>
          <p:nvPr/>
        </p:nvSpPr>
        <p:spPr>
          <a:xfrm>
            <a:off x="3095273" y="253313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CF74083-1A8E-445E-93FB-851AAC2E07AA}"/>
              </a:ext>
            </a:extLst>
          </p:cNvPr>
          <p:cNvSpPr/>
          <p:nvPr/>
        </p:nvSpPr>
        <p:spPr>
          <a:xfrm>
            <a:off x="6091458" y="2463884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F092EF1-3BE5-478D-A882-C041024F1D94}"/>
              </a:ext>
            </a:extLst>
          </p:cNvPr>
          <p:cNvSpPr/>
          <p:nvPr/>
        </p:nvSpPr>
        <p:spPr>
          <a:xfrm>
            <a:off x="10038724" y="244736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5A46594-87EE-4E43-8343-B97CAB0DA25A}"/>
              </a:ext>
            </a:extLst>
          </p:cNvPr>
          <p:cNvSpPr/>
          <p:nvPr/>
        </p:nvSpPr>
        <p:spPr>
          <a:xfrm>
            <a:off x="792959" y="2432862"/>
            <a:ext cx="1306796" cy="48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0C54670-1B86-4252-9F97-2049002218EB}"/>
              </a:ext>
            </a:extLst>
          </p:cNvPr>
          <p:cNvSpPr/>
          <p:nvPr/>
        </p:nvSpPr>
        <p:spPr>
          <a:xfrm>
            <a:off x="6627482" y="2390951"/>
            <a:ext cx="1713822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C45B3E3-7187-4DD4-AC3D-4CAE35EA5AA6}"/>
              </a:ext>
            </a:extLst>
          </p:cNvPr>
          <p:cNvSpPr/>
          <p:nvPr/>
        </p:nvSpPr>
        <p:spPr>
          <a:xfrm>
            <a:off x="10526327" y="2367122"/>
            <a:ext cx="1386166" cy="50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ওয়েবপেজ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61B3389-996B-420E-B82B-42B878FF3677}"/>
              </a:ext>
            </a:extLst>
          </p:cNvPr>
          <p:cNvSpPr/>
          <p:nvPr/>
        </p:nvSpPr>
        <p:spPr>
          <a:xfrm>
            <a:off x="3594382" y="2447367"/>
            <a:ext cx="1970137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49AC7A-2B4A-4A0C-AE39-31282BB3A22D}"/>
              </a:ext>
            </a:extLst>
          </p:cNvPr>
          <p:cNvSpPr/>
          <p:nvPr/>
        </p:nvSpPr>
        <p:spPr>
          <a:xfrm>
            <a:off x="-125503" y="3208371"/>
            <a:ext cx="12425081" cy="92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নিরাপদে,দ্রুত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5E81609-63E8-49E5-A39D-BC6A9BF9B347}"/>
              </a:ext>
            </a:extLst>
          </p:cNvPr>
          <p:cNvSpPr/>
          <p:nvPr/>
        </p:nvSpPr>
        <p:spPr>
          <a:xfrm>
            <a:off x="263570" y="426940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C0D6C4-8374-4BF2-BE58-BFBB9D045587}"/>
              </a:ext>
            </a:extLst>
          </p:cNvPr>
          <p:cNvSpPr/>
          <p:nvPr/>
        </p:nvSpPr>
        <p:spPr>
          <a:xfrm>
            <a:off x="3066000" y="421672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E3023DD-874D-4130-BBCD-F66AED3582AB}"/>
              </a:ext>
            </a:extLst>
          </p:cNvPr>
          <p:cNvSpPr/>
          <p:nvPr/>
        </p:nvSpPr>
        <p:spPr>
          <a:xfrm>
            <a:off x="6107580" y="4266251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7A5D5B6-A078-45E8-BC02-D7F5C8BB4C2F}"/>
              </a:ext>
            </a:extLst>
          </p:cNvPr>
          <p:cNvSpPr/>
          <p:nvPr/>
        </p:nvSpPr>
        <p:spPr>
          <a:xfrm>
            <a:off x="10065051" y="4305812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23F89E-B115-458F-B760-A522DA6B6389}"/>
              </a:ext>
            </a:extLst>
          </p:cNvPr>
          <p:cNvSpPr/>
          <p:nvPr/>
        </p:nvSpPr>
        <p:spPr>
          <a:xfrm>
            <a:off x="263570" y="5254765"/>
            <a:ext cx="11786530" cy="810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E11A943-D357-44C4-A213-525FD1D173AE}"/>
              </a:ext>
            </a:extLst>
          </p:cNvPr>
          <p:cNvSpPr/>
          <p:nvPr/>
        </p:nvSpPr>
        <p:spPr>
          <a:xfrm>
            <a:off x="220623" y="6176089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ক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E67F707-41CA-456C-BEAB-B1388055FB61}"/>
              </a:ext>
            </a:extLst>
          </p:cNvPr>
          <p:cNvSpPr/>
          <p:nvPr/>
        </p:nvSpPr>
        <p:spPr>
          <a:xfrm>
            <a:off x="3080084" y="6273570"/>
            <a:ext cx="464217" cy="4016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খ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EB5C00E-A4BE-47AF-A544-E4750D8DD548}"/>
              </a:ext>
            </a:extLst>
          </p:cNvPr>
          <p:cNvSpPr/>
          <p:nvPr/>
        </p:nvSpPr>
        <p:spPr>
          <a:xfrm>
            <a:off x="7012107" y="6107777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গ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4C01F60-34A7-4271-B5D1-503DCBFB99AF}"/>
              </a:ext>
            </a:extLst>
          </p:cNvPr>
          <p:cNvSpPr/>
          <p:nvPr/>
        </p:nvSpPr>
        <p:spPr>
          <a:xfrm>
            <a:off x="10038724" y="6160456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ঘ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E12F9AC-97EF-4C91-AC2A-A4313095A170}"/>
              </a:ext>
            </a:extLst>
          </p:cNvPr>
          <p:cNvSpPr/>
          <p:nvPr/>
        </p:nvSpPr>
        <p:spPr>
          <a:xfrm>
            <a:off x="-971630" y="1000493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B88FE21-984D-4C23-9EB6-AE856CF6E5DE}"/>
              </a:ext>
            </a:extLst>
          </p:cNvPr>
          <p:cNvSpPr/>
          <p:nvPr/>
        </p:nvSpPr>
        <p:spPr>
          <a:xfrm>
            <a:off x="-971630" y="2030142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9684189-E8F4-4DA2-A679-F16820BA15C5}"/>
              </a:ext>
            </a:extLst>
          </p:cNvPr>
          <p:cNvSpPr/>
          <p:nvPr/>
        </p:nvSpPr>
        <p:spPr>
          <a:xfrm>
            <a:off x="-1183843" y="4195921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39DD70C-2089-4BB4-B78A-15F5E622F1AA}"/>
              </a:ext>
            </a:extLst>
          </p:cNvPr>
          <p:cNvSpPr/>
          <p:nvPr/>
        </p:nvSpPr>
        <p:spPr>
          <a:xfrm>
            <a:off x="833910" y="4230136"/>
            <a:ext cx="1116220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53D539B-90CB-4B57-A8B1-EAB7C6690EFF}"/>
              </a:ext>
            </a:extLst>
          </p:cNvPr>
          <p:cNvSpPr/>
          <p:nvPr/>
        </p:nvSpPr>
        <p:spPr>
          <a:xfrm>
            <a:off x="10582355" y="4277391"/>
            <a:ext cx="1208592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FE6964D-297C-4BED-8A2C-135F20A4D1AD}"/>
              </a:ext>
            </a:extLst>
          </p:cNvPr>
          <p:cNvSpPr/>
          <p:nvPr/>
        </p:nvSpPr>
        <p:spPr>
          <a:xfrm>
            <a:off x="6627481" y="4230135"/>
            <a:ext cx="2606166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ব্যংকিং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57957A6-1E83-49CB-8D9B-05B4C1A7B87B}"/>
              </a:ext>
            </a:extLst>
          </p:cNvPr>
          <p:cNvSpPr/>
          <p:nvPr/>
        </p:nvSpPr>
        <p:spPr>
          <a:xfrm>
            <a:off x="3604769" y="4164036"/>
            <a:ext cx="1268152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47DB345-5704-4FB4-B05D-B8F9E3A99DF6}"/>
              </a:ext>
            </a:extLst>
          </p:cNvPr>
          <p:cNvSpPr/>
          <p:nvPr/>
        </p:nvSpPr>
        <p:spPr>
          <a:xfrm>
            <a:off x="761069" y="6176089"/>
            <a:ext cx="2225381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ইনকাম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F4D7174-3E6B-4C9D-8A6A-E21EE87A4224}"/>
              </a:ext>
            </a:extLst>
          </p:cNvPr>
          <p:cNvSpPr/>
          <p:nvPr/>
        </p:nvSpPr>
        <p:spPr>
          <a:xfrm>
            <a:off x="3582872" y="6227718"/>
            <a:ext cx="2524708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EBADA1E9-CD01-44C3-B595-993835319403}"/>
              </a:ext>
            </a:extLst>
          </p:cNvPr>
          <p:cNvSpPr/>
          <p:nvPr/>
        </p:nvSpPr>
        <p:spPr>
          <a:xfrm>
            <a:off x="7593343" y="6144289"/>
            <a:ext cx="1983367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12A59C3-44C2-465E-A051-1E3F4A84DDDA}"/>
              </a:ext>
            </a:extLst>
          </p:cNvPr>
          <p:cNvSpPr/>
          <p:nvPr/>
        </p:nvSpPr>
        <p:spPr>
          <a:xfrm>
            <a:off x="10596634" y="6168126"/>
            <a:ext cx="1525060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662E477-2109-4911-9F57-2326A8FAD058}"/>
              </a:ext>
            </a:extLst>
          </p:cNvPr>
          <p:cNvSpPr/>
          <p:nvPr/>
        </p:nvSpPr>
        <p:spPr>
          <a:xfrm>
            <a:off x="1" y="14066"/>
            <a:ext cx="12192000" cy="68298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5A46594-87EE-4E43-8343-B97CAB0DA25A}"/>
              </a:ext>
            </a:extLst>
          </p:cNvPr>
          <p:cNvSpPr/>
          <p:nvPr/>
        </p:nvSpPr>
        <p:spPr>
          <a:xfrm>
            <a:off x="779942" y="4190383"/>
            <a:ext cx="1306796" cy="48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2969 0.2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0671 L 0.57851 0.3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4557 0.28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33" y="168911"/>
            <a:ext cx="3657917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79" y="1168843"/>
            <a:ext cx="4945024" cy="39408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32A142-08ED-4D76-A6E4-F8D9424BEBC6}"/>
              </a:ext>
            </a:extLst>
          </p:cNvPr>
          <p:cNvSpPr/>
          <p:nvPr/>
        </p:nvSpPr>
        <p:spPr>
          <a:xfrm>
            <a:off x="0" y="5219738"/>
            <a:ext cx="12192000" cy="125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সুবাধা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5545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9/19/2021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8DDDC-25C3-4FA8-AA5B-0E5C03CCE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16" y="283104"/>
            <a:ext cx="2892935" cy="30926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26CCB5-2BDD-4A15-9394-7C569C3AE722}"/>
              </a:ext>
            </a:extLst>
          </p:cNvPr>
          <p:cNvSpPr/>
          <p:nvPr/>
        </p:nvSpPr>
        <p:spPr>
          <a:xfrm>
            <a:off x="7250723" y="3555527"/>
            <a:ext cx="4495800" cy="3092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শ্রেণিঃনবম-দশম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703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8897" y="-3"/>
            <a:ext cx="11943104" cy="6858002"/>
            <a:chOff x="248897" y="-3"/>
            <a:chExt cx="11943104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74645" y="753889"/>
              <a:ext cx="6603090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4575" y="2817255"/>
              <a:ext cx="595387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26" y="5541523"/>
            <a:ext cx="9224127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5" y="-322546"/>
            <a:ext cx="9363075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E631B9-6A16-4B84-BD61-E8EF98713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17" y="1105260"/>
            <a:ext cx="8919429" cy="48022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86" y="940453"/>
            <a:ext cx="4626301" cy="7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418"/>
            <a:ext cx="11994775" cy="1905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85887A-A083-46C9-AEC7-7C9227477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661"/>
            <a:ext cx="11994775" cy="5447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94" y="6077158"/>
            <a:ext cx="9735669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40" y="5877697"/>
            <a:ext cx="10695177" cy="12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5C19CE4-C0B7-49F4-B869-40A449DFA0BE}"/>
              </a:ext>
            </a:extLst>
          </p:cNvPr>
          <p:cNvGrpSpPr/>
          <p:nvPr/>
        </p:nvGrpSpPr>
        <p:grpSpPr>
          <a:xfrm>
            <a:off x="2630358" y="398955"/>
            <a:ext cx="6931284" cy="5258731"/>
            <a:chOff x="2630358" y="398955"/>
            <a:chExt cx="6931284" cy="5258731"/>
          </a:xfrm>
        </p:grpSpPr>
        <p:grpSp>
          <p:nvGrpSpPr>
            <p:cNvPr id="3" name="Group 20">
              <a:extLst>
                <a:ext uri="{FF2B5EF4-FFF2-40B4-BE49-F238E27FC236}">
                  <a16:creationId xmlns:a16="http://schemas.microsoft.com/office/drawing/2014/main" xmlns="" id="{275EB0FB-6408-4E11-899D-23BF7813D3E0}"/>
                </a:ext>
              </a:extLst>
            </p:cNvPr>
            <p:cNvGrpSpPr/>
            <p:nvPr/>
          </p:nvGrpSpPr>
          <p:grpSpPr>
            <a:xfrm>
              <a:off x="3690704" y="2629437"/>
              <a:ext cx="4811274" cy="3028249"/>
              <a:chOff x="1234331" y="3829751"/>
              <a:chExt cx="3596750" cy="3028249"/>
            </a:xfrm>
            <a:solidFill>
              <a:schemeClr val="accent4">
                <a:lumMod val="40000"/>
                <a:lumOff val="60000"/>
              </a:schemeClr>
            </a:solidFill>
          </p:grpSpPr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xmlns="" id="{A896DBB6-2F8C-4F1B-99B0-9A42A32E99D7}"/>
                  </a:ext>
                </a:extLst>
              </p:cNvPr>
              <p:cNvGrpSpPr/>
              <p:nvPr/>
            </p:nvGrpSpPr>
            <p:grpSpPr>
              <a:xfrm rot="410946">
                <a:off x="1234331" y="3829751"/>
                <a:ext cx="3306984" cy="3007567"/>
                <a:chOff x="1220539" y="3752571"/>
                <a:chExt cx="3306984" cy="3007567"/>
              </a:xfrm>
              <a:grpFill/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A171846E-56B5-4D7E-86D9-E50071EAB501}"/>
                    </a:ext>
                  </a:extLst>
                </p:cNvPr>
                <p:cNvSpPr/>
                <p:nvPr/>
              </p:nvSpPr>
              <p:spPr>
                <a:xfrm flipH="1">
                  <a:off x="1220539" y="4218977"/>
                  <a:ext cx="132594" cy="254116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AB3BCCEE-21C6-4537-9BCF-3AFDF37103ED}"/>
                    </a:ext>
                  </a:extLst>
                </p:cNvPr>
                <p:cNvSpPr/>
                <p:nvPr/>
              </p:nvSpPr>
              <p:spPr>
                <a:xfrm rot="21189054" flipH="1">
                  <a:off x="1300128" y="4789615"/>
                  <a:ext cx="3208032" cy="18174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49340F93-2965-4508-8EDF-4648AC60FDA2}"/>
                    </a:ext>
                  </a:extLst>
                </p:cNvPr>
                <p:cNvSpPr/>
                <p:nvPr/>
              </p:nvSpPr>
              <p:spPr>
                <a:xfrm flipH="1">
                  <a:off x="4419599" y="3752571"/>
                  <a:ext cx="107924" cy="272443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6">
                <a:extLst>
                  <a:ext uri="{FF2B5EF4-FFF2-40B4-BE49-F238E27FC236}">
                    <a16:creationId xmlns:a16="http://schemas.microsoft.com/office/drawing/2014/main" xmlns="" id="{16AEFD35-7772-46DE-8B81-F035E0A85AC0}"/>
                  </a:ext>
                </a:extLst>
              </p:cNvPr>
              <p:cNvGrpSpPr/>
              <p:nvPr/>
            </p:nvGrpSpPr>
            <p:grpSpPr>
              <a:xfrm>
                <a:off x="1524000" y="4648200"/>
                <a:ext cx="3307081" cy="2209800"/>
                <a:chOff x="1219200" y="4267200"/>
                <a:chExt cx="3307081" cy="2209800"/>
              </a:xfrm>
              <a:grpFill/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49C0A5E1-29B9-4584-9569-791BBDDB055D}"/>
                    </a:ext>
                  </a:extLst>
                </p:cNvPr>
                <p:cNvSpPr/>
                <p:nvPr/>
              </p:nvSpPr>
              <p:spPr>
                <a:xfrm flipH="1">
                  <a:off x="1219200" y="4267200"/>
                  <a:ext cx="106681" cy="2133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9337916C-FC0B-4D43-9BC5-ACF29807CD4C}"/>
                    </a:ext>
                  </a:extLst>
                </p:cNvPr>
                <p:cNvSpPr/>
                <p:nvPr/>
              </p:nvSpPr>
              <p:spPr>
                <a:xfrm flipH="1">
                  <a:off x="1295400" y="4953000"/>
                  <a:ext cx="3200399" cy="1524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ADB52E95-1478-42D8-961B-5CC61968D10A}"/>
                    </a:ext>
                  </a:extLst>
                </p:cNvPr>
                <p:cNvSpPr/>
                <p:nvPr/>
              </p:nvSpPr>
              <p:spPr>
                <a:xfrm flipH="1">
                  <a:off x="4419600" y="4343400"/>
                  <a:ext cx="106681" cy="2133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xmlns="" id="{29EE8546-0232-48DB-8B03-81E09E538EC5}"/>
                </a:ext>
              </a:extLst>
            </p:cNvPr>
            <p:cNvGrpSpPr/>
            <p:nvPr/>
          </p:nvGrpSpPr>
          <p:grpSpPr>
            <a:xfrm>
              <a:off x="2630358" y="398955"/>
              <a:ext cx="6931284" cy="3124200"/>
              <a:chOff x="685800" y="1143000"/>
              <a:chExt cx="5181600" cy="3124200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xmlns="" id="{FF89EE27-6FB1-49E4-A57D-027A6B91D2D5}"/>
                  </a:ext>
                </a:extLst>
              </p:cNvPr>
              <p:cNvSpPr/>
              <p:nvPr/>
            </p:nvSpPr>
            <p:spPr>
              <a:xfrm>
                <a:off x="685800" y="1143000"/>
                <a:ext cx="5181600" cy="312420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1753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xmlns="" id="{0F5296BF-F2F2-405C-8F8B-7CA3D43F3E22}"/>
                  </a:ext>
                </a:extLst>
              </p:cNvPr>
              <p:cNvSpPr/>
              <p:nvPr/>
            </p:nvSpPr>
            <p:spPr>
              <a:xfrm>
                <a:off x="838200" y="1295400"/>
                <a:ext cx="4876800" cy="2819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rgbClr val="1753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F8044B7-F789-4985-AF02-2BE7FF1D9D7A}"/>
                </a:ext>
              </a:extLst>
            </p:cNvPr>
            <p:cNvSpPr/>
            <p:nvPr/>
          </p:nvSpPr>
          <p:spPr>
            <a:xfrm>
              <a:off x="7930752" y="4589955"/>
              <a:ext cx="509653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75204C3-87E3-4C0C-A99D-39A42F1D37F4}"/>
                </a:ext>
              </a:extLst>
            </p:cNvPr>
            <p:cNvSpPr/>
            <p:nvPr/>
          </p:nvSpPr>
          <p:spPr>
            <a:xfrm>
              <a:off x="3649664" y="4361355"/>
              <a:ext cx="509653" cy="15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Box 3"/>
          <p:cNvSpPr txBox="1"/>
          <p:nvPr/>
        </p:nvSpPr>
        <p:spPr>
          <a:xfrm>
            <a:off x="3871640" y="800706"/>
            <a:ext cx="5039285" cy="1276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100" b="1" u="sng" kern="1200" dirty="0">
                <a:solidFill>
                  <a:schemeClr val="tx1"/>
                </a:solidFill>
                <a:effectLst/>
                <a:latin typeface="NikoshBAN" pitchFamily="2" charset="0"/>
                <a:ea typeface="Times New Roman"/>
                <a:cs typeface="NikoshBAN" pitchFamily="2" charset="0"/>
              </a:rPr>
              <a:t>ই-</a:t>
            </a:r>
            <a:r>
              <a:rPr lang="en-US" sz="9100" b="1" u="sng" kern="1200" dirty="0" err="1">
                <a:solidFill>
                  <a:schemeClr val="tx1"/>
                </a:solidFill>
                <a:effectLst/>
                <a:latin typeface="NikoshBAN" pitchFamily="2" charset="0"/>
                <a:ea typeface="Times New Roman"/>
                <a:cs typeface="NikoshBAN" pitchFamily="2" charset="0"/>
              </a:rPr>
              <a:t>সার্ভিস</a:t>
            </a:r>
            <a:endParaRPr lang="en-US" sz="1100" b="1" dirty="0">
              <a:solidFill>
                <a:schemeClr val="tx1"/>
              </a:solidFill>
              <a:effectLst/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2689411"/>
            <a:ext cx="10515600" cy="3487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 সার্ভিস কী তা বলতে পারবে । 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84" y="570724"/>
            <a:ext cx="416392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" y="5526753"/>
            <a:ext cx="12066493" cy="1129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12" y="4816139"/>
            <a:ext cx="3435164" cy="864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1" y="4744422"/>
            <a:ext cx="3313788" cy="849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6" y="-69418"/>
            <a:ext cx="11994775" cy="1905000"/>
          </a:xfrm>
          <a:prstGeom prst="rect">
            <a:avLst/>
          </a:prstGeom>
        </p:spPr>
      </p:pic>
      <p:pic>
        <p:nvPicPr>
          <p:cNvPr id="3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32" y="1511052"/>
            <a:ext cx="3965292" cy="3294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D91650D9-87AD-44AB-9D90-166D3A0E1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29" y="1488152"/>
            <a:ext cx="4428578" cy="3370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7" y="5526753"/>
            <a:ext cx="11905128" cy="1264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6" y="1756398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6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5" y="316806"/>
            <a:ext cx="4755292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7" y="1916740"/>
            <a:ext cx="3507346" cy="2335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2" y="4550463"/>
            <a:ext cx="8007695" cy="8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7" y="-338422"/>
            <a:ext cx="10391831" cy="1905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CCBFB74-3EBB-4881-A579-44AEECA9C4FD}"/>
              </a:ext>
            </a:extLst>
          </p:cNvPr>
          <p:cNvSpPr/>
          <p:nvPr/>
        </p:nvSpPr>
        <p:spPr>
          <a:xfrm>
            <a:off x="3870910" y="5786337"/>
            <a:ext cx="4450175" cy="74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A38C88F-7A11-461A-8934-879B042F6BED}"/>
              </a:ext>
            </a:extLst>
          </p:cNvPr>
          <p:cNvSpPr/>
          <p:nvPr/>
        </p:nvSpPr>
        <p:spPr>
          <a:xfrm>
            <a:off x="73408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4C3CE0-3C4F-4673-97AD-279BC187E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7" y="1054963"/>
            <a:ext cx="11246874" cy="5134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2A61E65-0D71-40C7-A409-B347204BC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96" y="1054963"/>
            <a:ext cx="9111207" cy="53148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90FDDA-E636-4FAC-BFF7-88F807B76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8" y="990532"/>
            <a:ext cx="9583881" cy="57084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96AC56E-D2FF-41A0-BEAF-7416294D0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78" y="1199342"/>
            <a:ext cx="9437061" cy="53926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9CAA86C-42A9-4D03-8979-F0379D261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7" y="1092326"/>
            <a:ext cx="10391831" cy="481704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3068354-ED3C-4F33-AEEE-CF4010195F7B}"/>
              </a:ext>
            </a:extLst>
          </p:cNvPr>
          <p:cNvSpPr/>
          <p:nvPr/>
        </p:nvSpPr>
        <p:spPr>
          <a:xfrm>
            <a:off x="2677167" y="5856011"/>
            <a:ext cx="6714389" cy="74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085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175</Words>
  <Application>Microsoft Office PowerPoint</Application>
  <PresentationFormat>Custom</PresentationFormat>
  <Paragraphs>64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kri</cp:lastModifiedBy>
  <cp:revision>228</cp:revision>
  <dcterms:created xsi:type="dcterms:W3CDTF">2017-08-03T23:15:03Z</dcterms:created>
  <dcterms:modified xsi:type="dcterms:W3CDTF">2021-09-19T11:18:24Z</dcterms:modified>
</cp:coreProperties>
</file>