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57" r:id="rId5"/>
    <p:sldId id="260" r:id="rId6"/>
    <p:sldId id="270" r:id="rId7"/>
    <p:sldId id="273" r:id="rId8"/>
    <p:sldId id="274" r:id="rId9"/>
    <p:sldId id="261" r:id="rId10"/>
    <p:sldId id="262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34" y="2244463"/>
            <a:ext cx="8007531" cy="40648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0343" y="1071154"/>
            <a:ext cx="78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463" y="757646"/>
            <a:ext cx="4624251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023" y="1920240"/>
            <a:ext cx="649224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স্তিতিশীল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897" y="3984171"/>
            <a:ext cx="4741817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023" y="5016137"/>
            <a:ext cx="649224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2090057"/>
            <a:ext cx="7276011" cy="92333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85" y="3775167"/>
            <a:ext cx="7276012" cy="1200329"/>
          </a:xfrm>
          <a:prstGeom prst="rect">
            <a:avLst/>
          </a:prstGeom>
          <a:ln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3" y="1280161"/>
            <a:ext cx="5891349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595" y="4650377"/>
            <a:ext cx="5891348" cy="64633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" y="3317966"/>
            <a:ext cx="5773783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345474"/>
            <a:ext cx="63093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034" y="3161211"/>
            <a:ext cx="630936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096" y="705394"/>
            <a:ext cx="729197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2325188"/>
            <a:ext cx="7291977" cy="41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" y="0"/>
            <a:ext cx="7342806" cy="6439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117567"/>
            <a:ext cx="455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15" y="948564"/>
            <a:ext cx="2315391" cy="2917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3866606"/>
            <a:ext cx="4937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ওয়াজেদুর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মো-০১৭১২১৯৭৯৪৬।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74320"/>
            <a:ext cx="7432766" cy="6322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7989" y="470264"/>
            <a:ext cx="5159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28" y="1485928"/>
            <a:ext cx="2937645" cy="3049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9610" y="5055326"/>
            <a:ext cx="3997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অধ্যায়ঃসপ্তম-জনসংখ্যা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6" y="796834"/>
            <a:ext cx="5669279" cy="101566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2046" y="5486400"/>
            <a:ext cx="5669279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6" y="1812496"/>
            <a:ext cx="5669279" cy="358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069" y="901337"/>
            <a:ext cx="576071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069" y="4895354"/>
            <a:ext cx="5760719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9" y="1824667"/>
            <a:ext cx="5760719" cy="29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4" y="431075"/>
            <a:ext cx="479406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4663" y="1410791"/>
            <a:ext cx="587828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664" y="2334122"/>
            <a:ext cx="587828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পরিস্থিতি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4663" y="3688340"/>
            <a:ext cx="5878287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1463040"/>
            <a:ext cx="6988629" cy="489364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গননা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১৬৫৫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সপ্তদশ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সতাব্দীর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নিম্নরুপঃ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১৬৫০ সাল-৫০০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১.২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২.৫৩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১৯৬০ সাল-৩.০৩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১৯৮০ সাল-৪.৪৫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২০০০ সাল-৬.১৩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২০১০ সাল-৬.৯২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-৭.৩৫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84217"/>
            <a:ext cx="693637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ধারাকে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9086" y="2325189"/>
            <a:ext cx="563009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(Initial Stage):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023" y="3252651"/>
            <a:ext cx="6923314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বলে।এ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9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651" y="875211"/>
            <a:ext cx="544721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(Middle Stage ):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651" y="1567543"/>
            <a:ext cx="7106195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1650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পর্যুন্ত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আফ্রিকা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এশিয়ায়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মৃত্যুহার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651" y="4036423"/>
            <a:ext cx="544721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Recent Stage):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650" y="5081451"/>
            <a:ext cx="7106195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১৯৫০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পর্যায়ভুক্ত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বিগত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4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927</TotalTime>
  <Words>441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Sadat Arefin</dc:creator>
  <cp:lastModifiedBy>Sadat Arefin</cp:lastModifiedBy>
  <cp:revision>94</cp:revision>
  <dcterms:created xsi:type="dcterms:W3CDTF">2021-07-28T14:21:43Z</dcterms:created>
  <dcterms:modified xsi:type="dcterms:W3CDTF">2021-09-25T16:05:08Z</dcterms:modified>
</cp:coreProperties>
</file>