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5"/>
  </p:notesMasterIdLst>
  <p:sldIdLst>
    <p:sldId id="256" r:id="rId2"/>
    <p:sldId id="257" r:id="rId3"/>
    <p:sldId id="258" r:id="rId4"/>
    <p:sldId id="357" r:id="rId5"/>
    <p:sldId id="289" r:id="rId6"/>
    <p:sldId id="260" r:id="rId7"/>
    <p:sldId id="323" r:id="rId8"/>
    <p:sldId id="358" r:id="rId9"/>
    <p:sldId id="337" r:id="rId10"/>
    <p:sldId id="366" r:id="rId11"/>
    <p:sldId id="361" r:id="rId12"/>
    <p:sldId id="360" r:id="rId13"/>
    <p:sldId id="367" r:id="rId14"/>
    <p:sldId id="359" r:id="rId15"/>
    <p:sldId id="362" r:id="rId16"/>
    <p:sldId id="368" r:id="rId17"/>
    <p:sldId id="363" r:id="rId18"/>
    <p:sldId id="364" r:id="rId19"/>
    <p:sldId id="369" r:id="rId20"/>
    <p:sldId id="370" r:id="rId21"/>
    <p:sldId id="365" r:id="rId22"/>
    <p:sldId id="300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33"/>
    <a:srgbClr val="FE00FE"/>
    <a:srgbClr val="00CC00"/>
    <a:srgbClr val="FF3399"/>
    <a:srgbClr val="FF00FF"/>
    <a:srgbClr val="1E00D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59" autoAdjust="0"/>
    <p:restoredTop sz="89785" autoAdjust="0"/>
  </p:normalViewPr>
  <p:slideViewPr>
    <p:cSldViewPr snapToGrid="0">
      <p:cViewPr>
        <p:scale>
          <a:sx n="60" d="100"/>
          <a:sy n="60" d="100"/>
        </p:scale>
        <p:origin x="-124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45A6C5-D313-429D-B1FF-5804AB7075D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68099D-F1F2-42E2-B018-3126C184F369}">
      <dgm:prSet phldrT="[Text]" custT="1"/>
      <dgm:spPr>
        <a:solidFill>
          <a:schemeClr val="tx1"/>
        </a:solidFill>
      </dgm:spPr>
      <dgm:t>
        <a:bodyPr/>
        <a:lstStyle/>
        <a:p>
          <a:pPr algn="ctr"/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যান্ত্রিক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পরিপাক</a:t>
          </a:r>
          <a:endParaRPr lang="en-US" sz="35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20DD7862-C4A5-432A-993E-E3109143D50F}" type="parTrans" cxnId="{106178D0-6BCA-4A35-A0F0-C89D3C7DBF4C}">
      <dgm:prSet/>
      <dgm:spPr/>
      <dgm:t>
        <a:bodyPr/>
        <a:lstStyle/>
        <a:p>
          <a:endParaRPr lang="en-US"/>
        </a:p>
      </dgm:t>
    </dgm:pt>
    <dgm:pt modelId="{90A3F76D-C4B2-477C-8528-1088D80A34B7}" type="sibTrans" cxnId="{106178D0-6BCA-4A35-A0F0-C89D3C7DBF4C}">
      <dgm:prSet/>
      <dgm:spPr/>
      <dgm:t>
        <a:bodyPr/>
        <a:lstStyle/>
        <a:p>
          <a:endParaRPr lang="en-US"/>
        </a:p>
      </dgm:t>
    </dgm:pt>
    <dgm:pt modelId="{2A34E54F-6569-4D98-927D-81552F68DF60}">
      <dgm:prSet phldrT="[Text]" custT="1"/>
      <dgm:spPr>
        <a:solidFill>
          <a:schemeClr val="tx1"/>
        </a:solidFill>
      </dgm:spPr>
      <dgm:t>
        <a:bodyPr/>
        <a:lstStyle/>
        <a:p>
          <a:pPr algn="ctr"/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স্বাদগ্রহণ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(</a:t>
          </a:r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মস্তিষ্কের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বার্তা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32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78839AE9-E1EC-4715-BF88-6D580483691B}" type="parTrans" cxnId="{F2DE72B5-EA8E-44CC-922E-B7CC8E7C2FF9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218B3649-C6E1-4F1B-B036-A81C12FC40E9}" type="sibTrans" cxnId="{F2DE72B5-EA8E-44CC-922E-B7CC8E7C2FF9}">
      <dgm:prSet/>
      <dgm:spPr/>
      <dgm:t>
        <a:bodyPr/>
        <a:lstStyle/>
        <a:p>
          <a:endParaRPr lang="en-US"/>
        </a:p>
      </dgm:t>
    </dgm:pt>
    <dgm:pt modelId="{537E6BB5-37FB-4491-8470-FD9055E4C786}">
      <dgm:prSet phldrT="[Text]" custT="1"/>
      <dgm:spPr>
        <a:solidFill>
          <a:schemeClr val="tx1"/>
        </a:solidFill>
      </dgm:spPr>
      <dgm:t>
        <a:bodyPr/>
        <a:lstStyle/>
        <a:p>
          <a:pPr algn="ctr"/>
          <a:r>
            <a:rPr lang="en-SG" sz="3200" b="1" spc="-100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en-SG" sz="3200" b="1" spc="-1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spc="-100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মিশ্রণ</a:t>
          </a:r>
          <a:r>
            <a:rPr lang="en-SG" sz="3200" b="1" spc="-1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(</a:t>
          </a:r>
          <a:r>
            <a:rPr lang="en-SG" sz="3200" b="1" spc="-100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জিহ্বা</a:t>
          </a:r>
          <a:r>
            <a:rPr lang="en-SG" sz="3200" b="1" spc="-1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) </a:t>
          </a:r>
          <a:r>
            <a:rPr kumimoji="0" lang="en-SG" sz="2400" b="1" i="0" u="none" strike="noStrike" cap="none" spc="-150" normalizeH="0" baseline="0" noProof="0" dirty="0" err="1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rPr>
            <a:t>খাদ্যমণ্ড</a:t>
          </a:r>
          <a:r>
            <a:rPr kumimoji="0" lang="en-SG" sz="2400" b="1" i="0" u="none" strike="noStrike" cap="none" spc="-15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rPr>
            <a:t> </a:t>
          </a:r>
          <a:r>
            <a:rPr kumimoji="0" lang="en-SG" sz="2400" b="1" i="0" u="none" strike="noStrike" cap="none" spc="-15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Symbol" panose="05050102010706020507" pitchFamily="18" charset="2"/>
            </a:rPr>
            <a:t>(bolus)</a:t>
          </a:r>
          <a:endParaRPr lang="en-US" sz="3200" b="1" spc="-150" baseline="0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8E9390E5-2085-4220-ACA0-BA2A5DE9A2AF}" type="parTrans" cxnId="{9B3546EA-8217-4F19-8C5E-23864172ECB7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C59DF5B7-CF63-4BA2-BEB0-F5EC8A33A2A7}" type="sibTrans" cxnId="{9B3546EA-8217-4F19-8C5E-23864172ECB7}">
      <dgm:prSet/>
      <dgm:spPr/>
      <dgm:t>
        <a:bodyPr/>
        <a:lstStyle/>
        <a:p>
          <a:endParaRPr lang="en-US"/>
        </a:p>
      </dgm:t>
    </dgm:pt>
    <dgm:pt modelId="{4EBBE30D-5CB3-4E07-B913-01973CC8010D}">
      <dgm:prSet phldrT="[Text]" custT="1"/>
      <dgm:spPr>
        <a:solidFill>
          <a:schemeClr val="tx1"/>
        </a:solidFill>
      </dgm:spPr>
      <dgm:t>
        <a:bodyPr/>
        <a:lstStyle/>
        <a:p>
          <a:pPr algn="ctr"/>
          <a:r>
            <a:rPr lang="en-SG" sz="32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গলাধঃকরণ</a:t>
          </a:r>
          <a:r>
            <a:rPr lang="en-SG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(</a:t>
          </a:r>
          <a:r>
            <a:rPr lang="en-SG" sz="32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অন্ননালিতে</a:t>
          </a:r>
          <a:r>
            <a:rPr lang="en-SG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প্রবেশ</a:t>
          </a:r>
          <a:r>
            <a:rPr lang="en-SG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32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5466BA4B-1586-431D-B6D9-49E3B36FEACF}" type="parTrans" cxnId="{4A790F3F-85A5-43F0-B730-B10496AD1E7F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8784031F-19AC-496F-ABAE-F8F7D3AB1BE4}" type="sibTrans" cxnId="{4A790F3F-85A5-43F0-B730-B10496AD1E7F}">
      <dgm:prSet/>
      <dgm:spPr/>
      <dgm:t>
        <a:bodyPr/>
        <a:lstStyle/>
        <a:p>
          <a:endParaRPr lang="en-US"/>
        </a:p>
      </dgm:t>
    </dgm:pt>
    <dgm:pt modelId="{F056C0D1-5B46-4658-933B-23C5B6588929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জীবাণুনাশ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(</a:t>
          </a:r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লালা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32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B6EAA35B-14E2-449D-B1DD-612551DA0C21}" type="parTrans" cxnId="{86283538-71F7-474C-BD93-A212D66D31BE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289E11DA-D8CE-46FE-9337-CF1107CFCCF9}" type="sibTrans" cxnId="{86283538-71F7-474C-BD93-A212D66D31BE}">
      <dgm:prSet/>
      <dgm:spPr/>
      <dgm:t>
        <a:bodyPr/>
        <a:lstStyle/>
        <a:p>
          <a:endParaRPr lang="en-US"/>
        </a:p>
      </dgm:t>
    </dgm:pt>
    <dgm:pt modelId="{D0000608-B5AC-4356-8B78-12B308798C1D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en-SG" sz="32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চর্বণ-প্রেষণ</a:t>
          </a:r>
          <a:r>
            <a:rPr lang="en-SG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(</a:t>
          </a:r>
          <a:r>
            <a:rPr lang="en-SG" sz="32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দাঁত</a:t>
          </a:r>
          <a:r>
            <a:rPr lang="en-SG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32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1354EAA1-D88A-4EC7-ADA9-DDB2AC11C892}" type="parTrans" cxnId="{FF7F8AC2-C3B2-4B9E-9FC8-B6A3BA9C5C81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1F608639-0590-4100-97D6-F44F16D538CA}" type="sibTrans" cxnId="{FF7F8AC2-C3B2-4B9E-9FC8-B6A3BA9C5C81}">
      <dgm:prSet/>
      <dgm:spPr/>
      <dgm:t>
        <a:bodyPr/>
        <a:lstStyle/>
        <a:p>
          <a:endParaRPr lang="en-US"/>
        </a:p>
      </dgm:t>
    </dgm:pt>
    <dgm:pt modelId="{A503CE5A-90BD-4D75-BDD8-312D373B361B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পিচ্ছিলকরণ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(</a:t>
          </a:r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লালা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32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FC4D70A-D61F-4B73-A791-001E36A4033A}" type="parTrans" cxnId="{A44AD7CB-4523-4E02-B62A-6D5D9A3B4434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1E8CA86A-1F21-41B3-8AF0-C6CF7AE432D0}" type="sibTrans" cxnId="{A44AD7CB-4523-4E02-B62A-6D5D9A3B4434}">
      <dgm:prSet/>
      <dgm:spPr/>
      <dgm:t>
        <a:bodyPr/>
        <a:lstStyle/>
        <a:p>
          <a:endParaRPr lang="en-US"/>
        </a:p>
      </dgm:t>
    </dgm:pt>
    <dgm:pt modelId="{9F1B0703-DD29-4D5D-9E2C-CD11FB698F63}" type="pres">
      <dgm:prSet presAssocID="{BA45A6C5-D313-429D-B1FF-5804AB7075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92A1B2-DCC1-48B5-BDE9-860AACE398E5}" type="pres">
      <dgm:prSet presAssocID="{DC68099D-F1F2-42E2-B018-3126C184F369}" presName="centerShape" presStyleLbl="node0" presStyleIdx="0" presStyleCnt="1" custScaleX="224367" custScaleY="230279"/>
      <dgm:spPr/>
      <dgm:t>
        <a:bodyPr/>
        <a:lstStyle/>
        <a:p>
          <a:endParaRPr lang="en-US"/>
        </a:p>
      </dgm:t>
    </dgm:pt>
    <dgm:pt modelId="{F497B534-60DB-46EF-A344-990865F82AC8}" type="pres">
      <dgm:prSet presAssocID="{78839AE9-E1EC-4715-BF88-6D580483691B}" presName="parTrans" presStyleLbl="sibTrans2D1" presStyleIdx="0" presStyleCnt="6"/>
      <dgm:spPr/>
      <dgm:t>
        <a:bodyPr/>
        <a:lstStyle/>
        <a:p>
          <a:endParaRPr lang="en-US"/>
        </a:p>
      </dgm:t>
    </dgm:pt>
    <dgm:pt modelId="{D717BC9F-C158-406A-8AAD-CF188AD0FD63}" type="pres">
      <dgm:prSet presAssocID="{78839AE9-E1EC-4715-BF88-6D580483691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FE38023-878F-402D-B179-B81EDD10AFF8}" type="pres">
      <dgm:prSet presAssocID="{2A34E54F-6569-4D98-927D-81552F68DF60}" presName="node" presStyleLbl="node1" presStyleIdx="0" presStyleCnt="6" custScaleX="172499" custScaleY="146130" custRadScaleRad="92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F0159-1669-4690-A17F-21F8AA5D78B4}" type="pres">
      <dgm:prSet presAssocID="{9FC4D70A-D61F-4B73-A791-001E36A4033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2FFF2806-EE12-463C-AB8C-9CD381BFEDB1}" type="pres">
      <dgm:prSet presAssocID="{9FC4D70A-D61F-4B73-A791-001E36A4033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B02F994-F498-48B9-8D86-36780B5C30E4}" type="pres">
      <dgm:prSet presAssocID="{A503CE5A-90BD-4D75-BDD8-312D373B361B}" presName="node" presStyleLbl="node1" presStyleIdx="1" presStyleCnt="6" custScaleX="172499" custScaleY="146130" custRadScaleRad="131086" custRadScaleInc="18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4E4F1-B638-4B96-A1F4-EDF76C075115}" type="pres">
      <dgm:prSet presAssocID="{1354EAA1-D88A-4EC7-ADA9-DDB2AC11C892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987EA2D-FE2F-46EE-852A-233F4690275B}" type="pres">
      <dgm:prSet presAssocID="{1354EAA1-D88A-4EC7-ADA9-DDB2AC11C89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7CA86E71-7AF6-4388-9046-61BF2804B172}" type="pres">
      <dgm:prSet presAssocID="{D0000608-B5AC-4356-8B78-12B308798C1D}" presName="node" presStyleLbl="node1" presStyleIdx="2" presStyleCnt="6" custScaleX="172499" custScaleY="146130" custRadScaleRad="130094" custRadScaleInc="-24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A12E1-2552-48BB-96F4-73D9F4F4E11B}" type="pres">
      <dgm:prSet presAssocID="{B6EAA35B-14E2-449D-B1DD-612551DA0C21}" presName="parTrans" presStyleLbl="sibTrans2D1" presStyleIdx="3" presStyleCnt="6"/>
      <dgm:spPr/>
      <dgm:t>
        <a:bodyPr/>
        <a:lstStyle/>
        <a:p>
          <a:endParaRPr lang="en-US"/>
        </a:p>
      </dgm:t>
    </dgm:pt>
    <dgm:pt modelId="{F6E05620-7F9A-48A9-9319-087E12409804}" type="pres">
      <dgm:prSet presAssocID="{B6EAA35B-14E2-449D-B1DD-612551DA0C21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2FF865A-C30D-4ED3-8020-243E49C811F0}" type="pres">
      <dgm:prSet presAssocID="{F056C0D1-5B46-4658-933B-23C5B6588929}" presName="node" presStyleLbl="node1" presStyleIdx="3" presStyleCnt="6" custScaleX="172499" custScaleY="146130" custRadScaleRad="89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E9E42-474C-4B12-8CFE-5D47C5E91055}" type="pres">
      <dgm:prSet presAssocID="{8E9390E5-2085-4220-ACA0-BA2A5DE9A2AF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D94E7C2-7331-4B58-B47C-6B3BA6FDFB94}" type="pres">
      <dgm:prSet presAssocID="{8E9390E5-2085-4220-ACA0-BA2A5DE9A2A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C23E4AC-FE35-4677-8DD5-5B646ABC4092}" type="pres">
      <dgm:prSet presAssocID="{537E6BB5-37FB-4491-8470-FD9055E4C786}" presName="node" presStyleLbl="node1" presStyleIdx="4" presStyleCnt="6" custScaleX="172499" custScaleY="146130" custRadScaleRad="130094" custRadScaleInc="24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4E628-AFE2-4C09-889F-D159AC1B8F36}" type="pres">
      <dgm:prSet presAssocID="{5466BA4B-1586-431D-B6D9-49E3B36FEAC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2BE047C4-8A5E-4556-9DC9-F55C1E55ADBE}" type="pres">
      <dgm:prSet presAssocID="{5466BA4B-1586-431D-B6D9-49E3B36FEAC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BD003E9-CCDF-4A07-B64B-E0859D5F9147}" type="pres">
      <dgm:prSet presAssocID="{4EBBE30D-5CB3-4E07-B913-01973CC8010D}" presName="node" presStyleLbl="node1" presStyleIdx="5" presStyleCnt="6" custScaleX="172499" custScaleY="146130" custRadScaleRad="131349" custRadScaleInc="-17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FFC7C9-AC2D-4323-8439-F89807E4254C}" type="presOf" srcId="{A503CE5A-90BD-4D75-BDD8-312D373B361B}" destId="{9B02F994-F498-48B9-8D86-36780B5C30E4}" srcOrd="0" destOrd="0" presId="urn:microsoft.com/office/officeart/2005/8/layout/radial5"/>
    <dgm:cxn modelId="{CAB8189D-3EC2-4C6A-83FD-009C218EB34A}" type="presOf" srcId="{B6EAA35B-14E2-449D-B1DD-612551DA0C21}" destId="{841A12E1-2552-48BB-96F4-73D9F4F4E11B}" srcOrd="0" destOrd="0" presId="urn:microsoft.com/office/officeart/2005/8/layout/radial5"/>
    <dgm:cxn modelId="{FA96D9FD-1B1E-41D6-8A05-C7418BF3DEEB}" type="presOf" srcId="{537E6BB5-37FB-4491-8470-FD9055E4C786}" destId="{7C23E4AC-FE35-4677-8DD5-5B646ABC4092}" srcOrd="0" destOrd="0" presId="urn:microsoft.com/office/officeart/2005/8/layout/radial5"/>
    <dgm:cxn modelId="{CC9F90FF-C020-443C-85D3-B23FB58A5EC5}" type="presOf" srcId="{9FC4D70A-D61F-4B73-A791-001E36A4033A}" destId="{689F0159-1669-4690-A17F-21F8AA5D78B4}" srcOrd="0" destOrd="0" presId="urn:microsoft.com/office/officeart/2005/8/layout/radial5"/>
    <dgm:cxn modelId="{66731B31-7E25-4182-A727-6C54AC0EBD68}" type="presOf" srcId="{78839AE9-E1EC-4715-BF88-6D580483691B}" destId="{F497B534-60DB-46EF-A344-990865F82AC8}" srcOrd="0" destOrd="0" presId="urn:microsoft.com/office/officeart/2005/8/layout/radial5"/>
    <dgm:cxn modelId="{F8F55F32-A435-47C4-A775-3B081D35E3CF}" type="presOf" srcId="{D0000608-B5AC-4356-8B78-12B308798C1D}" destId="{7CA86E71-7AF6-4388-9046-61BF2804B172}" srcOrd="0" destOrd="0" presId="urn:microsoft.com/office/officeart/2005/8/layout/radial5"/>
    <dgm:cxn modelId="{9B09409B-BC56-48BB-8673-19F16DFF0E45}" type="presOf" srcId="{8E9390E5-2085-4220-ACA0-BA2A5DE9A2AF}" destId="{7D94E7C2-7331-4B58-B47C-6B3BA6FDFB94}" srcOrd="1" destOrd="0" presId="urn:microsoft.com/office/officeart/2005/8/layout/radial5"/>
    <dgm:cxn modelId="{A44AD7CB-4523-4E02-B62A-6D5D9A3B4434}" srcId="{DC68099D-F1F2-42E2-B018-3126C184F369}" destId="{A503CE5A-90BD-4D75-BDD8-312D373B361B}" srcOrd="1" destOrd="0" parTransId="{9FC4D70A-D61F-4B73-A791-001E36A4033A}" sibTransId="{1E8CA86A-1F21-41B3-8AF0-C6CF7AE432D0}"/>
    <dgm:cxn modelId="{106178D0-6BCA-4A35-A0F0-C89D3C7DBF4C}" srcId="{BA45A6C5-D313-429D-B1FF-5804AB7075D4}" destId="{DC68099D-F1F2-42E2-B018-3126C184F369}" srcOrd="0" destOrd="0" parTransId="{20DD7862-C4A5-432A-993E-E3109143D50F}" sibTransId="{90A3F76D-C4B2-477C-8528-1088D80A34B7}"/>
    <dgm:cxn modelId="{D487B2AF-A9E7-45C5-AB91-F2EDA52A70E3}" type="presOf" srcId="{9FC4D70A-D61F-4B73-A791-001E36A4033A}" destId="{2FFF2806-EE12-463C-AB8C-9CD381BFEDB1}" srcOrd="1" destOrd="0" presId="urn:microsoft.com/office/officeart/2005/8/layout/radial5"/>
    <dgm:cxn modelId="{F2DE72B5-EA8E-44CC-922E-B7CC8E7C2FF9}" srcId="{DC68099D-F1F2-42E2-B018-3126C184F369}" destId="{2A34E54F-6569-4D98-927D-81552F68DF60}" srcOrd="0" destOrd="0" parTransId="{78839AE9-E1EC-4715-BF88-6D580483691B}" sibTransId="{218B3649-C6E1-4F1B-B036-A81C12FC40E9}"/>
    <dgm:cxn modelId="{FF7F8AC2-C3B2-4B9E-9FC8-B6A3BA9C5C81}" srcId="{DC68099D-F1F2-42E2-B018-3126C184F369}" destId="{D0000608-B5AC-4356-8B78-12B308798C1D}" srcOrd="2" destOrd="0" parTransId="{1354EAA1-D88A-4EC7-ADA9-DDB2AC11C892}" sibTransId="{1F608639-0590-4100-97D6-F44F16D538CA}"/>
    <dgm:cxn modelId="{F502AE59-6EB3-4FBD-8D9B-0B209F12B1D8}" type="presOf" srcId="{5466BA4B-1586-431D-B6D9-49E3B36FEACF}" destId="{2BE047C4-8A5E-4556-9DC9-F55C1E55ADBE}" srcOrd="1" destOrd="0" presId="urn:microsoft.com/office/officeart/2005/8/layout/radial5"/>
    <dgm:cxn modelId="{4A790F3F-85A5-43F0-B730-B10496AD1E7F}" srcId="{DC68099D-F1F2-42E2-B018-3126C184F369}" destId="{4EBBE30D-5CB3-4E07-B913-01973CC8010D}" srcOrd="5" destOrd="0" parTransId="{5466BA4B-1586-431D-B6D9-49E3B36FEACF}" sibTransId="{8784031F-19AC-496F-ABAE-F8F7D3AB1BE4}"/>
    <dgm:cxn modelId="{BEE4F8AC-905B-43E1-8464-FEDD45779D77}" type="presOf" srcId="{2A34E54F-6569-4D98-927D-81552F68DF60}" destId="{6FE38023-878F-402D-B179-B81EDD10AFF8}" srcOrd="0" destOrd="0" presId="urn:microsoft.com/office/officeart/2005/8/layout/radial5"/>
    <dgm:cxn modelId="{716F47A8-B359-4C8B-92B4-BA217E5A66DD}" type="presOf" srcId="{5466BA4B-1586-431D-B6D9-49E3B36FEACF}" destId="{6D64E628-AFE2-4C09-889F-D159AC1B8F36}" srcOrd="0" destOrd="0" presId="urn:microsoft.com/office/officeart/2005/8/layout/radial5"/>
    <dgm:cxn modelId="{86283538-71F7-474C-BD93-A212D66D31BE}" srcId="{DC68099D-F1F2-42E2-B018-3126C184F369}" destId="{F056C0D1-5B46-4658-933B-23C5B6588929}" srcOrd="3" destOrd="0" parTransId="{B6EAA35B-14E2-449D-B1DD-612551DA0C21}" sibTransId="{289E11DA-D8CE-46FE-9337-CF1107CFCCF9}"/>
    <dgm:cxn modelId="{1690136D-1685-4084-A459-AB0A669CE50E}" type="presOf" srcId="{BA45A6C5-D313-429D-B1FF-5804AB7075D4}" destId="{9F1B0703-DD29-4D5D-9E2C-CD11FB698F63}" srcOrd="0" destOrd="0" presId="urn:microsoft.com/office/officeart/2005/8/layout/radial5"/>
    <dgm:cxn modelId="{78EC45EF-20E4-4641-AADE-6B7723B3E9DA}" type="presOf" srcId="{F056C0D1-5B46-4658-933B-23C5B6588929}" destId="{42FF865A-C30D-4ED3-8020-243E49C811F0}" srcOrd="0" destOrd="0" presId="urn:microsoft.com/office/officeart/2005/8/layout/radial5"/>
    <dgm:cxn modelId="{6BEA783F-BC53-455D-A4A9-55C910A635AF}" type="presOf" srcId="{78839AE9-E1EC-4715-BF88-6D580483691B}" destId="{D717BC9F-C158-406A-8AAD-CF188AD0FD63}" srcOrd="1" destOrd="0" presId="urn:microsoft.com/office/officeart/2005/8/layout/radial5"/>
    <dgm:cxn modelId="{E8CD5AA2-A28E-4D27-A3C4-C7670BF69ADB}" type="presOf" srcId="{1354EAA1-D88A-4EC7-ADA9-DDB2AC11C892}" destId="{F987EA2D-FE2F-46EE-852A-233F4690275B}" srcOrd="1" destOrd="0" presId="urn:microsoft.com/office/officeart/2005/8/layout/radial5"/>
    <dgm:cxn modelId="{13DDDBEC-B60C-4FDE-B666-C9B56A426A50}" type="presOf" srcId="{1354EAA1-D88A-4EC7-ADA9-DDB2AC11C892}" destId="{58C4E4F1-B638-4B96-A1F4-EDF76C075115}" srcOrd="0" destOrd="0" presId="urn:microsoft.com/office/officeart/2005/8/layout/radial5"/>
    <dgm:cxn modelId="{82C0C54D-927B-4B69-A7B1-42A4134B18DB}" type="presOf" srcId="{DC68099D-F1F2-42E2-B018-3126C184F369}" destId="{1892A1B2-DCC1-48B5-BDE9-860AACE398E5}" srcOrd="0" destOrd="0" presId="urn:microsoft.com/office/officeart/2005/8/layout/radial5"/>
    <dgm:cxn modelId="{E3089DE1-FBB8-43BF-A44A-3683E756599B}" type="presOf" srcId="{4EBBE30D-5CB3-4E07-B913-01973CC8010D}" destId="{6BD003E9-CCDF-4A07-B64B-E0859D5F9147}" srcOrd="0" destOrd="0" presId="urn:microsoft.com/office/officeart/2005/8/layout/radial5"/>
    <dgm:cxn modelId="{C8B69D0C-8C73-4C4A-A63A-D8D3C79F5B76}" type="presOf" srcId="{8E9390E5-2085-4220-ACA0-BA2A5DE9A2AF}" destId="{967E9E42-474C-4B12-8CFE-5D47C5E91055}" srcOrd="0" destOrd="0" presId="urn:microsoft.com/office/officeart/2005/8/layout/radial5"/>
    <dgm:cxn modelId="{9B3546EA-8217-4F19-8C5E-23864172ECB7}" srcId="{DC68099D-F1F2-42E2-B018-3126C184F369}" destId="{537E6BB5-37FB-4491-8470-FD9055E4C786}" srcOrd="4" destOrd="0" parTransId="{8E9390E5-2085-4220-ACA0-BA2A5DE9A2AF}" sibTransId="{C59DF5B7-CF63-4BA2-BEB0-F5EC8A33A2A7}"/>
    <dgm:cxn modelId="{5018A91F-C660-480E-8114-0CD79EA07B1B}" type="presOf" srcId="{B6EAA35B-14E2-449D-B1DD-612551DA0C21}" destId="{F6E05620-7F9A-48A9-9319-087E12409804}" srcOrd="1" destOrd="0" presId="urn:microsoft.com/office/officeart/2005/8/layout/radial5"/>
    <dgm:cxn modelId="{25A0F67A-09AD-412D-B96B-B57A1054B038}" type="presParOf" srcId="{9F1B0703-DD29-4D5D-9E2C-CD11FB698F63}" destId="{1892A1B2-DCC1-48B5-BDE9-860AACE398E5}" srcOrd="0" destOrd="0" presId="urn:microsoft.com/office/officeart/2005/8/layout/radial5"/>
    <dgm:cxn modelId="{0CF6AB6A-2960-4355-B61F-A63B4D647212}" type="presParOf" srcId="{9F1B0703-DD29-4D5D-9E2C-CD11FB698F63}" destId="{F497B534-60DB-46EF-A344-990865F82AC8}" srcOrd="1" destOrd="0" presId="urn:microsoft.com/office/officeart/2005/8/layout/radial5"/>
    <dgm:cxn modelId="{643A8481-F570-4929-9124-E18312FCD35D}" type="presParOf" srcId="{F497B534-60DB-46EF-A344-990865F82AC8}" destId="{D717BC9F-C158-406A-8AAD-CF188AD0FD63}" srcOrd="0" destOrd="0" presId="urn:microsoft.com/office/officeart/2005/8/layout/radial5"/>
    <dgm:cxn modelId="{8FEF0ECF-00D7-4406-8D30-28E7DF9813C5}" type="presParOf" srcId="{9F1B0703-DD29-4D5D-9E2C-CD11FB698F63}" destId="{6FE38023-878F-402D-B179-B81EDD10AFF8}" srcOrd="2" destOrd="0" presId="urn:microsoft.com/office/officeart/2005/8/layout/radial5"/>
    <dgm:cxn modelId="{4447C33C-756C-4FE3-8D7A-6B528740ECD1}" type="presParOf" srcId="{9F1B0703-DD29-4D5D-9E2C-CD11FB698F63}" destId="{689F0159-1669-4690-A17F-21F8AA5D78B4}" srcOrd="3" destOrd="0" presId="urn:microsoft.com/office/officeart/2005/8/layout/radial5"/>
    <dgm:cxn modelId="{1E4CE38C-9FE1-44C6-8CC3-DB8603802D25}" type="presParOf" srcId="{689F0159-1669-4690-A17F-21F8AA5D78B4}" destId="{2FFF2806-EE12-463C-AB8C-9CD381BFEDB1}" srcOrd="0" destOrd="0" presId="urn:microsoft.com/office/officeart/2005/8/layout/radial5"/>
    <dgm:cxn modelId="{B873B534-1D87-4A41-B604-9BCCE77944CB}" type="presParOf" srcId="{9F1B0703-DD29-4D5D-9E2C-CD11FB698F63}" destId="{9B02F994-F498-48B9-8D86-36780B5C30E4}" srcOrd="4" destOrd="0" presId="urn:microsoft.com/office/officeart/2005/8/layout/radial5"/>
    <dgm:cxn modelId="{4F2D39EB-9177-49A6-9E18-DCCC80356BD1}" type="presParOf" srcId="{9F1B0703-DD29-4D5D-9E2C-CD11FB698F63}" destId="{58C4E4F1-B638-4B96-A1F4-EDF76C075115}" srcOrd="5" destOrd="0" presId="urn:microsoft.com/office/officeart/2005/8/layout/radial5"/>
    <dgm:cxn modelId="{2A07BF94-2D33-43FF-85F3-6832D61BDB20}" type="presParOf" srcId="{58C4E4F1-B638-4B96-A1F4-EDF76C075115}" destId="{F987EA2D-FE2F-46EE-852A-233F4690275B}" srcOrd="0" destOrd="0" presId="urn:microsoft.com/office/officeart/2005/8/layout/radial5"/>
    <dgm:cxn modelId="{7282F1BD-8B5F-4D7D-8FAF-F9B967498056}" type="presParOf" srcId="{9F1B0703-DD29-4D5D-9E2C-CD11FB698F63}" destId="{7CA86E71-7AF6-4388-9046-61BF2804B172}" srcOrd="6" destOrd="0" presId="urn:microsoft.com/office/officeart/2005/8/layout/radial5"/>
    <dgm:cxn modelId="{0B3EF11A-82ED-4A5B-90F8-D4C4FC66857C}" type="presParOf" srcId="{9F1B0703-DD29-4D5D-9E2C-CD11FB698F63}" destId="{841A12E1-2552-48BB-96F4-73D9F4F4E11B}" srcOrd="7" destOrd="0" presId="urn:microsoft.com/office/officeart/2005/8/layout/radial5"/>
    <dgm:cxn modelId="{CE4450F1-5704-4FBA-9602-27569448E678}" type="presParOf" srcId="{841A12E1-2552-48BB-96F4-73D9F4F4E11B}" destId="{F6E05620-7F9A-48A9-9319-087E12409804}" srcOrd="0" destOrd="0" presId="urn:microsoft.com/office/officeart/2005/8/layout/radial5"/>
    <dgm:cxn modelId="{92446B59-E837-438A-98CC-153290DA7BDD}" type="presParOf" srcId="{9F1B0703-DD29-4D5D-9E2C-CD11FB698F63}" destId="{42FF865A-C30D-4ED3-8020-243E49C811F0}" srcOrd="8" destOrd="0" presId="urn:microsoft.com/office/officeart/2005/8/layout/radial5"/>
    <dgm:cxn modelId="{CD4BBA21-EF58-441D-8316-0E71C3D63171}" type="presParOf" srcId="{9F1B0703-DD29-4D5D-9E2C-CD11FB698F63}" destId="{967E9E42-474C-4B12-8CFE-5D47C5E91055}" srcOrd="9" destOrd="0" presId="urn:microsoft.com/office/officeart/2005/8/layout/radial5"/>
    <dgm:cxn modelId="{02BE3271-0CF3-4765-B5C0-0DE9857E91B1}" type="presParOf" srcId="{967E9E42-474C-4B12-8CFE-5D47C5E91055}" destId="{7D94E7C2-7331-4B58-B47C-6B3BA6FDFB94}" srcOrd="0" destOrd="0" presId="urn:microsoft.com/office/officeart/2005/8/layout/radial5"/>
    <dgm:cxn modelId="{94A3D135-AC05-4FB5-A930-3398216957EF}" type="presParOf" srcId="{9F1B0703-DD29-4D5D-9E2C-CD11FB698F63}" destId="{7C23E4AC-FE35-4677-8DD5-5B646ABC4092}" srcOrd="10" destOrd="0" presId="urn:microsoft.com/office/officeart/2005/8/layout/radial5"/>
    <dgm:cxn modelId="{6A3A1523-9912-48FD-B6EB-EC494A41B82D}" type="presParOf" srcId="{9F1B0703-DD29-4D5D-9E2C-CD11FB698F63}" destId="{6D64E628-AFE2-4C09-889F-D159AC1B8F36}" srcOrd="11" destOrd="0" presId="urn:microsoft.com/office/officeart/2005/8/layout/radial5"/>
    <dgm:cxn modelId="{AA7FCB2A-AD44-4B81-B8D7-3BFA1ED7E7AD}" type="presParOf" srcId="{6D64E628-AFE2-4C09-889F-D159AC1B8F36}" destId="{2BE047C4-8A5E-4556-9DC9-F55C1E55ADBE}" srcOrd="0" destOrd="0" presId="urn:microsoft.com/office/officeart/2005/8/layout/radial5"/>
    <dgm:cxn modelId="{E90B3908-603F-4117-A188-04620C02118F}" type="presParOf" srcId="{9F1B0703-DD29-4D5D-9E2C-CD11FB698F63}" destId="{6BD003E9-CCDF-4A07-B64B-E0859D5F9147}" srcOrd="12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45A6C5-D313-429D-B1FF-5804AB7075D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68099D-F1F2-42E2-B018-3126C184F369}">
      <dgm:prSet phldrT="[Text]" custT="1"/>
      <dgm:spPr>
        <a:solidFill>
          <a:schemeClr val="tx1"/>
        </a:solidFill>
      </dgm:spPr>
      <dgm:t>
        <a:bodyPr/>
        <a:lstStyle/>
        <a:p>
          <a:pPr algn="ctr"/>
          <a:r>
            <a:rPr lang="en-SG" sz="35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যান্ত্রিক</a:t>
          </a:r>
          <a:r>
            <a:rPr lang="en-SG" sz="35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পরিপাক</a:t>
          </a:r>
          <a:endParaRPr lang="en-US" sz="35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20DD7862-C4A5-432A-993E-E3109143D50F}" type="parTrans" cxnId="{106178D0-6BCA-4A35-A0F0-C89D3C7DBF4C}">
      <dgm:prSet/>
      <dgm:spPr/>
      <dgm:t>
        <a:bodyPr/>
        <a:lstStyle/>
        <a:p>
          <a:endParaRPr lang="en-US"/>
        </a:p>
      </dgm:t>
    </dgm:pt>
    <dgm:pt modelId="{90A3F76D-C4B2-477C-8528-1088D80A34B7}" type="sibTrans" cxnId="{106178D0-6BCA-4A35-A0F0-C89D3C7DBF4C}">
      <dgm:prSet/>
      <dgm:spPr/>
      <dgm:t>
        <a:bodyPr/>
        <a:lstStyle/>
        <a:p>
          <a:endParaRPr lang="en-US"/>
        </a:p>
      </dgm:t>
    </dgm:pt>
    <dgm:pt modelId="{2A34E54F-6569-4D98-927D-81552F68DF60}">
      <dgm:prSet phldrT="[Text]" custT="1"/>
      <dgm:spPr>
        <a:solidFill>
          <a:schemeClr val="tx1"/>
        </a:solidFill>
      </dgm:spPr>
      <dgm:t>
        <a:bodyPr/>
        <a:lstStyle/>
        <a:p>
          <a:pPr algn="ctr"/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জমা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রাখা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(২-৬ </a:t>
          </a:r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ঘণ্টা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32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78839AE9-E1EC-4715-BF88-6D580483691B}" type="parTrans" cxnId="{F2DE72B5-EA8E-44CC-922E-B7CC8E7C2FF9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218B3649-C6E1-4F1B-B036-A81C12FC40E9}" type="sibTrans" cxnId="{F2DE72B5-EA8E-44CC-922E-B7CC8E7C2FF9}">
      <dgm:prSet/>
      <dgm:spPr/>
      <dgm:t>
        <a:bodyPr/>
        <a:lstStyle/>
        <a:p>
          <a:endParaRPr lang="en-US"/>
        </a:p>
      </dgm:t>
    </dgm:pt>
    <dgm:pt modelId="{537E6BB5-37FB-4491-8470-FD9055E4C786}">
      <dgm:prSet phldrT="[Text]" custT="1"/>
      <dgm:spPr>
        <a:solidFill>
          <a:schemeClr val="tx1"/>
        </a:solidFill>
      </dgm:spPr>
      <dgm:t>
        <a:bodyPr/>
        <a:lstStyle/>
        <a:p>
          <a:pPr algn="ctr"/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পাকস্থলি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খালিকরণ</a:t>
          </a:r>
          <a:endParaRPr lang="en-US" sz="32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8E9390E5-2085-4220-ACA0-BA2A5DE9A2AF}" type="parTrans" cxnId="{9B3546EA-8217-4F19-8C5E-23864172ECB7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C59DF5B7-CF63-4BA2-BEB0-F5EC8A33A2A7}" type="sibTrans" cxnId="{9B3546EA-8217-4F19-8C5E-23864172ECB7}">
      <dgm:prSet/>
      <dgm:spPr/>
      <dgm:t>
        <a:bodyPr/>
        <a:lstStyle/>
        <a:p>
          <a:endParaRPr lang="en-US"/>
        </a:p>
      </dgm:t>
    </dgm:pt>
    <dgm:pt modelId="{F056C0D1-5B46-4658-933B-23C5B6588929}">
      <dgm:prSet custT="1"/>
      <dgm:spPr>
        <a:solidFill>
          <a:schemeClr val="tx1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SG" sz="3200" b="1" spc="-150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কাইম</a:t>
          </a:r>
          <a:r>
            <a:rPr lang="en-SG" sz="3200" b="1" spc="-15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algn="ctr">
            <a:spcAft>
              <a:spcPts val="0"/>
            </a:spcAft>
          </a:pPr>
          <a:r>
            <a:rPr lang="en-SG" sz="2800" b="1" spc="-150" baseline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SG" sz="2800" b="1" spc="-150" baseline="0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chyme</a:t>
          </a:r>
          <a:r>
            <a:rPr lang="en-SG" sz="2800" b="1" spc="-150" baseline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en-SG" sz="2800" b="1" spc="-150" baseline="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2800" b="1" spc="-150" baseline="0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তৈরি</a:t>
          </a:r>
          <a:r>
            <a:rPr lang="en-SG" sz="2800" b="1" spc="-150" baseline="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SG" sz="3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SG" sz="30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গ্যাস্ট্রিক</a:t>
          </a:r>
          <a:r>
            <a:rPr lang="en-SG" sz="3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0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জুস</a:t>
          </a:r>
          <a:r>
            <a:rPr lang="en-SG" sz="3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30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B6EAA35B-14E2-449D-B1DD-612551DA0C21}" type="parTrans" cxnId="{86283538-71F7-474C-BD93-A212D66D31BE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289E11DA-D8CE-46FE-9337-CF1107CFCCF9}" type="sibTrans" cxnId="{86283538-71F7-474C-BD93-A212D66D31BE}">
      <dgm:prSet/>
      <dgm:spPr/>
      <dgm:t>
        <a:bodyPr/>
        <a:lstStyle/>
        <a:p>
          <a:endParaRPr lang="en-US"/>
        </a:p>
      </dgm:t>
    </dgm:pt>
    <dgm:pt modelId="{D0000608-B5AC-4356-8B78-12B308798C1D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মিশ্রণ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প্রচলন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(</a:t>
          </a:r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পেশিস্তর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32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1354EAA1-D88A-4EC7-ADA9-DDB2AC11C892}" type="parTrans" cxnId="{FF7F8AC2-C3B2-4B9E-9FC8-B6A3BA9C5C81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1F608639-0590-4100-97D6-F44F16D538CA}" type="sibTrans" cxnId="{FF7F8AC2-C3B2-4B9E-9FC8-B6A3BA9C5C81}">
      <dgm:prSet/>
      <dgm:spPr/>
      <dgm:t>
        <a:bodyPr/>
        <a:lstStyle/>
        <a:p>
          <a:endParaRPr lang="en-US"/>
        </a:p>
      </dgm:t>
    </dgm:pt>
    <dgm:pt modelId="{A503CE5A-90BD-4D75-BDD8-312D373B361B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জীবাণুনাশ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SG" sz="2800" b="1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HCl</a:t>
          </a:r>
          <a:r>
            <a:rPr lang="en-SG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32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C4D70A-D61F-4B73-A791-001E36A4033A}" type="parTrans" cxnId="{A44AD7CB-4523-4E02-B62A-6D5D9A3B4434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1E8CA86A-1F21-41B3-8AF0-C6CF7AE432D0}" type="sibTrans" cxnId="{A44AD7CB-4523-4E02-B62A-6D5D9A3B4434}">
      <dgm:prSet/>
      <dgm:spPr/>
      <dgm:t>
        <a:bodyPr/>
        <a:lstStyle/>
        <a:p>
          <a:endParaRPr lang="en-US"/>
        </a:p>
      </dgm:t>
    </dgm:pt>
    <dgm:pt modelId="{9F1B0703-DD29-4D5D-9E2C-CD11FB698F63}" type="pres">
      <dgm:prSet presAssocID="{BA45A6C5-D313-429D-B1FF-5804AB7075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92A1B2-DCC1-48B5-BDE9-860AACE398E5}" type="pres">
      <dgm:prSet presAssocID="{DC68099D-F1F2-42E2-B018-3126C184F369}" presName="centerShape" presStyleLbl="node0" presStyleIdx="0" presStyleCnt="1" custScaleX="206451" custScaleY="194995"/>
      <dgm:spPr/>
      <dgm:t>
        <a:bodyPr/>
        <a:lstStyle/>
        <a:p>
          <a:endParaRPr lang="en-US"/>
        </a:p>
      </dgm:t>
    </dgm:pt>
    <dgm:pt modelId="{F497B534-60DB-46EF-A344-990865F82AC8}" type="pres">
      <dgm:prSet presAssocID="{78839AE9-E1EC-4715-BF88-6D580483691B}" presName="parTrans" presStyleLbl="sibTrans2D1" presStyleIdx="0" presStyleCnt="5"/>
      <dgm:spPr/>
      <dgm:t>
        <a:bodyPr/>
        <a:lstStyle/>
        <a:p>
          <a:endParaRPr lang="en-US"/>
        </a:p>
      </dgm:t>
    </dgm:pt>
    <dgm:pt modelId="{D717BC9F-C158-406A-8AAD-CF188AD0FD63}" type="pres">
      <dgm:prSet presAssocID="{78839AE9-E1EC-4715-BF88-6D580483691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FE38023-878F-402D-B179-B81EDD10AFF8}" type="pres">
      <dgm:prSet presAssocID="{2A34E54F-6569-4D98-927D-81552F68DF60}" presName="node" presStyleLbl="node1" presStyleIdx="0" presStyleCnt="5" custScaleX="172499" custScaleY="146130" custRadScaleRad="92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F0159-1669-4690-A17F-21F8AA5D78B4}" type="pres">
      <dgm:prSet presAssocID="{9FC4D70A-D61F-4B73-A791-001E36A4033A}" presName="parTrans" presStyleLbl="sibTrans2D1" presStyleIdx="1" presStyleCnt="5"/>
      <dgm:spPr/>
      <dgm:t>
        <a:bodyPr/>
        <a:lstStyle/>
        <a:p>
          <a:endParaRPr lang="en-US"/>
        </a:p>
      </dgm:t>
    </dgm:pt>
    <dgm:pt modelId="{2FFF2806-EE12-463C-AB8C-9CD381BFEDB1}" type="pres">
      <dgm:prSet presAssocID="{9FC4D70A-D61F-4B73-A791-001E36A4033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B02F994-F498-48B9-8D86-36780B5C30E4}" type="pres">
      <dgm:prSet presAssocID="{A503CE5A-90BD-4D75-BDD8-312D373B361B}" presName="node" presStyleLbl="node1" presStyleIdx="1" presStyleCnt="5" custScaleX="172499" custScaleY="146130" custRadScaleRad="114321" custRadScaleInc="-2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4E4F1-B638-4B96-A1F4-EDF76C075115}" type="pres">
      <dgm:prSet presAssocID="{1354EAA1-D88A-4EC7-ADA9-DDB2AC11C89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F987EA2D-FE2F-46EE-852A-233F4690275B}" type="pres">
      <dgm:prSet presAssocID="{1354EAA1-D88A-4EC7-ADA9-DDB2AC11C89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CA86E71-7AF6-4388-9046-61BF2804B172}" type="pres">
      <dgm:prSet presAssocID="{D0000608-B5AC-4356-8B78-12B308798C1D}" presName="node" presStyleLbl="node1" presStyleIdx="2" presStyleCnt="5" custScaleX="172499" custScaleY="146130" custRadScaleRad="104021" custRadScaleInc="-32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A12E1-2552-48BB-96F4-73D9F4F4E11B}" type="pres">
      <dgm:prSet presAssocID="{B6EAA35B-14E2-449D-B1DD-612551DA0C21}" presName="parTrans" presStyleLbl="sibTrans2D1" presStyleIdx="3" presStyleCnt="5"/>
      <dgm:spPr/>
      <dgm:t>
        <a:bodyPr/>
        <a:lstStyle/>
        <a:p>
          <a:endParaRPr lang="en-US"/>
        </a:p>
      </dgm:t>
    </dgm:pt>
    <dgm:pt modelId="{F6E05620-7F9A-48A9-9319-087E12409804}" type="pres">
      <dgm:prSet presAssocID="{B6EAA35B-14E2-449D-B1DD-612551DA0C2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2FF865A-C30D-4ED3-8020-243E49C811F0}" type="pres">
      <dgm:prSet presAssocID="{F056C0D1-5B46-4658-933B-23C5B6588929}" presName="node" presStyleLbl="node1" presStyleIdx="3" presStyleCnt="5" custScaleX="172499" custScaleY="146130" custRadScaleRad="106109" custRadScaleInc="34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E9E42-474C-4B12-8CFE-5D47C5E91055}" type="pres">
      <dgm:prSet presAssocID="{8E9390E5-2085-4220-ACA0-BA2A5DE9A2AF}" presName="parTrans" presStyleLbl="sibTrans2D1" presStyleIdx="4" presStyleCnt="5"/>
      <dgm:spPr/>
      <dgm:t>
        <a:bodyPr/>
        <a:lstStyle/>
        <a:p>
          <a:endParaRPr lang="en-US"/>
        </a:p>
      </dgm:t>
    </dgm:pt>
    <dgm:pt modelId="{7D94E7C2-7331-4B58-B47C-6B3BA6FDFB94}" type="pres">
      <dgm:prSet presAssocID="{8E9390E5-2085-4220-ACA0-BA2A5DE9A2AF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C23E4AC-FE35-4677-8DD5-5B646ABC4092}" type="pres">
      <dgm:prSet presAssocID="{537E6BB5-37FB-4491-8470-FD9055E4C786}" presName="node" presStyleLbl="node1" presStyleIdx="4" presStyleCnt="5" custScaleX="172499" custScaleY="146130" custRadScaleRad="117264" custRadScaleInc="-5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5F0906-FB90-4A13-8873-3332CD6EECC4}" type="presOf" srcId="{78839AE9-E1EC-4715-BF88-6D580483691B}" destId="{F497B534-60DB-46EF-A344-990865F82AC8}" srcOrd="0" destOrd="0" presId="urn:microsoft.com/office/officeart/2005/8/layout/radial5"/>
    <dgm:cxn modelId="{BF64A723-993B-4E42-8A6C-1A07044DE221}" type="presOf" srcId="{2A34E54F-6569-4D98-927D-81552F68DF60}" destId="{6FE38023-878F-402D-B179-B81EDD10AFF8}" srcOrd="0" destOrd="0" presId="urn:microsoft.com/office/officeart/2005/8/layout/radial5"/>
    <dgm:cxn modelId="{0CA1DD20-3F4F-4DF9-9A86-0898A9BDD20C}" type="presOf" srcId="{BA45A6C5-D313-429D-B1FF-5804AB7075D4}" destId="{9F1B0703-DD29-4D5D-9E2C-CD11FB698F63}" srcOrd="0" destOrd="0" presId="urn:microsoft.com/office/officeart/2005/8/layout/radial5"/>
    <dgm:cxn modelId="{412B5460-5007-46DB-8174-A30DF69447F1}" type="presOf" srcId="{DC68099D-F1F2-42E2-B018-3126C184F369}" destId="{1892A1B2-DCC1-48B5-BDE9-860AACE398E5}" srcOrd="0" destOrd="0" presId="urn:microsoft.com/office/officeart/2005/8/layout/radial5"/>
    <dgm:cxn modelId="{F2DE72B5-EA8E-44CC-922E-B7CC8E7C2FF9}" srcId="{DC68099D-F1F2-42E2-B018-3126C184F369}" destId="{2A34E54F-6569-4D98-927D-81552F68DF60}" srcOrd="0" destOrd="0" parTransId="{78839AE9-E1EC-4715-BF88-6D580483691B}" sibTransId="{218B3649-C6E1-4F1B-B036-A81C12FC40E9}"/>
    <dgm:cxn modelId="{86283538-71F7-474C-BD93-A212D66D31BE}" srcId="{DC68099D-F1F2-42E2-B018-3126C184F369}" destId="{F056C0D1-5B46-4658-933B-23C5B6588929}" srcOrd="3" destOrd="0" parTransId="{B6EAA35B-14E2-449D-B1DD-612551DA0C21}" sibTransId="{289E11DA-D8CE-46FE-9337-CF1107CFCCF9}"/>
    <dgm:cxn modelId="{106178D0-6BCA-4A35-A0F0-C89D3C7DBF4C}" srcId="{BA45A6C5-D313-429D-B1FF-5804AB7075D4}" destId="{DC68099D-F1F2-42E2-B018-3126C184F369}" srcOrd="0" destOrd="0" parTransId="{20DD7862-C4A5-432A-993E-E3109143D50F}" sibTransId="{90A3F76D-C4B2-477C-8528-1088D80A34B7}"/>
    <dgm:cxn modelId="{73500034-1396-41F7-BE57-98D3E4C78CF3}" type="presOf" srcId="{9FC4D70A-D61F-4B73-A791-001E36A4033A}" destId="{689F0159-1669-4690-A17F-21F8AA5D78B4}" srcOrd="0" destOrd="0" presId="urn:microsoft.com/office/officeart/2005/8/layout/radial5"/>
    <dgm:cxn modelId="{14052BEF-E160-4970-B03F-8F7E0493966A}" type="presOf" srcId="{1354EAA1-D88A-4EC7-ADA9-DDB2AC11C892}" destId="{58C4E4F1-B638-4B96-A1F4-EDF76C075115}" srcOrd="0" destOrd="0" presId="urn:microsoft.com/office/officeart/2005/8/layout/radial5"/>
    <dgm:cxn modelId="{2BB45123-9DB4-4642-9F8A-F7DBE7F95C85}" type="presOf" srcId="{78839AE9-E1EC-4715-BF88-6D580483691B}" destId="{D717BC9F-C158-406A-8AAD-CF188AD0FD63}" srcOrd="1" destOrd="0" presId="urn:microsoft.com/office/officeart/2005/8/layout/radial5"/>
    <dgm:cxn modelId="{8BF91691-005A-49BD-8F62-1124939514FD}" type="presOf" srcId="{537E6BB5-37FB-4491-8470-FD9055E4C786}" destId="{7C23E4AC-FE35-4677-8DD5-5B646ABC4092}" srcOrd="0" destOrd="0" presId="urn:microsoft.com/office/officeart/2005/8/layout/radial5"/>
    <dgm:cxn modelId="{E800B1C4-0B23-4C99-8B7E-0957D6DD5F83}" type="presOf" srcId="{8E9390E5-2085-4220-ACA0-BA2A5DE9A2AF}" destId="{967E9E42-474C-4B12-8CFE-5D47C5E91055}" srcOrd="0" destOrd="0" presId="urn:microsoft.com/office/officeart/2005/8/layout/radial5"/>
    <dgm:cxn modelId="{897710F2-B50A-4331-AC73-CAADE6BF5809}" type="presOf" srcId="{D0000608-B5AC-4356-8B78-12B308798C1D}" destId="{7CA86E71-7AF6-4388-9046-61BF2804B172}" srcOrd="0" destOrd="0" presId="urn:microsoft.com/office/officeart/2005/8/layout/radial5"/>
    <dgm:cxn modelId="{CC5A6B5E-B351-418B-B69D-DF579A263414}" type="presOf" srcId="{8E9390E5-2085-4220-ACA0-BA2A5DE9A2AF}" destId="{7D94E7C2-7331-4B58-B47C-6B3BA6FDFB94}" srcOrd="1" destOrd="0" presId="urn:microsoft.com/office/officeart/2005/8/layout/radial5"/>
    <dgm:cxn modelId="{9B3546EA-8217-4F19-8C5E-23864172ECB7}" srcId="{DC68099D-F1F2-42E2-B018-3126C184F369}" destId="{537E6BB5-37FB-4491-8470-FD9055E4C786}" srcOrd="4" destOrd="0" parTransId="{8E9390E5-2085-4220-ACA0-BA2A5DE9A2AF}" sibTransId="{C59DF5B7-CF63-4BA2-BEB0-F5EC8A33A2A7}"/>
    <dgm:cxn modelId="{9F1F2F67-FB56-49A0-92E3-4DEEEB2566A1}" type="presOf" srcId="{B6EAA35B-14E2-449D-B1DD-612551DA0C21}" destId="{F6E05620-7F9A-48A9-9319-087E12409804}" srcOrd="1" destOrd="0" presId="urn:microsoft.com/office/officeart/2005/8/layout/radial5"/>
    <dgm:cxn modelId="{3C4A2C01-FB44-45C6-9C78-92822E8132C8}" type="presOf" srcId="{1354EAA1-D88A-4EC7-ADA9-DDB2AC11C892}" destId="{F987EA2D-FE2F-46EE-852A-233F4690275B}" srcOrd="1" destOrd="0" presId="urn:microsoft.com/office/officeart/2005/8/layout/radial5"/>
    <dgm:cxn modelId="{FF7F8AC2-C3B2-4B9E-9FC8-B6A3BA9C5C81}" srcId="{DC68099D-F1F2-42E2-B018-3126C184F369}" destId="{D0000608-B5AC-4356-8B78-12B308798C1D}" srcOrd="2" destOrd="0" parTransId="{1354EAA1-D88A-4EC7-ADA9-DDB2AC11C892}" sibTransId="{1F608639-0590-4100-97D6-F44F16D538CA}"/>
    <dgm:cxn modelId="{14718D25-1A01-4BBE-8138-8ED7EE52B061}" type="presOf" srcId="{9FC4D70A-D61F-4B73-A791-001E36A4033A}" destId="{2FFF2806-EE12-463C-AB8C-9CD381BFEDB1}" srcOrd="1" destOrd="0" presId="urn:microsoft.com/office/officeart/2005/8/layout/radial5"/>
    <dgm:cxn modelId="{628FBCC7-FA66-4199-90E7-EF350A6DDB2B}" type="presOf" srcId="{B6EAA35B-14E2-449D-B1DD-612551DA0C21}" destId="{841A12E1-2552-48BB-96F4-73D9F4F4E11B}" srcOrd="0" destOrd="0" presId="urn:microsoft.com/office/officeart/2005/8/layout/radial5"/>
    <dgm:cxn modelId="{A44AD7CB-4523-4E02-B62A-6D5D9A3B4434}" srcId="{DC68099D-F1F2-42E2-B018-3126C184F369}" destId="{A503CE5A-90BD-4D75-BDD8-312D373B361B}" srcOrd="1" destOrd="0" parTransId="{9FC4D70A-D61F-4B73-A791-001E36A4033A}" sibTransId="{1E8CA86A-1F21-41B3-8AF0-C6CF7AE432D0}"/>
    <dgm:cxn modelId="{F6747ED6-6DA5-4BD2-B321-595B5B208D10}" type="presOf" srcId="{F056C0D1-5B46-4658-933B-23C5B6588929}" destId="{42FF865A-C30D-4ED3-8020-243E49C811F0}" srcOrd="0" destOrd="0" presId="urn:microsoft.com/office/officeart/2005/8/layout/radial5"/>
    <dgm:cxn modelId="{15A81D27-4133-4434-9926-1F0E68D69586}" type="presOf" srcId="{A503CE5A-90BD-4D75-BDD8-312D373B361B}" destId="{9B02F994-F498-48B9-8D86-36780B5C30E4}" srcOrd="0" destOrd="0" presId="urn:microsoft.com/office/officeart/2005/8/layout/radial5"/>
    <dgm:cxn modelId="{17E6A22D-5037-487F-BDC1-74408090A09C}" type="presParOf" srcId="{9F1B0703-DD29-4D5D-9E2C-CD11FB698F63}" destId="{1892A1B2-DCC1-48B5-BDE9-860AACE398E5}" srcOrd="0" destOrd="0" presId="urn:microsoft.com/office/officeart/2005/8/layout/radial5"/>
    <dgm:cxn modelId="{4E0FF723-F2ED-4901-A46D-898C0CBAF0A2}" type="presParOf" srcId="{9F1B0703-DD29-4D5D-9E2C-CD11FB698F63}" destId="{F497B534-60DB-46EF-A344-990865F82AC8}" srcOrd="1" destOrd="0" presId="urn:microsoft.com/office/officeart/2005/8/layout/radial5"/>
    <dgm:cxn modelId="{88E5892A-C980-4A18-8930-AADFE4822964}" type="presParOf" srcId="{F497B534-60DB-46EF-A344-990865F82AC8}" destId="{D717BC9F-C158-406A-8AAD-CF188AD0FD63}" srcOrd="0" destOrd="0" presId="urn:microsoft.com/office/officeart/2005/8/layout/radial5"/>
    <dgm:cxn modelId="{4CB460CC-2181-4337-A93C-75407DFAA2C0}" type="presParOf" srcId="{9F1B0703-DD29-4D5D-9E2C-CD11FB698F63}" destId="{6FE38023-878F-402D-B179-B81EDD10AFF8}" srcOrd="2" destOrd="0" presId="urn:microsoft.com/office/officeart/2005/8/layout/radial5"/>
    <dgm:cxn modelId="{231C351A-70D8-43C4-8BA4-E10E3A15FE79}" type="presParOf" srcId="{9F1B0703-DD29-4D5D-9E2C-CD11FB698F63}" destId="{689F0159-1669-4690-A17F-21F8AA5D78B4}" srcOrd="3" destOrd="0" presId="urn:microsoft.com/office/officeart/2005/8/layout/radial5"/>
    <dgm:cxn modelId="{AEE7922C-9775-4063-B2D8-3F580CAD73AD}" type="presParOf" srcId="{689F0159-1669-4690-A17F-21F8AA5D78B4}" destId="{2FFF2806-EE12-463C-AB8C-9CD381BFEDB1}" srcOrd="0" destOrd="0" presId="urn:microsoft.com/office/officeart/2005/8/layout/radial5"/>
    <dgm:cxn modelId="{E3A15933-8F44-4784-B63C-B417C90028A9}" type="presParOf" srcId="{9F1B0703-DD29-4D5D-9E2C-CD11FB698F63}" destId="{9B02F994-F498-48B9-8D86-36780B5C30E4}" srcOrd="4" destOrd="0" presId="urn:microsoft.com/office/officeart/2005/8/layout/radial5"/>
    <dgm:cxn modelId="{5702BD53-047E-439E-84A5-25B7DB6DCBE0}" type="presParOf" srcId="{9F1B0703-DD29-4D5D-9E2C-CD11FB698F63}" destId="{58C4E4F1-B638-4B96-A1F4-EDF76C075115}" srcOrd="5" destOrd="0" presId="urn:microsoft.com/office/officeart/2005/8/layout/radial5"/>
    <dgm:cxn modelId="{73A542E7-70EB-4FD2-9FCC-39980AD7FC1E}" type="presParOf" srcId="{58C4E4F1-B638-4B96-A1F4-EDF76C075115}" destId="{F987EA2D-FE2F-46EE-852A-233F4690275B}" srcOrd="0" destOrd="0" presId="urn:microsoft.com/office/officeart/2005/8/layout/radial5"/>
    <dgm:cxn modelId="{DC39A480-65CD-4B2F-AAD3-9C1173BFA7DF}" type="presParOf" srcId="{9F1B0703-DD29-4D5D-9E2C-CD11FB698F63}" destId="{7CA86E71-7AF6-4388-9046-61BF2804B172}" srcOrd="6" destOrd="0" presId="urn:microsoft.com/office/officeart/2005/8/layout/radial5"/>
    <dgm:cxn modelId="{7EC7F85B-DB43-4A80-86E7-E194C9B6D27E}" type="presParOf" srcId="{9F1B0703-DD29-4D5D-9E2C-CD11FB698F63}" destId="{841A12E1-2552-48BB-96F4-73D9F4F4E11B}" srcOrd="7" destOrd="0" presId="urn:microsoft.com/office/officeart/2005/8/layout/radial5"/>
    <dgm:cxn modelId="{0A0351F3-EA21-4D66-A403-9EE97CB7AD9E}" type="presParOf" srcId="{841A12E1-2552-48BB-96F4-73D9F4F4E11B}" destId="{F6E05620-7F9A-48A9-9319-087E12409804}" srcOrd="0" destOrd="0" presId="urn:microsoft.com/office/officeart/2005/8/layout/radial5"/>
    <dgm:cxn modelId="{A6A953A2-DFD6-4931-8974-0E85078218B2}" type="presParOf" srcId="{9F1B0703-DD29-4D5D-9E2C-CD11FB698F63}" destId="{42FF865A-C30D-4ED3-8020-243E49C811F0}" srcOrd="8" destOrd="0" presId="urn:microsoft.com/office/officeart/2005/8/layout/radial5"/>
    <dgm:cxn modelId="{1B06BD82-3115-4908-BE1F-92FF9153FA7D}" type="presParOf" srcId="{9F1B0703-DD29-4D5D-9E2C-CD11FB698F63}" destId="{967E9E42-474C-4B12-8CFE-5D47C5E91055}" srcOrd="9" destOrd="0" presId="urn:microsoft.com/office/officeart/2005/8/layout/radial5"/>
    <dgm:cxn modelId="{5144B73D-0CA9-422F-A8E5-4B9FB2432E84}" type="presParOf" srcId="{967E9E42-474C-4B12-8CFE-5D47C5E91055}" destId="{7D94E7C2-7331-4B58-B47C-6B3BA6FDFB94}" srcOrd="0" destOrd="0" presId="urn:microsoft.com/office/officeart/2005/8/layout/radial5"/>
    <dgm:cxn modelId="{6A50BDAD-6C51-412B-9E2F-C79FC911D5DA}" type="presParOf" srcId="{9F1B0703-DD29-4D5D-9E2C-CD11FB698F63}" destId="{7C23E4AC-FE35-4677-8DD5-5B646ABC4092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70746" y="4871552"/>
            <a:ext cx="6073254" cy="18288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n-BD" sz="15000" b="1" dirty="0">
                <a:ln w="3810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dirty="0">
              <a:ln w="38100"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5" name="Picture 4" descr="Your-amazing-digestive-system-iStock-648039292-500x3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522" y="735541"/>
            <a:ext cx="5501682" cy="412626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2046530"/>
              </p:ext>
            </p:extLst>
          </p:nvPr>
        </p:nvGraphicFramePr>
        <p:xfrm>
          <a:off x="734517" y="1868770"/>
          <a:ext cx="10844867" cy="37948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33339"/>
                <a:gridCol w="6322887"/>
                <a:gridCol w="1988641"/>
              </a:tblGrid>
              <a:tr h="594476">
                <a:tc>
                  <a:txBody>
                    <a:bodyPr/>
                    <a:lstStyle/>
                    <a:p>
                      <a:pPr algn="ctr"/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খাদ্যের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এনজাইম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উৎপন্ন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দ্রব্য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988">
                <a:tc>
                  <a:txBody>
                    <a:bodyPr/>
                    <a:lstStyle/>
                    <a:p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ভাত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রুটি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চিনি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শাক-সবজি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অ্যামাইলোলাইটিক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এনজাইম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টায়ালিন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অ্যামাইলেজ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মল্টেজ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সুক্রেজ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গ্লুকোজ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আমিষ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মাছ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মাংস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ডাল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প্রোটিওলাইটিক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এনজাইম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পেপসিন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ট্রিপসিন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কাইমোট্রিপসিন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অ্যামিনোট্রিপসিন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অ্যামিনো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অ্যাসিড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095">
                <a:tc>
                  <a:txBody>
                    <a:bodyPr/>
                    <a:lstStyle/>
                    <a:p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স্নেহদ্রব্য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তেল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ঘি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মাখন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চর্বি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3200" b="1" spc="-1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লাইপোলাইটিক</a:t>
                      </a:r>
                      <a:r>
                        <a:rPr lang="en-SG" sz="3200" b="1" spc="-1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spc="-1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এনজাইম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SG" sz="3200" b="1" spc="-1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লাইপেজ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SG" sz="3200" b="1" spc="-1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ফসফোলাইপেজ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SG" sz="3200" b="1" spc="-1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কোলেস্টেরল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spc="-1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এস্টারেজ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SG" sz="3200" b="1" spc="-1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লেসিথিন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200" b="1" spc="-1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ফ্যাটি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অ্যাসিড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গ্লিসারল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8"/>
          <p:cNvSpPr txBox="1">
            <a:spLocks/>
          </p:cNvSpPr>
          <p:nvPr/>
        </p:nvSpPr>
        <p:spPr>
          <a:xfrm>
            <a:off x="2008682" y="739537"/>
            <a:ext cx="8229600" cy="70326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পরিপাককারী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2187" y="403286"/>
            <a:ext cx="8596668" cy="809767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মুখগহ্বরে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endParaRPr lang="en-US" sz="45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2869357" y="1435115"/>
          <a:ext cx="6794939" cy="510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ce514fe70d9e25489ff2c8071adfcdf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2707" y="239438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দন্তসংকেত</a:t>
            </a:r>
            <a:endParaRPr lang="en-US" sz="45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৪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54" y="1351456"/>
            <a:ext cx="10277475" cy="268605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425678" y="5563000"/>
            <a:ext cx="7238688" cy="742196"/>
            <a:chOff x="770709" y="4979658"/>
            <a:chExt cx="7238688" cy="742196"/>
          </a:xfrm>
        </p:grpSpPr>
        <p:sp>
          <p:nvSpPr>
            <p:cNvPr id="9" name="Rectangle 8"/>
            <p:cNvSpPr/>
            <p:nvPr/>
          </p:nvSpPr>
          <p:spPr>
            <a:xfrm>
              <a:off x="770709" y="5110911"/>
              <a:ext cx="55910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পূর্ণ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বয়স্ক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মানুষের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দন্তসংকেত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=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79318" y="4979658"/>
              <a:ext cx="16546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× 2 </a:t>
              </a:r>
              <a:endParaRPr lang="bn-BD" sz="2000" b="1" baseline="-25000" dirty="0">
                <a:latin typeface="Times New Roman" pitchFamily="18" charset="0"/>
                <a:cs typeface="NikoshBAN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456739" y="5363455"/>
              <a:ext cx="1483019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397511" y="5321744"/>
              <a:ext cx="16546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× 2 </a:t>
              </a:r>
              <a:endParaRPr lang="bn-BD" sz="2000" b="1" baseline="-25000" dirty="0">
                <a:latin typeface="Times New Roman" pitchFamily="18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91674" y="5097338"/>
              <a:ext cx="4090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29602" y="5006410"/>
              <a:ext cx="4443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16</a:t>
              </a:r>
              <a:endParaRPr lang="bn-BD" sz="2000" b="1" baseline="-25000" dirty="0">
                <a:latin typeface="Times New Roman" pitchFamily="18" charset="0"/>
                <a:cs typeface="NikoshBAN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287664" y="5360811"/>
              <a:ext cx="99839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547795" y="5311210"/>
              <a:ext cx="4443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16</a:t>
              </a:r>
              <a:endParaRPr lang="bn-BD" sz="2000" b="1" baseline="-25000" dirty="0">
                <a:latin typeface="Times New Roman" pitchFamily="18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66886" y="5120390"/>
              <a:ext cx="7425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2400" b="1" dirty="0" smtClean="0">
                  <a:latin typeface="Mongolian Baiti" panose="03000500000000000000" pitchFamily="66" charset="0"/>
                  <a:cs typeface="Mongolian Baiti" panose="03000500000000000000" pitchFamily="66" charset="0"/>
                </a:rPr>
                <a:t>=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32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272461"/>
            <a:ext cx="10692733" cy="127700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চর্বণ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Mastication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মুখবিবরের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ঊর্ধ্ব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নিম্ন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চোয়ালের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দাঁতসমূহ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চর্বণ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মানুষের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প্রত্যেক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চোয়ালের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দন্তকোটরে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১৬টি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মোট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৩২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দাঁত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শিশুদের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দুধ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দাঁতে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পেষণ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দন্ত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gluc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830" y="882855"/>
            <a:ext cx="2687881" cy="2900362"/>
          </a:xfrm>
          <a:prstGeom prst="rect">
            <a:avLst/>
          </a:prstGeom>
        </p:spPr>
      </p:pic>
      <p:pic>
        <p:nvPicPr>
          <p:cNvPr id="13" name="Picture 12" descr="ds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563" y="3862535"/>
            <a:ext cx="2309649" cy="23096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62215" y="804024"/>
            <a:ext cx="677108" cy="31215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আলজিহ্বা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এপিগ্লটিস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746" y="3867708"/>
            <a:ext cx="677108" cy="23438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পেরিস্টালসিস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072059"/>
            <a:ext cx="6961352" cy="457200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গলাধঃকরণ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Ingestion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কোমল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তালু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চর্বণরত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নাসাছিদ্র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পথে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প্রবেশে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বাধা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জিহ্বার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গোড়ার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শ্বাসনালি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পেশল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আলজিহ্বা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epiglottis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চর্বণরত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শ্বাসনালিতে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প্রবেশ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অন্ননালিতে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প্রবেশ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</a:pP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পেরিস্টালসিস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Peristalsis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গলাধঃকরণকৃত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অন্ননালির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সংকোচন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প্রসারণের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পৌঁছার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মুখগহ্বরে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পরিপাকে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লালাগ্রন্থি</a:t>
            </a:r>
            <a:endParaRPr lang="en-US" sz="45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18" y="1958168"/>
            <a:ext cx="5715000" cy="3990975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906125" y="1422400"/>
            <a:ext cx="5802608" cy="4920343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দুপাশে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লালাগ্রন্থি তিন জোড়া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দৈনিক লালা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নিঃসর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ণ হয় ১২০০-১৫০০ মি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লিলিটার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লালা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স্বাদ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গন্ধহীন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স্বচ্ছ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অম্লীয়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bn-BD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লালারসে পানির পরিমা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ণ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৯৫.৫%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bn-BD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লালা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রসে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মিউকাস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ছাড়াও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টায়ালিন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মলটেজ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লালা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অম্লীয়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হওয়ায়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মুখগহ্বরের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</a:t>
            </a:r>
            <a:r>
              <a:rPr lang="en-SG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6.2-7.4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.</a:t>
            </a:r>
            <a:endParaRPr lang="bn-BD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মুখগহ্বরে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endParaRPr lang="en-US" sz="45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628179" y="417786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917529" y="1886376"/>
            <a:ext cx="6112292" cy="839519"/>
            <a:chOff x="2469339" y="2942698"/>
            <a:chExt cx="6112292" cy="839519"/>
          </a:xfrm>
        </p:grpSpPr>
        <p:grpSp>
          <p:nvGrpSpPr>
            <p:cNvPr id="9" name="Group 8"/>
            <p:cNvGrpSpPr/>
            <p:nvPr/>
          </p:nvGrpSpPr>
          <p:grpSpPr>
            <a:xfrm>
              <a:off x="2469339" y="2942698"/>
              <a:ext cx="6112292" cy="839519"/>
              <a:chOff x="762000" y="2209800"/>
              <a:chExt cx="6112292" cy="83951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62000" y="2438400"/>
                <a:ext cx="171874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জটিল শর্করা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581400" y="2209800"/>
                <a:ext cx="12282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টায়ালিন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715000" y="2464544"/>
                <a:ext cx="11592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মল্টোজ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22" name="Straight Arrow Connector 21"/>
            <p:cNvCxnSpPr>
              <a:endCxn id="13" idx="1"/>
            </p:cNvCxnSpPr>
            <p:nvPr/>
          </p:nvCxnSpPr>
          <p:spPr>
            <a:xfrm>
              <a:off x="4272455" y="3484179"/>
              <a:ext cx="3149884" cy="5651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917529" y="2745588"/>
            <a:ext cx="6040157" cy="839519"/>
            <a:chOff x="2469339" y="4085698"/>
            <a:chExt cx="6040157" cy="839519"/>
          </a:xfrm>
        </p:grpSpPr>
        <p:grpSp>
          <p:nvGrpSpPr>
            <p:cNvPr id="14" name="Group 13"/>
            <p:cNvGrpSpPr/>
            <p:nvPr/>
          </p:nvGrpSpPr>
          <p:grpSpPr>
            <a:xfrm>
              <a:off x="2469339" y="4085698"/>
              <a:ext cx="6040157" cy="839519"/>
              <a:chOff x="762000" y="2209800"/>
              <a:chExt cx="6040157" cy="83951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62000" y="2438400"/>
                <a:ext cx="11560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মল্টোজ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81400" y="2209800"/>
                <a:ext cx="10679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মল্টেজ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715000" y="2464544"/>
                <a:ext cx="10871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গ্লুকোজ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>
              <a:off x="3657598" y="4650828"/>
              <a:ext cx="3764739" cy="5649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Placeholder 2"/>
          <p:cNvSpPr txBox="1">
            <a:spLocks/>
          </p:cNvSpPr>
          <p:nvPr/>
        </p:nvSpPr>
        <p:spPr>
          <a:xfrm>
            <a:off x="1079062" y="1340069"/>
            <a:ext cx="2263228" cy="520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শর্করা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kumimoji="0" lang="en-SG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1031765" y="3673364"/>
            <a:ext cx="10114456" cy="2475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আমিষ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স্নেহ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kumimoji="0" lang="en-SG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লালারসে</a:t>
            </a:r>
            <a:r>
              <a:rPr kumimoji="0" lang="en-SG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</a:t>
            </a:r>
            <a:r>
              <a:rPr kumimoji="0" lang="en-SG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টিওলাইটিক</a:t>
            </a:r>
            <a:r>
              <a:rPr kumimoji="0" lang="en-SG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kumimoji="0" lang="en-SG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লাইপোলাইটিক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মুখগহ্বরে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আমিষ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স্নেহ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জাতীয়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r>
              <a:rPr kumimoji="0" lang="en-SG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</a:p>
          <a:p>
            <a:pPr algn="just"/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মিউকাস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পিচ্ছিল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গলাধঃকরণ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মুখগহ্বর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খাদ্যনালির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দেয়ালকে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ক্রিয়া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রক্ষা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endParaRPr kumimoji="0" lang="en-SG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30" name="Picture 29" descr="human-digestive-system-vector-1558023.jpg"/>
          <p:cNvPicPr>
            <a:picLocks noChangeAspect="1"/>
          </p:cNvPicPr>
          <p:nvPr/>
        </p:nvPicPr>
        <p:blipFill>
          <a:blip r:embed="rId3"/>
          <a:srcRect l="23980" r="23172" b="71034"/>
          <a:stretch>
            <a:fillRect/>
          </a:stretch>
        </p:blipFill>
        <p:spPr>
          <a:xfrm>
            <a:off x="8781393" y="1529255"/>
            <a:ext cx="2349062" cy="1986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51" y="1556203"/>
            <a:ext cx="5029200" cy="45339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031765" y="1229710"/>
            <a:ext cx="6046952" cy="491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২৫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সেমি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লম্বা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১৫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সেমি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চওড়া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হৃৎপিণ্ডের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নিকটবর্তী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কার্ডিয়াক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অন্ননালি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কার্ডিয়ার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সংযোগস্থলে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কার্ডিয়াক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স্ফিংটার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নিকটবর্তী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গম্বুজাকার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ফান্ডাস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পেছনের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পাই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লোরিক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পাইলোরাস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ডিওডেনামের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সংযোগস্থলে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পাইলোরিক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স্ফিংটার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en-SG" sz="5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</a:t>
            </a:r>
            <a:r>
              <a:rPr lang="en-SG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Stomach</a:t>
            </a:r>
            <a:r>
              <a:rPr lang="en-SG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পাকস্থলিতে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endParaRPr lang="en-US" sz="45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61671" y="1435115"/>
          <a:ext cx="8560676" cy="510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digestion-gastrica-gif-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7415" y="2696560"/>
            <a:ext cx="2381250" cy="209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পাকস্থলিতে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endParaRPr lang="en-US" sz="45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ph type="body" idx="1"/>
          </p:nvPr>
        </p:nvSpPr>
        <p:spPr>
          <a:xfrm>
            <a:off x="1119352" y="1406634"/>
            <a:ext cx="10405241" cy="4920343"/>
          </a:xfrm>
        </p:spPr>
        <p:txBody>
          <a:bodyPr>
            <a:normAutofit lnSpcReduction="10000"/>
          </a:bodyPr>
          <a:lstStyle/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সেরোসা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অনুদৈর্ঘ্য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বৃত্তাকার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পেশিস্তর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সাবমিউকোসা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মাসকিউলারিস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মিউকোসা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মিউকোসা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মিউকোসা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৪০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মিলিয়ন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কোটি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দৈনিক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লিটার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জুস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পাচকরস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নিঃসৃত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রসে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৯৯.৪৫%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নিঃসৃত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উপাদানসমূহ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	১.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পেপটিক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জাইমোজেনিক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পেপসিন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রেনিন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জিলেটিনেজ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লাইপেজ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57200" lvl="0" indent="-457200" algn="just">
              <a:spcBef>
                <a:spcPts val="0"/>
              </a:spcBef>
              <a:buClr>
                <a:srgbClr val="C00000"/>
              </a:buClr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	২.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প্যারাইটাল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অক্সিনটিক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অম্লীয়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টায়ালিনের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স্থগিত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ব্যাকটেরিয়া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ধ্বংস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নিষ্ক্রিয়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সক্রিয়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57200" lvl="0" indent="-457200" algn="just">
              <a:spcBef>
                <a:spcPts val="0"/>
              </a:spcBef>
              <a:buClr>
                <a:srgbClr val="C00000"/>
              </a:buClr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	৩.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মিউকাস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মিউকাস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মিউসিন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সুরক্ষিত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রাখে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57200" lvl="0" indent="-457200" algn="just">
              <a:spcBef>
                <a:spcPts val="0"/>
              </a:spcBef>
              <a:buClr>
                <a:srgbClr val="C00000"/>
              </a:buClr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	৪.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হরমোন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নিয়ন্ত্রণ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মিউকাস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নিঃসৃত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মিউসিন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সুরক্ষিত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রাখে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bn-BD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1282278" y="2401382"/>
            <a:ext cx="8066696" cy="839519"/>
            <a:chOff x="762000" y="1959934"/>
            <a:chExt cx="8066696" cy="839519"/>
          </a:xfrm>
        </p:grpSpPr>
        <p:grpSp>
          <p:nvGrpSpPr>
            <p:cNvPr id="3" name="Group 5"/>
            <p:cNvGrpSpPr/>
            <p:nvPr/>
          </p:nvGrpSpPr>
          <p:grpSpPr>
            <a:xfrm>
              <a:off x="762000" y="1959934"/>
              <a:ext cx="8066696" cy="839519"/>
              <a:chOff x="1554939" y="2057400"/>
              <a:chExt cx="7777772" cy="839519"/>
            </a:xfrm>
          </p:grpSpPr>
          <p:grpSp>
            <p:nvGrpSpPr>
              <p:cNvPr id="4" name="Group 20"/>
              <p:cNvGrpSpPr/>
              <p:nvPr/>
            </p:nvGrpSpPr>
            <p:grpSpPr>
              <a:xfrm>
                <a:off x="1554939" y="2057400"/>
                <a:ext cx="6262974" cy="839519"/>
                <a:chOff x="762000" y="2209800"/>
                <a:chExt cx="6262974" cy="839519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762000" y="2438400"/>
                  <a:ext cx="101502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sz="3200" b="1" dirty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প্রোটিন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034152" y="2209800"/>
                  <a:ext cx="120257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sz="3200" b="1" dirty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পেপসিন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5715000" y="2464544"/>
                  <a:ext cx="130997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sz="3200" b="1" dirty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প্রোটিওজ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7694121" y="2286000"/>
                <a:ext cx="16385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পেপটোন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>
              <a:off x="1923372" y="2506677"/>
              <a:ext cx="3764739" cy="5649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0"/>
          <p:cNvGrpSpPr/>
          <p:nvPr/>
        </p:nvGrpSpPr>
        <p:grpSpPr>
          <a:xfrm>
            <a:off x="1282278" y="3237150"/>
            <a:ext cx="8665749" cy="839519"/>
            <a:chOff x="762000" y="2890298"/>
            <a:chExt cx="8418517" cy="839519"/>
          </a:xfrm>
        </p:grpSpPr>
        <p:grpSp>
          <p:nvGrpSpPr>
            <p:cNvPr id="7" name="Group 13"/>
            <p:cNvGrpSpPr/>
            <p:nvPr/>
          </p:nvGrpSpPr>
          <p:grpSpPr>
            <a:xfrm>
              <a:off x="762000" y="2890298"/>
              <a:ext cx="8418517" cy="839519"/>
              <a:chOff x="1554939" y="2057400"/>
              <a:chExt cx="8760343" cy="839519"/>
            </a:xfrm>
          </p:grpSpPr>
          <p:grpSp>
            <p:nvGrpSpPr>
              <p:cNvPr id="8" name="Group 34"/>
              <p:cNvGrpSpPr/>
              <p:nvPr/>
            </p:nvGrpSpPr>
            <p:grpSpPr>
              <a:xfrm>
                <a:off x="1554939" y="2057400"/>
                <a:ext cx="7086059" cy="839519"/>
                <a:chOff x="762000" y="2209800"/>
                <a:chExt cx="7086059" cy="839519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762000" y="2438400"/>
                  <a:ext cx="128976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sz="3200" b="1" dirty="0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কে</a:t>
                  </a:r>
                  <a:r>
                    <a:rPr lang="en-SG" sz="3200" b="1" dirty="0" err="1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সেই</a:t>
                  </a:r>
                  <a:r>
                    <a:rPr lang="bn-BD" sz="3200" b="1" dirty="0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ন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812483" y="2209800"/>
                  <a:ext cx="221222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sz="3200" b="1" dirty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রেনিন ও </a:t>
                  </a:r>
                  <a:r>
                    <a:rPr lang="en-US" sz="2800" b="1" dirty="0" err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Ca</a:t>
                  </a:r>
                  <a:r>
                    <a:rPr lang="en-US" sz="3200" b="1" baseline="300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++</a:t>
                  </a:r>
                  <a:endPara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844348" y="2464544"/>
                  <a:ext cx="200371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sz="3200" b="1" dirty="0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প্যারাকে</a:t>
                  </a:r>
                  <a:r>
                    <a:rPr lang="en-SG" sz="3200" b="1" dirty="0" err="1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সেই</a:t>
                  </a:r>
                  <a:r>
                    <a:rPr lang="bn-BD" sz="3200" b="1" dirty="0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ন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8521750" y="2286000"/>
                <a:ext cx="17935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পেপটাইড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35" name="Straight Arrow Connector 34"/>
            <p:cNvCxnSpPr/>
            <p:nvPr/>
          </p:nvCxnSpPr>
          <p:spPr>
            <a:xfrm>
              <a:off x="2049483" y="3436883"/>
              <a:ext cx="3591332" cy="560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1"/>
          <p:cNvGrpSpPr/>
          <p:nvPr/>
        </p:nvGrpSpPr>
        <p:grpSpPr>
          <a:xfrm>
            <a:off x="1282278" y="4256454"/>
            <a:ext cx="6169141" cy="813375"/>
            <a:chOff x="762000" y="3941134"/>
            <a:chExt cx="6169141" cy="813375"/>
          </a:xfrm>
        </p:grpSpPr>
        <p:grpSp>
          <p:nvGrpSpPr>
            <p:cNvPr id="14" name="Group 20"/>
            <p:cNvGrpSpPr/>
            <p:nvPr/>
          </p:nvGrpSpPr>
          <p:grpSpPr>
            <a:xfrm>
              <a:off x="762000" y="3941134"/>
              <a:ext cx="6169141" cy="813375"/>
              <a:chOff x="1554939" y="2057400"/>
              <a:chExt cx="6169141" cy="813375"/>
            </a:xfrm>
          </p:grpSpPr>
          <p:grpSp>
            <p:nvGrpSpPr>
              <p:cNvPr id="15" name="Group 46"/>
              <p:cNvGrpSpPr/>
              <p:nvPr/>
            </p:nvGrpSpPr>
            <p:grpSpPr>
              <a:xfrm>
                <a:off x="1554939" y="2057400"/>
                <a:ext cx="3801249" cy="813375"/>
                <a:chOff x="762000" y="2209800"/>
                <a:chExt cx="3801249" cy="813375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762000" y="2438400"/>
                  <a:ext cx="171232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dirty="0" err="1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প্যারাকেসিন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360676" y="2209800"/>
                  <a:ext cx="120257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sz="3200" b="1" dirty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পেপসিন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6431739" y="2286000"/>
                <a:ext cx="12923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পেপটোন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 flipV="1">
              <a:off x="2443637" y="4462122"/>
              <a:ext cx="3226695" cy="3101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1198184" y="567568"/>
            <a:ext cx="7898523" cy="1876097"/>
          </a:xfrm>
        </p:spPr>
        <p:txBody>
          <a:bodyPr>
            <a:normAutofit/>
          </a:bodyPr>
          <a:lstStyle/>
          <a:p>
            <a:pPr marL="63500" algn="just">
              <a:spcBef>
                <a:spcPts val="0"/>
              </a:spcBef>
              <a:buClr>
                <a:srgbClr val="C00000"/>
              </a:buClr>
            </a:pP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পাচকরসের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নিষ্ক্রিয়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পেপসিনোজেন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প্রোরেনিন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-এর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সংস্পর্শে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যথাক্রমে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সক্রিয়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পেপসিন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রেনিন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-এ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পরিণত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আমিষ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</p:txBody>
      </p:sp>
      <p:grpSp>
        <p:nvGrpSpPr>
          <p:cNvPr id="41" name="Group 39"/>
          <p:cNvGrpSpPr/>
          <p:nvPr/>
        </p:nvGrpSpPr>
        <p:grpSpPr>
          <a:xfrm>
            <a:off x="1282278" y="5160432"/>
            <a:ext cx="8624585" cy="839519"/>
            <a:chOff x="762000" y="1959934"/>
            <a:chExt cx="8624585" cy="839519"/>
          </a:xfrm>
        </p:grpSpPr>
        <p:grpSp>
          <p:nvGrpSpPr>
            <p:cNvPr id="42" name="Group 5"/>
            <p:cNvGrpSpPr/>
            <p:nvPr/>
          </p:nvGrpSpPr>
          <p:grpSpPr>
            <a:xfrm>
              <a:off x="762000" y="1959934"/>
              <a:ext cx="8624585" cy="839519"/>
              <a:chOff x="1554939" y="2057400"/>
              <a:chExt cx="8315678" cy="839519"/>
            </a:xfrm>
          </p:grpSpPr>
          <p:grpSp>
            <p:nvGrpSpPr>
              <p:cNvPr id="44" name="Group 20"/>
              <p:cNvGrpSpPr/>
              <p:nvPr/>
            </p:nvGrpSpPr>
            <p:grpSpPr>
              <a:xfrm>
                <a:off x="1554939" y="2057400"/>
                <a:ext cx="6199053" cy="839519"/>
                <a:chOff x="762000" y="2209800"/>
                <a:chExt cx="6199053" cy="839519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762000" y="2438400"/>
                  <a:ext cx="124605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SG" sz="3200" b="1" dirty="0" err="1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জিলেটিন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927742" y="2209800"/>
                  <a:ext cx="160308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SG" sz="3200" b="1" dirty="0" err="1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জিলেটিনেজ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5715000" y="2464544"/>
                  <a:ext cx="124605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SG" sz="3200" b="1" dirty="0" err="1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পেপটোন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7694120" y="2286000"/>
                <a:ext cx="21764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পলিপেপটাইড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>
              <a:off x="2049500" y="2506677"/>
              <a:ext cx="3764739" cy="5649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49" descr="8e8ade3279d6364185cb8c64e1a938e2.jpg"/>
          <p:cNvPicPr>
            <a:picLocks noChangeAspect="1"/>
          </p:cNvPicPr>
          <p:nvPr/>
        </p:nvPicPr>
        <p:blipFill>
          <a:blip r:embed="rId3"/>
          <a:srcRect l="22897" r="24965" b="4483"/>
          <a:stretch>
            <a:fillRect/>
          </a:stretch>
        </p:blipFill>
        <p:spPr>
          <a:xfrm>
            <a:off x="9984828" y="2772787"/>
            <a:ext cx="1986455" cy="2729405"/>
          </a:xfrm>
          <a:prstGeom prst="rect">
            <a:avLst/>
          </a:prstGeom>
        </p:spPr>
      </p:pic>
      <p:pic>
        <p:nvPicPr>
          <p:cNvPr id="51" name="Picture 50" descr="image-showing-high-protein-foo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871" y="1182420"/>
            <a:ext cx="2661129" cy="180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5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5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948720"/>
            <a:ext cx="5489619" cy="3747541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/>
          <p:nvPr/>
        </p:nvGrpSpPr>
        <p:grpSpPr>
          <a:xfrm>
            <a:off x="1248133" y="4850555"/>
            <a:ext cx="8368865" cy="839519"/>
            <a:chOff x="838197" y="5150069"/>
            <a:chExt cx="8368865" cy="839519"/>
          </a:xfrm>
        </p:grpSpPr>
        <p:grpSp>
          <p:nvGrpSpPr>
            <p:cNvPr id="5" name="Group 26"/>
            <p:cNvGrpSpPr/>
            <p:nvPr/>
          </p:nvGrpSpPr>
          <p:grpSpPr>
            <a:xfrm>
              <a:off x="838197" y="5150069"/>
              <a:ext cx="8368865" cy="839519"/>
              <a:chOff x="2303772" y="2057400"/>
              <a:chExt cx="7135296" cy="839519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2303772" y="2057400"/>
                <a:ext cx="5884435" cy="839519"/>
                <a:chOff x="1510833" y="2209800"/>
                <a:chExt cx="5884435" cy="839519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510833" y="2438400"/>
                  <a:ext cx="63671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sz="3200" b="1" dirty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চর্বি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3312558" y="2209800"/>
                  <a:ext cx="125547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sz="3200" b="1" dirty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লাইপেজ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715000" y="2464544"/>
                  <a:ext cx="168026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sz="3200" b="1" dirty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ফ্যাটি এসিড</a:t>
                  </a:r>
                  <a:endParaRPr lang="en-US" sz="3200" b="1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7938336" y="2286000"/>
                <a:ext cx="15007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গ্লিসারল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1497706" y="5691343"/>
              <a:ext cx="4303018" cy="585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198184" y="977484"/>
            <a:ext cx="7898523" cy="4004442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buClr>
                <a:srgbClr val="C00000"/>
              </a:buClr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শর্করা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</a:pP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অ্যামাইলোলাইটিক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শর্করা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জাতীয়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স্নেহ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</a:pP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পিত্তলবণের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অভাব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অম্লধর্মী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পরিবেশের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জন্য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লাইপেজে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তেমন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লাইপেজের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প্রভাবে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অল্প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স্নেহদ্রব্য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বিশ্লিষ্ট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15" name="Picture 14" descr="unnamed (1).jpg"/>
          <p:cNvPicPr>
            <a:picLocks noChangeAspect="1"/>
          </p:cNvPicPr>
          <p:nvPr/>
        </p:nvPicPr>
        <p:blipFill>
          <a:blip r:embed="rId2"/>
          <a:srcRect l="14224" r="21444"/>
          <a:stretch>
            <a:fillRect/>
          </a:stretch>
        </p:blipFill>
        <p:spPr>
          <a:xfrm>
            <a:off x="9743095" y="3282391"/>
            <a:ext cx="2417379" cy="2348542"/>
          </a:xfrm>
          <a:prstGeom prst="rect">
            <a:avLst/>
          </a:prstGeom>
        </p:spPr>
      </p:pic>
      <p:pic>
        <p:nvPicPr>
          <p:cNvPr id="16" name="Picture 15" descr="anhydrous-milk-fat-and-butter-oil-50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1324316"/>
            <a:ext cx="2369424" cy="194766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7965" y="361236"/>
            <a:ext cx="7267075" cy="7848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ab.jpg"/>
          <p:cNvPicPr>
            <a:picLocks noChangeAspect="1"/>
          </p:cNvPicPr>
          <p:nvPr/>
        </p:nvPicPr>
        <p:blipFill>
          <a:blip r:embed="rId3"/>
          <a:srcRect l="8983" r="7088"/>
          <a:stretch>
            <a:fillRect/>
          </a:stretch>
        </p:blipFill>
        <p:spPr>
          <a:xfrm>
            <a:off x="4083269" y="1179089"/>
            <a:ext cx="3925614" cy="5678911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1804275" y="1702675"/>
            <a:ext cx="2263228" cy="52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1. </a:t>
            </a:r>
            <a:r>
              <a:rPr kumimoji="0" lang="en-SG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মুখ</a:t>
            </a:r>
            <a:endParaRPr kumimoji="0" lang="en-SG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804275" y="2207171"/>
            <a:ext cx="2263228" cy="52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২. </a:t>
            </a:r>
            <a:r>
              <a:rPr kumimoji="0" lang="en-SG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মুখগহ্বর</a:t>
            </a:r>
            <a:endParaRPr kumimoji="0" lang="en-SG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804275" y="3563009"/>
            <a:ext cx="2263228" cy="52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৬. </a:t>
            </a:r>
            <a:r>
              <a:rPr kumimoji="0" lang="en-SG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যকৃত</a:t>
            </a:r>
            <a:endParaRPr kumimoji="0" lang="en-SG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804275" y="4209395"/>
            <a:ext cx="2263228" cy="52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৮. </a:t>
            </a:r>
            <a:r>
              <a:rPr kumimoji="0" lang="en-SG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অগ্ন্যাশয়</a:t>
            </a:r>
            <a:endParaRPr kumimoji="0" lang="en-SG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804275" y="4824250"/>
            <a:ext cx="2263228" cy="52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৯. </a:t>
            </a:r>
            <a:r>
              <a:rPr kumimoji="0" lang="en-SG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বৃহদ্রন্ত্র</a:t>
            </a:r>
            <a:endParaRPr kumimoji="0" lang="en-SG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8015889" y="1718440"/>
            <a:ext cx="2263228" cy="52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৩. </a:t>
            </a:r>
            <a:r>
              <a:rPr kumimoji="0" lang="en-SG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লালাগ্রন্থি</a:t>
            </a:r>
            <a:endParaRPr kumimoji="0" lang="en-SG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8015890" y="2333295"/>
            <a:ext cx="2263228" cy="52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৪. </a:t>
            </a:r>
            <a:r>
              <a:rPr kumimoji="0" lang="en-SG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গলবিল</a:t>
            </a:r>
            <a:endParaRPr kumimoji="0" lang="en-SG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8015889" y="2853557"/>
            <a:ext cx="2263228" cy="52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৫. </a:t>
            </a:r>
            <a:r>
              <a:rPr kumimoji="0" lang="en-SG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অন্ননালি</a:t>
            </a:r>
            <a:endParaRPr kumimoji="0" lang="en-SG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8015890" y="3641833"/>
            <a:ext cx="2263228" cy="52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৭. </a:t>
            </a:r>
            <a:r>
              <a:rPr kumimoji="0" lang="en-SG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পাকস্থলি</a:t>
            </a:r>
            <a:endParaRPr kumimoji="0" lang="en-SG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8015890" y="4761185"/>
            <a:ext cx="2263228" cy="52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১০. </a:t>
            </a:r>
            <a:r>
              <a:rPr kumimoji="0" lang="en-SG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ক্ষুদ্রান্ত্র</a:t>
            </a:r>
            <a:endParaRPr kumimoji="0" lang="en-SG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8015889" y="5502163"/>
            <a:ext cx="2263228" cy="52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11. </a:t>
            </a:r>
            <a:r>
              <a:rPr kumimoji="0" lang="en-SG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মলাশয়</a:t>
            </a:r>
            <a:endParaRPr kumimoji="0" lang="en-SG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8015890" y="5990891"/>
            <a:ext cx="2263228" cy="52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12. </a:t>
            </a:r>
            <a:r>
              <a:rPr kumimoji="0" lang="en-SG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পায়ু</a:t>
            </a:r>
            <a:endParaRPr kumimoji="0" lang="en-SG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3303" y="1651291"/>
            <a:ext cx="11153176" cy="3033388"/>
            <a:chOff x="607899" y="1588227"/>
            <a:chExt cx="11153176" cy="3033388"/>
          </a:xfrm>
        </p:grpSpPr>
        <p:sp>
          <p:nvSpPr>
            <p:cNvPr id="9" name="Rectangle 8"/>
            <p:cNvSpPr/>
            <p:nvPr/>
          </p:nvSpPr>
          <p:spPr>
            <a:xfrm>
              <a:off x="2068672" y="2569029"/>
              <a:ext cx="9692403" cy="972457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Notched Right Arrow 11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407464" y="2713852"/>
              <a:ext cx="930631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v"/>
              </a:pP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মুখগহ্বর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পাকস্থলিতে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খাদ্যের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রাসায়নিক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পরিপাক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4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438025"/>
            <a:ext cx="12191999" cy="216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4000" b="1" dirty="0" err="1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4000" b="1" dirty="0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0" b="1" dirty="0">
              <a:ln w="28575"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115082" y="2037809"/>
            <a:ext cx="7007347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জীববিজ্ঞান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শোষণ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727608" y="2136501"/>
            <a:ext cx="2667141" cy="362719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514fe70d9e25489ff2c8071adfcdf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52" y="719532"/>
            <a:ext cx="4488870" cy="4195782"/>
          </a:xfrm>
          <a:prstGeom prst="snip2SameRect">
            <a:avLst>
              <a:gd name="adj1" fmla="val 15497"/>
              <a:gd name="adj2" fmla="val 15497"/>
            </a:avLst>
          </a:prstGeom>
          <a:ln w="165100">
            <a:solidFill>
              <a:srgbClr val="FF0000"/>
            </a:solidFill>
          </a:ln>
        </p:spPr>
      </p:pic>
      <p:pic>
        <p:nvPicPr>
          <p:cNvPr id="7" name="Picture 6" descr="Stomac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242" y="554638"/>
            <a:ext cx="4527028" cy="4527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9293" y="5276538"/>
            <a:ext cx="9938478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SG" sz="4000" b="1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SG" sz="4000" b="1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SG" sz="4000" b="1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SG" sz="4000" b="1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SG" sz="4000" b="1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303" y="5276539"/>
            <a:ext cx="9938478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মুখগহ্বর</a:t>
            </a:r>
            <a:r>
              <a:rPr lang="en-SG" sz="4000" b="1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000" b="1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পাকস্থলিতে</a:t>
            </a:r>
            <a:r>
              <a:rPr lang="en-SG" sz="4000" b="1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SG" sz="4000" b="1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পরিপাক</a:t>
            </a:r>
            <a:endParaRPr lang="en-US" sz="4000" b="1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১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249647" y="1623215"/>
            <a:ext cx="3688080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5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kumimoji="0" lang="en-SG" sz="5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55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kumimoji="0" lang="en-US" sz="55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2073" y="2547462"/>
            <a:ext cx="3707476" cy="2608406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মুখগহ্বর</a:t>
            </a:r>
            <a:r>
              <a:rPr lang="en-SG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পাকস্থলিতে</a:t>
            </a:r>
            <a:r>
              <a:rPr lang="en-SG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SG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</a:t>
            </a:r>
            <a:endParaRPr lang="en-SG" sz="6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72860" y="1337846"/>
            <a:ext cx="11685764" cy="4434839"/>
            <a:chOff x="172860" y="1424930"/>
            <a:chExt cx="11685764" cy="4434839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225AB4E-9EB4-4B0D-8B51-99C33E5CE775}"/>
                </a:ext>
              </a:extLst>
            </p:cNvPr>
            <p:cNvSpPr/>
            <p:nvPr/>
          </p:nvSpPr>
          <p:spPr>
            <a:xfrm>
              <a:off x="1782127" y="1440697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937525" y="1424930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285750" y="2559254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277092" y="3566067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426489" y="2713439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F8E02A4-19AA-491A-8B8E-198490D326B3}"/>
                </a:ext>
              </a:extLst>
            </p:cNvPr>
            <p:cNvSpPr/>
            <p:nvPr/>
          </p:nvSpPr>
          <p:spPr>
            <a:xfrm>
              <a:off x="172860" y="2988587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5009" y="2621877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6990" y="3321151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73816" y="4066728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2853978" y="2403091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2811876" y="1762251"/>
              <a:ext cx="8876858" cy="2987678"/>
              <a:chOff x="1985250" y="1632988"/>
              <a:chExt cx="9002968" cy="298767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পরিপাক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পরিপাকতন্ত্রকে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সংজ্ঞায়িত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5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মুখগহ্বরে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খাদ্যের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পরিপাক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5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030186" y="3914931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পাকস্থলিতে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খাদ্যের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পরিপাক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5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</a:t>
            </a:r>
            <a:endParaRPr lang="en-US" sz="45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49870916-human-digestive-system-digestive-tract-or-alimentary-canal-including-mouth-with-salivary-glands.jpg"/>
          <p:cNvPicPr>
            <a:picLocks noChangeAspect="1"/>
          </p:cNvPicPr>
          <p:nvPr/>
        </p:nvPicPr>
        <p:blipFill>
          <a:blip r:embed="rId3" cstate="print"/>
          <a:srcRect l="4789" r="6611"/>
          <a:stretch>
            <a:fillRect/>
          </a:stretch>
        </p:blipFill>
        <p:spPr>
          <a:xfrm>
            <a:off x="524656" y="1738628"/>
            <a:ext cx="1663908" cy="414501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413415" y="1422400"/>
            <a:ext cx="9295317" cy="492034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Digestion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: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জৈব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রাসায়নিক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প্রক্রিয়ায়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গৃহীত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জটিল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খাদ্যদ্রব্য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হরমোনের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প্রভাবে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এনজাইমের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সহায়তায়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ভেঙ্গে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সরল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দেহের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উপযোগী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উপাদানে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পরিণত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তাকে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</a:pPr>
            <a:r>
              <a:rPr lang="en-SG" sz="3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যান্ত্রিক</a:t>
            </a:r>
            <a:r>
              <a:rPr lang="en-SG" sz="3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চর্বন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গলাধঃকরণ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পেশল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সঞ্চালনে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গাঠনিক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ভাঙ্গন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</a:pPr>
            <a:r>
              <a:rPr lang="en-SG" sz="3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রাসায়নিক</a:t>
            </a:r>
            <a:r>
              <a:rPr lang="en-SG" sz="3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সাহায্যে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ভাঙ্গন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পরিপাকতন্ত্র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Digestive System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 তন্ত্রের 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খাদ্যবস্তুর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পরিপাক ও শোষণ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ক্রিয়া সম্পন্ন হয় তাকে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পরিপাকতন্ত্র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বলে। 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ERlOdPIKjvM4gbdgl9Gg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38" y="488510"/>
            <a:ext cx="5414049" cy="5662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4817" y="1126994"/>
            <a:ext cx="5653117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পরিপাকতন্ত্র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9250" y="2300668"/>
            <a:ext cx="2019992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পরিপাকনালি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39963" y="2317292"/>
            <a:ext cx="2047701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পরিপাকগ্রন্থি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148946" y="1773140"/>
            <a:ext cx="3624350" cy="555019"/>
            <a:chOff x="7148946" y="1323440"/>
            <a:chExt cx="3624350" cy="555019"/>
          </a:xfrm>
        </p:grpSpPr>
        <p:grpSp>
          <p:nvGrpSpPr>
            <p:cNvPr id="13" name="Group 12"/>
            <p:cNvGrpSpPr/>
            <p:nvPr/>
          </p:nvGrpSpPr>
          <p:grpSpPr>
            <a:xfrm>
              <a:off x="7148946" y="1323440"/>
              <a:ext cx="3624350" cy="535619"/>
              <a:chOff x="5775960" y="1849913"/>
              <a:chExt cx="4282440" cy="535619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775960" y="2105008"/>
                <a:ext cx="4282440" cy="701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5637768" y="2225512"/>
                <a:ext cx="304800" cy="152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5400000">
                <a:off x="7851352" y="1986279"/>
                <a:ext cx="27432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/>
            <p:nvPr/>
          </p:nvCxnSpPr>
          <p:spPr>
            <a:xfrm rot="16200000" flipH="1">
              <a:off x="10610813" y="1719610"/>
              <a:ext cx="304800" cy="128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073930" y="3298785"/>
            <a:ext cx="5740400" cy="2718816"/>
            <a:chOff x="6073930" y="3298785"/>
            <a:chExt cx="5740400" cy="2718816"/>
          </a:xfrm>
        </p:grpSpPr>
        <p:pic>
          <p:nvPicPr>
            <p:cNvPr id="16" name="Picture 15" descr="২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3930" y="3298785"/>
              <a:ext cx="5740400" cy="271881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929795" y="4167265"/>
              <a:ext cx="523220" cy="115031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SG" sz="2200" b="1" dirty="0" smtClean="0">
                  <a:latin typeface="NikoshBAN" pitchFamily="2" charset="0"/>
                  <a:cs typeface="NikoshBAN" pitchFamily="2" charset="0"/>
                </a:rPr>
                <a:t>৮-১০ </a:t>
              </a:r>
              <a:r>
                <a:rPr lang="en-SG" sz="2200" b="1" dirty="0" err="1" smtClean="0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2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995444" y="1570475"/>
            <a:ext cx="10262173" cy="3033388"/>
            <a:chOff x="1400175" y="591615"/>
            <a:chExt cx="9614188" cy="3033388"/>
          </a:xfrm>
        </p:grpSpPr>
        <p:sp>
          <p:nvSpPr>
            <p:cNvPr id="9" name="Rectangle 8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7019" y="1814997"/>
              <a:ext cx="8227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পরিপাক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819399" y="4047794"/>
            <a:ext cx="8449235" cy="1708160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জৈব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রাসায়নিক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প্রক্রিয়ায়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গৃহীত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জটিল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খাদ্যদ্রব্য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হরমোনের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প্রভাবে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এনজাইমের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সহায়তায়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ভেঙ্গে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সরল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দেহের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উপযোগী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উপাদানে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পরিণত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তাকে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7922</TotalTime>
  <Words>823</Words>
  <Application>Microsoft Office PowerPoint</Application>
  <PresentationFormat>Custom</PresentationFormat>
  <Paragraphs>171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স্বাগতম</vt:lpstr>
      <vt:lpstr>Slide 2</vt:lpstr>
      <vt:lpstr>পাঠ পরিচিতি</vt:lpstr>
      <vt:lpstr>Slide 4</vt:lpstr>
      <vt:lpstr>Slide 5</vt:lpstr>
      <vt:lpstr>Slide 6</vt:lpstr>
      <vt:lpstr>পরিপাক ও পরিপাকতন্ত্র</vt:lpstr>
      <vt:lpstr>Slide 8</vt:lpstr>
      <vt:lpstr>Slide 9</vt:lpstr>
      <vt:lpstr>Slide 10</vt:lpstr>
      <vt:lpstr>মুখগহ্বরে খাদ্যের যান্ত্রিক পরিপাক</vt:lpstr>
      <vt:lpstr>মানুষের দন্তসংকেত</vt:lpstr>
      <vt:lpstr>Slide 13</vt:lpstr>
      <vt:lpstr>মুখগহ্বরে পরিপাকে লালাগ্রন্থি</vt:lpstr>
      <vt:lpstr>মুখগহ্বরে খাদ্যের রাসায়নিক পরিপাক</vt:lpstr>
      <vt:lpstr>পাকস্থলি (Stomach) </vt:lpstr>
      <vt:lpstr>পাকস্থলিতে খাদ্যের যান্ত্রিক পরিপাক</vt:lpstr>
      <vt:lpstr>পাকস্থলিতে খাদ্যের রাসায়নিক পরিপাক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1168</cp:revision>
  <dcterms:created xsi:type="dcterms:W3CDTF">2017-05-02T02:18:13Z</dcterms:created>
  <dcterms:modified xsi:type="dcterms:W3CDTF">2021-09-24T13:46:05Z</dcterms:modified>
</cp:coreProperties>
</file>