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1" r:id="rId2"/>
    <p:sldId id="289" r:id="rId3"/>
    <p:sldId id="292" r:id="rId4"/>
    <p:sldId id="295" r:id="rId5"/>
    <p:sldId id="293" r:id="rId6"/>
    <p:sldId id="294" r:id="rId7"/>
    <p:sldId id="301" r:id="rId8"/>
    <p:sldId id="300" r:id="rId9"/>
    <p:sldId id="304" r:id="rId10"/>
    <p:sldId id="299" r:id="rId11"/>
    <p:sldId id="298" r:id="rId12"/>
    <p:sldId id="290" r:id="rId13"/>
    <p:sldId id="314" r:id="rId14"/>
    <p:sldId id="315" r:id="rId15"/>
    <p:sldId id="297" r:id="rId16"/>
    <p:sldId id="296" r:id="rId17"/>
    <p:sldId id="303" r:id="rId18"/>
    <p:sldId id="307" r:id="rId19"/>
    <p:sldId id="302" r:id="rId20"/>
    <p:sldId id="306" r:id="rId21"/>
    <p:sldId id="309" r:id="rId22"/>
    <p:sldId id="305" r:id="rId23"/>
    <p:sldId id="310" r:id="rId24"/>
    <p:sldId id="313" r:id="rId25"/>
    <p:sldId id="308" r:id="rId26"/>
    <p:sldId id="312" r:id="rId27"/>
    <p:sldId id="31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2EFC0-2D3B-49DD-9ACA-38B320D1F92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3CA5A-A8CA-4CF4-8EA3-F4AA73268CA5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/>
            </a:rPr>
            <a:t>সিংহ</a:t>
          </a:r>
          <a:endParaRPr lang="en-US" dirty="0">
            <a:solidFill>
              <a:schemeClr val="tx1"/>
            </a:solidFill>
            <a:latin typeface="NikoshBAN" panose="02000000000000000000"/>
          </a:endParaRPr>
        </a:p>
      </dgm:t>
    </dgm:pt>
    <dgm:pt modelId="{2CD2C5DC-66FD-4324-8D4F-F9251915487F}" type="parTrans" cxnId="{6AAFB08B-3CB3-40CF-B9EE-697461F4BEE1}">
      <dgm:prSet/>
      <dgm:spPr/>
      <dgm:t>
        <a:bodyPr/>
        <a:lstStyle/>
        <a:p>
          <a:endParaRPr lang="en-US"/>
        </a:p>
      </dgm:t>
    </dgm:pt>
    <dgm:pt modelId="{DCB9F00E-B5C7-47BD-B1A5-BBB4526AC98D}" type="sibTrans" cxnId="{6AAFB08B-3CB3-40CF-B9EE-697461F4BEE1}">
      <dgm:prSet/>
      <dgm:spPr/>
      <dgm:t>
        <a:bodyPr/>
        <a:lstStyle/>
        <a:p>
          <a:endParaRPr lang="en-US"/>
        </a:p>
      </dgm:t>
    </dgm:pt>
    <dgm:pt modelId="{7B2DC7B8-4178-4861-A68E-059EFA5775DF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</a:rPr>
            <a:t>ক্যাঙ্গারু </a:t>
          </a:r>
          <a:endParaRPr lang="en-US" dirty="0">
            <a:solidFill>
              <a:schemeClr val="tx1"/>
            </a:solidFill>
          </a:endParaRPr>
        </a:p>
      </dgm:t>
    </dgm:pt>
    <dgm:pt modelId="{A21A0FFF-8DDE-477D-AAB9-B5AEBD5D8CCA}" type="parTrans" cxnId="{D1BF4019-EBBF-4298-B56F-01B5EC253E49}">
      <dgm:prSet/>
      <dgm:spPr/>
      <dgm:t>
        <a:bodyPr/>
        <a:lstStyle/>
        <a:p>
          <a:endParaRPr lang="en-US"/>
        </a:p>
      </dgm:t>
    </dgm:pt>
    <dgm:pt modelId="{C46BD460-689B-4BB4-A24D-B942A9640A6E}" type="sibTrans" cxnId="{D1BF4019-EBBF-4298-B56F-01B5EC253E49}">
      <dgm:prSet/>
      <dgm:spPr/>
      <dgm:t>
        <a:bodyPr/>
        <a:lstStyle/>
        <a:p>
          <a:endParaRPr lang="en-US"/>
        </a:p>
      </dgm:t>
    </dgm:pt>
    <dgm:pt modelId="{035F8A36-A0FE-48A1-AEDA-9CC67A869F46}">
      <dgm:prSet phldrT="[Text]"/>
      <dgm:spPr/>
      <dgm:t>
        <a:bodyPr/>
        <a:lstStyle/>
        <a:p>
          <a:r>
            <a:rPr lang="bn-IN" dirty="0">
              <a:solidFill>
                <a:schemeClr val="bg1"/>
              </a:solidFill>
            </a:rPr>
            <a:t>রয়েল বেঙ্গল টাইগার </a:t>
          </a:r>
          <a:endParaRPr lang="en-US" dirty="0">
            <a:solidFill>
              <a:schemeClr val="bg1"/>
            </a:solidFill>
          </a:endParaRPr>
        </a:p>
      </dgm:t>
    </dgm:pt>
    <dgm:pt modelId="{8655C431-8ABC-4088-8879-11E5861582B3}" type="parTrans" cxnId="{1CE05775-E472-4BC6-A17B-54CB61E79F95}">
      <dgm:prSet/>
      <dgm:spPr/>
      <dgm:t>
        <a:bodyPr/>
        <a:lstStyle/>
        <a:p>
          <a:endParaRPr lang="en-US"/>
        </a:p>
      </dgm:t>
    </dgm:pt>
    <dgm:pt modelId="{B2E659B8-132A-409E-A8E6-2AE2BF830C40}" type="sibTrans" cxnId="{1CE05775-E472-4BC6-A17B-54CB61E79F95}">
      <dgm:prSet/>
      <dgm:spPr/>
      <dgm:t>
        <a:bodyPr/>
        <a:lstStyle/>
        <a:p>
          <a:endParaRPr lang="en-US"/>
        </a:p>
      </dgm:t>
    </dgm:pt>
    <dgm:pt modelId="{5ECA1576-9DE6-4E99-AFAA-2F7579E6C807}" type="pres">
      <dgm:prSet presAssocID="{0E82EFC0-2D3B-49DD-9ACA-38B320D1F9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950BFC-030B-415D-BE3F-5CF525F0816B}" type="pres">
      <dgm:prSet presAssocID="{95F3CA5A-A8CA-4CF4-8EA3-F4AA73268CA5}" presName="composite" presStyleCnt="0"/>
      <dgm:spPr/>
    </dgm:pt>
    <dgm:pt modelId="{D9921D79-D32C-4E1C-9402-A55AD0524701}" type="pres">
      <dgm:prSet presAssocID="{95F3CA5A-A8CA-4CF4-8EA3-F4AA73268CA5}" presName="rect1" presStyleLbl="bgShp" presStyleIdx="0" presStyleCnt="3" custLinFactNeighborX="2000" custLinFactNeighborY="1944"/>
      <dgm:spPr>
        <a:blipFill>
          <a:blip xmlns:r="http://schemas.openxmlformats.org/officeDocument/2006/relationships" r:embed="rId1"/>
          <a:srcRect/>
          <a:stretch>
            <a:fillRect l="-20000" r="-20000"/>
          </a:stretch>
        </a:blipFill>
      </dgm:spPr>
    </dgm:pt>
    <dgm:pt modelId="{9D8019A2-372C-4408-9086-A9F35141C6DE}" type="pres">
      <dgm:prSet presAssocID="{95F3CA5A-A8CA-4CF4-8EA3-F4AA73268CA5}" presName="rect2" presStyleLbl="tr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6BA32-5231-4D33-ADE2-D19DE0296027}" type="pres">
      <dgm:prSet presAssocID="{DCB9F00E-B5C7-47BD-B1A5-BBB4526AC98D}" presName="sibTrans" presStyleCnt="0"/>
      <dgm:spPr/>
    </dgm:pt>
    <dgm:pt modelId="{FB9950E3-0106-4844-9F88-5B97734638A2}" type="pres">
      <dgm:prSet presAssocID="{7B2DC7B8-4178-4861-A68E-059EFA5775DF}" presName="composite" presStyleCnt="0"/>
      <dgm:spPr/>
    </dgm:pt>
    <dgm:pt modelId="{307BED48-5040-4C97-BE94-5FA33F82D751}" type="pres">
      <dgm:prSet presAssocID="{7B2DC7B8-4178-4861-A68E-059EFA5775DF}" presName="rect1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978A1D1B-762D-4D15-A9DE-AEAF5C1BBF69}" type="pres">
      <dgm:prSet presAssocID="{7B2DC7B8-4178-4861-A68E-059EFA5775DF}" presName="rect2" presStyleLbl="tr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9E8C1-82E3-4142-B76E-0496D4167300}" type="pres">
      <dgm:prSet presAssocID="{C46BD460-689B-4BB4-A24D-B942A9640A6E}" presName="sibTrans" presStyleCnt="0"/>
      <dgm:spPr/>
    </dgm:pt>
    <dgm:pt modelId="{6D344B04-787D-4598-8A0A-388238CD2ECB}" type="pres">
      <dgm:prSet presAssocID="{035F8A36-A0FE-48A1-AEDA-9CC67A869F46}" presName="composite" presStyleCnt="0"/>
      <dgm:spPr/>
    </dgm:pt>
    <dgm:pt modelId="{9E420E2D-5D52-44A8-B61B-D4C3E192C6F9}" type="pres">
      <dgm:prSet presAssocID="{035F8A36-A0FE-48A1-AEDA-9CC67A869F46}" presName="rect1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74F9268-6006-4007-A247-40540FCB19B9}" type="pres">
      <dgm:prSet presAssocID="{035F8A36-A0FE-48A1-AEDA-9CC67A869F46}" presName="rect2" presStyleLbl="tr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9EDDF3-E34F-497C-9AE7-7F26CAD6EB00}" type="presOf" srcId="{95F3CA5A-A8CA-4CF4-8EA3-F4AA73268CA5}" destId="{9D8019A2-372C-4408-9086-A9F35141C6DE}" srcOrd="0" destOrd="0" presId="urn:microsoft.com/office/officeart/2008/layout/BendingPictureSemiTransparentText"/>
    <dgm:cxn modelId="{1CE05775-E472-4BC6-A17B-54CB61E79F95}" srcId="{0E82EFC0-2D3B-49DD-9ACA-38B320D1F921}" destId="{035F8A36-A0FE-48A1-AEDA-9CC67A869F46}" srcOrd="2" destOrd="0" parTransId="{8655C431-8ABC-4088-8879-11E5861582B3}" sibTransId="{B2E659B8-132A-409E-A8E6-2AE2BF830C40}"/>
    <dgm:cxn modelId="{D1BF4019-EBBF-4298-B56F-01B5EC253E49}" srcId="{0E82EFC0-2D3B-49DD-9ACA-38B320D1F921}" destId="{7B2DC7B8-4178-4861-A68E-059EFA5775DF}" srcOrd="1" destOrd="0" parTransId="{A21A0FFF-8DDE-477D-AAB9-B5AEBD5D8CCA}" sibTransId="{C46BD460-689B-4BB4-A24D-B942A9640A6E}"/>
    <dgm:cxn modelId="{8A2201DB-B690-4489-9E1D-1B6C823B5AAF}" type="presOf" srcId="{035F8A36-A0FE-48A1-AEDA-9CC67A869F46}" destId="{C74F9268-6006-4007-A247-40540FCB19B9}" srcOrd="0" destOrd="0" presId="urn:microsoft.com/office/officeart/2008/layout/BendingPictureSemiTransparentText"/>
    <dgm:cxn modelId="{6AAFB08B-3CB3-40CF-B9EE-697461F4BEE1}" srcId="{0E82EFC0-2D3B-49DD-9ACA-38B320D1F921}" destId="{95F3CA5A-A8CA-4CF4-8EA3-F4AA73268CA5}" srcOrd="0" destOrd="0" parTransId="{2CD2C5DC-66FD-4324-8D4F-F9251915487F}" sibTransId="{DCB9F00E-B5C7-47BD-B1A5-BBB4526AC98D}"/>
    <dgm:cxn modelId="{9AD04692-9C22-468F-9EE6-F0730EA7ACDA}" type="presOf" srcId="{0E82EFC0-2D3B-49DD-9ACA-38B320D1F921}" destId="{5ECA1576-9DE6-4E99-AFAA-2F7579E6C807}" srcOrd="0" destOrd="0" presId="urn:microsoft.com/office/officeart/2008/layout/BendingPictureSemiTransparentText"/>
    <dgm:cxn modelId="{BB69CA8C-9434-4C9B-9B74-4C2D8AABCAD4}" type="presOf" srcId="{7B2DC7B8-4178-4861-A68E-059EFA5775DF}" destId="{978A1D1B-762D-4D15-A9DE-AEAF5C1BBF69}" srcOrd="0" destOrd="0" presId="urn:microsoft.com/office/officeart/2008/layout/BendingPictureSemiTransparentText"/>
    <dgm:cxn modelId="{CC4DFA8C-83D8-4F85-8051-787F27D47030}" type="presParOf" srcId="{5ECA1576-9DE6-4E99-AFAA-2F7579E6C807}" destId="{63950BFC-030B-415D-BE3F-5CF525F0816B}" srcOrd="0" destOrd="0" presId="urn:microsoft.com/office/officeart/2008/layout/BendingPictureSemiTransparentText"/>
    <dgm:cxn modelId="{D2567C48-7B6B-485E-839C-209526EDCCC8}" type="presParOf" srcId="{63950BFC-030B-415D-BE3F-5CF525F0816B}" destId="{D9921D79-D32C-4E1C-9402-A55AD0524701}" srcOrd="0" destOrd="0" presId="urn:microsoft.com/office/officeart/2008/layout/BendingPictureSemiTransparentText"/>
    <dgm:cxn modelId="{62AC58B3-0FD8-427E-A6D2-9B0B4AA2B6BB}" type="presParOf" srcId="{63950BFC-030B-415D-BE3F-5CF525F0816B}" destId="{9D8019A2-372C-4408-9086-A9F35141C6DE}" srcOrd="1" destOrd="0" presId="urn:microsoft.com/office/officeart/2008/layout/BendingPictureSemiTransparentText"/>
    <dgm:cxn modelId="{FBB397E2-8000-4DDF-8C09-A7C2AB1987FA}" type="presParOf" srcId="{5ECA1576-9DE6-4E99-AFAA-2F7579E6C807}" destId="{47E6BA32-5231-4D33-ADE2-D19DE0296027}" srcOrd="1" destOrd="0" presId="urn:microsoft.com/office/officeart/2008/layout/BendingPictureSemiTransparentText"/>
    <dgm:cxn modelId="{9DBD4D20-1E1F-4B31-951D-550E281340C5}" type="presParOf" srcId="{5ECA1576-9DE6-4E99-AFAA-2F7579E6C807}" destId="{FB9950E3-0106-4844-9F88-5B97734638A2}" srcOrd="2" destOrd="0" presId="urn:microsoft.com/office/officeart/2008/layout/BendingPictureSemiTransparentText"/>
    <dgm:cxn modelId="{573BBE89-36DC-4E8B-ABEB-DF96F5C14FED}" type="presParOf" srcId="{FB9950E3-0106-4844-9F88-5B97734638A2}" destId="{307BED48-5040-4C97-BE94-5FA33F82D751}" srcOrd="0" destOrd="0" presId="urn:microsoft.com/office/officeart/2008/layout/BendingPictureSemiTransparentText"/>
    <dgm:cxn modelId="{CC3663A5-B9D2-450B-8DFD-D37992BDB754}" type="presParOf" srcId="{FB9950E3-0106-4844-9F88-5B97734638A2}" destId="{978A1D1B-762D-4D15-A9DE-AEAF5C1BBF69}" srcOrd="1" destOrd="0" presId="urn:microsoft.com/office/officeart/2008/layout/BendingPictureSemiTransparentText"/>
    <dgm:cxn modelId="{640CD57B-4EDE-4EC5-AE81-BB4E08E555DD}" type="presParOf" srcId="{5ECA1576-9DE6-4E99-AFAA-2F7579E6C807}" destId="{26C9E8C1-82E3-4142-B76E-0496D4167300}" srcOrd="3" destOrd="0" presId="urn:microsoft.com/office/officeart/2008/layout/BendingPictureSemiTransparentText"/>
    <dgm:cxn modelId="{69F0343C-E8B1-4B13-87A6-11D01047D288}" type="presParOf" srcId="{5ECA1576-9DE6-4E99-AFAA-2F7579E6C807}" destId="{6D344B04-787D-4598-8A0A-388238CD2ECB}" srcOrd="4" destOrd="0" presId="urn:microsoft.com/office/officeart/2008/layout/BendingPictureSemiTransparentText"/>
    <dgm:cxn modelId="{49088142-FBB5-46BF-A3EC-4B38E94B7CD9}" type="presParOf" srcId="{6D344B04-787D-4598-8A0A-388238CD2ECB}" destId="{9E420E2D-5D52-44A8-B61B-D4C3E192C6F9}" srcOrd="0" destOrd="0" presId="urn:microsoft.com/office/officeart/2008/layout/BendingPictureSemiTransparentText"/>
    <dgm:cxn modelId="{CDBC47E8-6FD9-49F8-8D53-F9AD2DEC88F5}" type="presParOf" srcId="{6D344B04-787D-4598-8A0A-388238CD2ECB}" destId="{C74F9268-6006-4007-A247-40540FCB19B9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82EFC0-2D3B-49DD-9ACA-38B320D1F92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3CA5A-A8CA-4CF4-8EA3-F4AA73268CA5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/>
            </a:rPr>
            <a:t>সিংহ</a:t>
          </a:r>
          <a:endParaRPr lang="en-US" dirty="0">
            <a:solidFill>
              <a:schemeClr val="tx1"/>
            </a:solidFill>
            <a:latin typeface="NikoshBAN" panose="02000000000000000000"/>
          </a:endParaRPr>
        </a:p>
      </dgm:t>
    </dgm:pt>
    <dgm:pt modelId="{2CD2C5DC-66FD-4324-8D4F-F9251915487F}" type="parTrans" cxnId="{6AAFB08B-3CB3-40CF-B9EE-697461F4BEE1}">
      <dgm:prSet/>
      <dgm:spPr/>
      <dgm:t>
        <a:bodyPr/>
        <a:lstStyle/>
        <a:p>
          <a:endParaRPr lang="en-US"/>
        </a:p>
      </dgm:t>
    </dgm:pt>
    <dgm:pt modelId="{DCB9F00E-B5C7-47BD-B1A5-BBB4526AC98D}" type="sibTrans" cxnId="{6AAFB08B-3CB3-40CF-B9EE-697461F4BEE1}">
      <dgm:prSet/>
      <dgm:spPr/>
      <dgm:t>
        <a:bodyPr/>
        <a:lstStyle/>
        <a:p>
          <a:endParaRPr lang="en-US"/>
        </a:p>
      </dgm:t>
    </dgm:pt>
    <dgm:pt modelId="{7B2DC7B8-4178-4861-A68E-059EFA5775DF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</a:rPr>
            <a:t>ক্যাঙ্গারু </a:t>
          </a:r>
          <a:endParaRPr lang="en-US" dirty="0">
            <a:solidFill>
              <a:schemeClr val="tx1"/>
            </a:solidFill>
          </a:endParaRPr>
        </a:p>
      </dgm:t>
    </dgm:pt>
    <dgm:pt modelId="{A21A0FFF-8DDE-477D-AAB9-B5AEBD5D8CCA}" type="parTrans" cxnId="{D1BF4019-EBBF-4298-B56F-01B5EC253E49}">
      <dgm:prSet/>
      <dgm:spPr/>
      <dgm:t>
        <a:bodyPr/>
        <a:lstStyle/>
        <a:p>
          <a:endParaRPr lang="en-US"/>
        </a:p>
      </dgm:t>
    </dgm:pt>
    <dgm:pt modelId="{C46BD460-689B-4BB4-A24D-B942A9640A6E}" type="sibTrans" cxnId="{D1BF4019-EBBF-4298-B56F-01B5EC253E49}">
      <dgm:prSet/>
      <dgm:spPr/>
      <dgm:t>
        <a:bodyPr/>
        <a:lstStyle/>
        <a:p>
          <a:endParaRPr lang="en-US"/>
        </a:p>
      </dgm:t>
    </dgm:pt>
    <dgm:pt modelId="{035F8A36-A0FE-48A1-AEDA-9CC67A869F46}">
      <dgm:prSet phldrT="[Text]"/>
      <dgm:spPr/>
      <dgm:t>
        <a:bodyPr/>
        <a:lstStyle/>
        <a:p>
          <a:r>
            <a:rPr lang="bn-IN" dirty="0">
              <a:solidFill>
                <a:schemeClr val="bg1"/>
              </a:solidFill>
            </a:rPr>
            <a:t>রয়েল বেঙ্গল টাইগার </a:t>
          </a:r>
          <a:endParaRPr lang="en-US" dirty="0">
            <a:solidFill>
              <a:schemeClr val="bg1"/>
            </a:solidFill>
          </a:endParaRPr>
        </a:p>
      </dgm:t>
    </dgm:pt>
    <dgm:pt modelId="{8655C431-8ABC-4088-8879-11E5861582B3}" type="parTrans" cxnId="{1CE05775-E472-4BC6-A17B-54CB61E79F95}">
      <dgm:prSet/>
      <dgm:spPr/>
      <dgm:t>
        <a:bodyPr/>
        <a:lstStyle/>
        <a:p>
          <a:endParaRPr lang="en-US"/>
        </a:p>
      </dgm:t>
    </dgm:pt>
    <dgm:pt modelId="{B2E659B8-132A-409E-A8E6-2AE2BF830C40}" type="sibTrans" cxnId="{1CE05775-E472-4BC6-A17B-54CB61E79F95}">
      <dgm:prSet/>
      <dgm:spPr/>
      <dgm:t>
        <a:bodyPr/>
        <a:lstStyle/>
        <a:p>
          <a:endParaRPr lang="en-US"/>
        </a:p>
      </dgm:t>
    </dgm:pt>
    <dgm:pt modelId="{5ECA1576-9DE6-4E99-AFAA-2F7579E6C807}" type="pres">
      <dgm:prSet presAssocID="{0E82EFC0-2D3B-49DD-9ACA-38B320D1F9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950BFC-030B-415D-BE3F-5CF525F0816B}" type="pres">
      <dgm:prSet presAssocID="{95F3CA5A-A8CA-4CF4-8EA3-F4AA73268CA5}" presName="composite" presStyleCnt="0"/>
      <dgm:spPr/>
    </dgm:pt>
    <dgm:pt modelId="{D9921D79-D32C-4E1C-9402-A55AD0524701}" type="pres">
      <dgm:prSet presAssocID="{95F3CA5A-A8CA-4CF4-8EA3-F4AA73268CA5}" presName="rect1" presStyleLbl="bgShp" presStyleIdx="0" presStyleCnt="3" custLinFactNeighborX="1053" custLinFactNeighborY="4989"/>
      <dgm:spPr>
        <a:blipFill>
          <a:blip xmlns:r="http://schemas.openxmlformats.org/officeDocument/2006/relationships" r:embed="rId1"/>
          <a:srcRect/>
          <a:stretch>
            <a:fillRect l="-20000" r="-20000"/>
          </a:stretch>
        </a:blipFill>
      </dgm:spPr>
    </dgm:pt>
    <dgm:pt modelId="{9D8019A2-372C-4408-9086-A9F35141C6DE}" type="pres">
      <dgm:prSet presAssocID="{95F3CA5A-A8CA-4CF4-8EA3-F4AA73268CA5}" presName="rect2" presStyleLbl="tr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6BA32-5231-4D33-ADE2-D19DE0296027}" type="pres">
      <dgm:prSet presAssocID="{DCB9F00E-B5C7-47BD-B1A5-BBB4526AC98D}" presName="sibTrans" presStyleCnt="0"/>
      <dgm:spPr/>
    </dgm:pt>
    <dgm:pt modelId="{FB9950E3-0106-4844-9F88-5B97734638A2}" type="pres">
      <dgm:prSet presAssocID="{7B2DC7B8-4178-4861-A68E-059EFA5775DF}" presName="composite" presStyleCnt="0"/>
      <dgm:spPr/>
    </dgm:pt>
    <dgm:pt modelId="{307BED48-5040-4C97-BE94-5FA33F82D751}" type="pres">
      <dgm:prSet presAssocID="{7B2DC7B8-4178-4861-A68E-059EFA5775DF}" presName="rect1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978A1D1B-762D-4D15-A9DE-AEAF5C1BBF69}" type="pres">
      <dgm:prSet presAssocID="{7B2DC7B8-4178-4861-A68E-059EFA5775DF}" presName="rect2" presStyleLbl="tr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9E8C1-82E3-4142-B76E-0496D4167300}" type="pres">
      <dgm:prSet presAssocID="{C46BD460-689B-4BB4-A24D-B942A9640A6E}" presName="sibTrans" presStyleCnt="0"/>
      <dgm:spPr/>
    </dgm:pt>
    <dgm:pt modelId="{6D344B04-787D-4598-8A0A-388238CD2ECB}" type="pres">
      <dgm:prSet presAssocID="{035F8A36-A0FE-48A1-AEDA-9CC67A869F46}" presName="composite" presStyleCnt="0"/>
      <dgm:spPr/>
    </dgm:pt>
    <dgm:pt modelId="{9E420E2D-5D52-44A8-B61B-D4C3E192C6F9}" type="pres">
      <dgm:prSet presAssocID="{035F8A36-A0FE-48A1-AEDA-9CC67A869F46}" presName="rect1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74F9268-6006-4007-A247-40540FCB19B9}" type="pres">
      <dgm:prSet presAssocID="{035F8A36-A0FE-48A1-AEDA-9CC67A869F46}" presName="rect2" presStyleLbl="tr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E9E243-6C27-41EF-BC83-019E4A54C8F5}" type="presOf" srcId="{7B2DC7B8-4178-4861-A68E-059EFA5775DF}" destId="{978A1D1B-762D-4D15-A9DE-AEAF5C1BBF69}" srcOrd="0" destOrd="0" presId="urn:microsoft.com/office/officeart/2008/layout/BendingPictureSemiTransparentText"/>
    <dgm:cxn modelId="{1C0EDA27-5E6C-4188-B9DA-D4ABC00C9118}" type="presOf" srcId="{95F3CA5A-A8CA-4CF4-8EA3-F4AA73268CA5}" destId="{9D8019A2-372C-4408-9086-A9F35141C6DE}" srcOrd="0" destOrd="0" presId="urn:microsoft.com/office/officeart/2008/layout/BendingPictureSemiTransparentText"/>
    <dgm:cxn modelId="{6AAFB08B-3CB3-40CF-B9EE-697461F4BEE1}" srcId="{0E82EFC0-2D3B-49DD-9ACA-38B320D1F921}" destId="{95F3CA5A-A8CA-4CF4-8EA3-F4AA73268CA5}" srcOrd="0" destOrd="0" parTransId="{2CD2C5DC-66FD-4324-8D4F-F9251915487F}" sibTransId="{DCB9F00E-B5C7-47BD-B1A5-BBB4526AC98D}"/>
    <dgm:cxn modelId="{1CE05775-E472-4BC6-A17B-54CB61E79F95}" srcId="{0E82EFC0-2D3B-49DD-9ACA-38B320D1F921}" destId="{035F8A36-A0FE-48A1-AEDA-9CC67A869F46}" srcOrd="2" destOrd="0" parTransId="{8655C431-8ABC-4088-8879-11E5861582B3}" sibTransId="{B2E659B8-132A-409E-A8E6-2AE2BF830C40}"/>
    <dgm:cxn modelId="{C18F9E62-05B7-42B2-86BE-4ACD192C30A1}" type="presOf" srcId="{0E82EFC0-2D3B-49DD-9ACA-38B320D1F921}" destId="{5ECA1576-9DE6-4E99-AFAA-2F7579E6C807}" srcOrd="0" destOrd="0" presId="urn:microsoft.com/office/officeart/2008/layout/BendingPictureSemiTransparentText"/>
    <dgm:cxn modelId="{D1BF4019-EBBF-4298-B56F-01B5EC253E49}" srcId="{0E82EFC0-2D3B-49DD-9ACA-38B320D1F921}" destId="{7B2DC7B8-4178-4861-A68E-059EFA5775DF}" srcOrd="1" destOrd="0" parTransId="{A21A0FFF-8DDE-477D-AAB9-B5AEBD5D8CCA}" sibTransId="{C46BD460-689B-4BB4-A24D-B942A9640A6E}"/>
    <dgm:cxn modelId="{DAD0A100-5316-4A2F-B4C3-850379B478FF}" type="presOf" srcId="{035F8A36-A0FE-48A1-AEDA-9CC67A869F46}" destId="{C74F9268-6006-4007-A247-40540FCB19B9}" srcOrd="0" destOrd="0" presId="urn:microsoft.com/office/officeart/2008/layout/BendingPictureSemiTransparentText"/>
    <dgm:cxn modelId="{08B85957-0EFE-4055-AF44-08364AE2C362}" type="presParOf" srcId="{5ECA1576-9DE6-4E99-AFAA-2F7579E6C807}" destId="{63950BFC-030B-415D-BE3F-5CF525F0816B}" srcOrd="0" destOrd="0" presId="urn:microsoft.com/office/officeart/2008/layout/BendingPictureSemiTransparentText"/>
    <dgm:cxn modelId="{80C19D48-A955-41B0-A931-95E4563A6B46}" type="presParOf" srcId="{63950BFC-030B-415D-BE3F-5CF525F0816B}" destId="{D9921D79-D32C-4E1C-9402-A55AD0524701}" srcOrd="0" destOrd="0" presId="urn:microsoft.com/office/officeart/2008/layout/BendingPictureSemiTransparentText"/>
    <dgm:cxn modelId="{216A8AD1-B3B2-4A1F-B21D-7312832C7028}" type="presParOf" srcId="{63950BFC-030B-415D-BE3F-5CF525F0816B}" destId="{9D8019A2-372C-4408-9086-A9F35141C6DE}" srcOrd="1" destOrd="0" presId="urn:microsoft.com/office/officeart/2008/layout/BendingPictureSemiTransparentText"/>
    <dgm:cxn modelId="{20163537-7CBD-4E3D-99E7-9FAF998D36C6}" type="presParOf" srcId="{5ECA1576-9DE6-4E99-AFAA-2F7579E6C807}" destId="{47E6BA32-5231-4D33-ADE2-D19DE0296027}" srcOrd="1" destOrd="0" presId="urn:microsoft.com/office/officeart/2008/layout/BendingPictureSemiTransparentText"/>
    <dgm:cxn modelId="{9CB652F5-6CA0-493C-A81D-27C907F49EC4}" type="presParOf" srcId="{5ECA1576-9DE6-4E99-AFAA-2F7579E6C807}" destId="{FB9950E3-0106-4844-9F88-5B97734638A2}" srcOrd="2" destOrd="0" presId="urn:microsoft.com/office/officeart/2008/layout/BendingPictureSemiTransparentText"/>
    <dgm:cxn modelId="{29E13E5F-20B9-48BB-ABD6-E5BFD75A3566}" type="presParOf" srcId="{FB9950E3-0106-4844-9F88-5B97734638A2}" destId="{307BED48-5040-4C97-BE94-5FA33F82D751}" srcOrd="0" destOrd="0" presId="urn:microsoft.com/office/officeart/2008/layout/BendingPictureSemiTransparentText"/>
    <dgm:cxn modelId="{E690AAC5-FD3E-4305-B35B-8D3D1D8A649C}" type="presParOf" srcId="{FB9950E3-0106-4844-9F88-5B97734638A2}" destId="{978A1D1B-762D-4D15-A9DE-AEAF5C1BBF69}" srcOrd="1" destOrd="0" presId="urn:microsoft.com/office/officeart/2008/layout/BendingPictureSemiTransparentText"/>
    <dgm:cxn modelId="{E5972A3F-9D65-4CC1-8A6B-91F2504D8953}" type="presParOf" srcId="{5ECA1576-9DE6-4E99-AFAA-2F7579E6C807}" destId="{26C9E8C1-82E3-4142-B76E-0496D4167300}" srcOrd="3" destOrd="0" presId="urn:microsoft.com/office/officeart/2008/layout/BendingPictureSemiTransparentText"/>
    <dgm:cxn modelId="{C964003B-A5D3-47FA-B4C2-7E1C61978E65}" type="presParOf" srcId="{5ECA1576-9DE6-4E99-AFAA-2F7579E6C807}" destId="{6D344B04-787D-4598-8A0A-388238CD2ECB}" srcOrd="4" destOrd="0" presId="urn:microsoft.com/office/officeart/2008/layout/BendingPictureSemiTransparentText"/>
    <dgm:cxn modelId="{87152ED9-C64E-4013-9B10-4EDEC6EB42AE}" type="presParOf" srcId="{6D344B04-787D-4598-8A0A-388238CD2ECB}" destId="{9E420E2D-5D52-44A8-B61B-D4C3E192C6F9}" srcOrd="0" destOrd="0" presId="urn:microsoft.com/office/officeart/2008/layout/BendingPictureSemiTransparentText"/>
    <dgm:cxn modelId="{B8FCF921-BF58-4249-A6CF-644489800A27}" type="presParOf" srcId="{6D344B04-787D-4598-8A0A-388238CD2ECB}" destId="{C74F9268-6006-4007-A247-40540FCB19B9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E373D-2001-4820-8559-446890DCB8D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91098-D735-4893-A644-7ECDFA9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7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C4F9CA-6088-4625-945F-0821C6DD3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D8C3AC-5548-4D21-8F22-FE4F9109C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752FE9-3059-413B-BAE9-3D82DFF4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FC7893-7DAA-45C1-81FD-A81C54F5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12B339-DDD3-40AF-BF39-FAA5CDC8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3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C98CAE-FFB3-4567-9F33-960C5D3D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01229F-C585-4A7D-98A6-88AA18E6E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93204B-6B9B-4673-91DF-8F60EF7C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3DB767-967A-4051-A6BA-7239AAFA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2792D7-A1DC-4F58-A826-D4F1D2DE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E867F48-2C84-49D8-90C6-27C9ACC09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6624F2-7602-4547-B943-5D52B8611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E64E47-27E9-47DE-A27A-CC874765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5BC03-142B-45AF-9E0A-1B3577F3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79CA48-5C7A-4DD6-8E40-58BA443A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8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0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48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7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4242D-C6DE-4229-AC26-ED1D5FD3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32B1A9-F996-458E-9927-CC7F41F6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505313-7DC7-4ADF-8447-FC643A29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415B2B-0F91-44D3-9C3F-379B7B06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F23C8F-EB3F-4530-AF7F-92A79439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5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B2B6A4-8772-4AAD-A559-DE4957B8E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6E9E4E-1E2F-44F0-855F-F90B34265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327725-AEFB-4288-B47B-33CEC5B9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5660DF-8942-4F8C-914E-93418F5E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AFA8CA-731E-4999-B76A-757F49D2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7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34C5E-F128-40E4-9D83-5CFE405E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35789D-3428-4333-BAA6-537786F5F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0D1131-4C8C-45A0-AC7B-101C83E7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BF813C-C1D3-461E-B45A-0CB7959E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F43C20-EF6B-4135-81CD-DDAC604B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69A4B0-7049-4DA1-93E5-C74FF666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2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0D3B7-B9DC-473E-9480-B3F23D3D3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7F0465-3691-4FB3-9BBD-5DDBD5B91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79E7DA-1F4C-4834-85DB-F0A68E6A9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8E4ABCC-7D7B-4F36-959A-40BD470FB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CCDA90-F8C0-402E-85F2-8B89245A5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D3A498D-0428-49DB-8EC4-DC51A358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010B8B-EC17-4830-8634-985C5941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E3500B6-4E1A-40EF-8911-4C0D6449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043A6-08D7-41E8-A2DB-64EE0AEB3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A9237D-D9D4-433C-9B91-7E6DD8C5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B3D61C-3EDE-48B7-AD9A-FD4FD51C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181A4D-8E28-48D1-B173-37081AAF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1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6D939E-A3FE-445F-9A9E-70E8373A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525CB-2BBD-4129-AB0F-FF355E749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DF2E6B-12A1-43C7-9644-0D268B287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554082-AEE5-4634-8ABB-8D665207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937EBB-1E7A-411C-A97F-026D10B4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4E947C-4609-4DF8-BB51-39605912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56ECC9-9A74-41E3-9005-7DCB348A6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D8938D2-1012-4007-8D36-C3F8B3C34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04BB7A-7D46-4DB6-A453-C02866A07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467537-1F75-4FE6-AC6C-E1308FE5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5323E3-5A6C-415D-ADE4-2F1C6C1A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06A3B4-5682-48D6-A82A-3291799B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7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Box 407">
            <a:extLst>
              <a:ext uri="{FF2B5EF4-FFF2-40B4-BE49-F238E27FC236}">
                <a16:creationId xmlns:a16="http://schemas.microsoft.com/office/drawing/2014/main" xmlns="" id="{4D98D47D-7CC3-47DC-B117-A717D176B94F}"/>
              </a:ext>
            </a:extLst>
          </p:cNvPr>
          <p:cNvSpPr txBox="1"/>
          <p:nvPr userDrawn="1"/>
        </p:nvSpPr>
        <p:spPr>
          <a:xfrm>
            <a:off x="-68763" y="288959"/>
            <a:ext cx="362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284271" y="5506948"/>
            <a:ext cx="868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কামরুল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হাসান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আহমেদ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সহকারী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শিক্ষক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শালগ্রাম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 স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প্রা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বি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আদমদীঘি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বগুড়া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।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t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136F51C-1C97-4089-A068-5BCE48D74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2" y="287745"/>
            <a:ext cx="11520852" cy="6242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1DC551-C2ED-4E01-BB2F-47340D7B34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9" y="4909441"/>
            <a:ext cx="1815548" cy="1391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03690" y="4205310"/>
            <a:ext cx="6142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আজকের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পাঠে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আমন্ত্রণ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রইল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pic>
        <p:nvPicPr>
          <p:cNvPr id="4" name="Sad Flu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1C248A-F836-4A56-9104-39003EA3B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12" y="3975960"/>
            <a:ext cx="6663835" cy="2580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01DE17-7BDE-461B-AE40-A4E338DB6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76" y="1167319"/>
            <a:ext cx="5265216" cy="264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D5DD00-2496-458F-8073-AEF8E0CFC9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819"/>
          <a:stretch/>
        </p:blipFill>
        <p:spPr>
          <a:xfrm>
            <a:off x="427472" y="1167319"/>
            <a:ext cx="5149679" cy="2622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071164" y="197335"/>
            <a:ext cx="3466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প্রাণী।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81572" y="126244"/>
            <a:ext cx="6806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প্রাণী।</a:t>
            </a:r>
            <a:endParaRPr lang="en-US" sz="88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DFD0B5-0DAA-4644-96CE-8C20E24AE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56" y="3943691"/>
            <a:ext cx="5239725" cy="2516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6B8223-68B5-47C5-A7B5-0ABF4FD24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64" y="1128142"/>
            <a:ext cx="6000679" cy="264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481BC2-5CF8-4C25-B351-0DFAE202B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1" y="1128141"/>
            <a:ext cx="4929198" cy="264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9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76E3B0-C746-4924-AD26-D98FB7484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3" y="417443"/>
            <a:ext cx="5665215" cy="3045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F9C1E2-1FA6-4B7F-9C8F-336712891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61" y="417443"/>
            <a:ext cx="5455523" cy="3048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1A39DE-A4A9-4B64-9489-4793A9318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2" y="3737113"/>
            <a:ext cx="5665216" cy="2693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CC9DCA0-5623-48CB-9C9A-782758469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61" y="3716376"/>
            <a:ext cx="5455524" cy="2714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tar: 32 Points 11">
            <a:extLst>
              <a:ext uri="{FF2B5EF4-FFF2-40B4-BE49-F238E27FC236}">
                <a16:creationId xmlns:a16="http://schemas.microsoft.com/office/drawing/2014/main" xmlns="" id="{62295D74-B042-4062-9556-218D7914C5E0}"/>
              </a:ext>
            </a:extLst>
          </p:cNvPr>
          <p:cNvSpPr/>
          <p:nvPr/>
        </p:nvSpPr>
        <p:spPr>
          <a:xfrm>
            <a:off x="3649663" y="2880029"/>
            <a:ext cx="4823127" cy="1422537"/>
          </a:xfrm>
          <a:prstGeom prst="star3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406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5336" y="1264596"/>
            <a:ext cx="414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আজকের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পাঠ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67327" y="2743200"/>
            <a:ext cx="7101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সুন্দরবনের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প্রাণী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5742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5336" y="1264596"/>
            <a:ext cx="414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আজকের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পাঠ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67327" y="2743200"/>
            <a:ext cx="7101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সুন্দরবনের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প্রাণী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151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28555" y="2834217"/>
            <a:ext cx="7774202" cy="12405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অবস্থান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354510" y="4206755"/>
            <a:ext cx="942535" cy="815926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92381" y="5022681"/>
            <a:ext cx="428902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খুলনার বাগেরহাটে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682" y="315158"/>
            <a:ext cx="9912419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এসো আমরা সুন্দরবনের অবস্থান দেখি-</a:t>
            </a:r>
            <a:endParaRPr lang="en-US" sz="48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259563" y="1884818"/>
            <a:ext cx="900113" cy="866333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7472" y="347708"/>
            <a:ext cx="11381362" cy="1001949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বাংলাদেশের মানচিত্রে সুন্দরবনের অবস্থান দেখি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1392186"/>
            <a:ext cx="6175716" cy="4938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93500" y="3854548"/>
            <a:ext cx="3795525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খুলনায়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096086" y="3981157"/>
            <a:ext cx="520505" cy="42203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56338" y="4149969"/>
            <a:ext cx="5444196" cy="84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37693" y="358622"/>
            <a:ext cx="9109442" cy="60491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পাঠটি পড়ছি তোমরা মনযোগ সহকারে শোন-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72432" y="1050555"/>
            <a:ext cx="8829057" cy="5405256"/>
            <a:chOff x="1514901" y="1022865"/>
            <a:chExt cx="8580155" cy="5218458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4253" r="3055"/>
            <a:stretch/>
          </p:blipFill>
          <p:spPr>
            <a:xfrm>
              <a:off x="1551556" y="1022865"/>
              <a:ext cx="8543500" cy="2006651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901" y="3030233"/>
              <a:ext cx="8554644" cy="2019582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556" y="5050532"/>
              <a:ext cx="8497486" cy="1190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52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2707" y="2297723"/>
            <a:ext cx="11019693" cy="996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/>
              <a:t>এসো যুক্তবর্ণগুলো ভেঙে নতুন শব্দ তৈরি করি-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4229" y="450167"/>
            <a:ext cx="10374310" cy="88626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যুক্তবর্ণ দেখি-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4393" y="1885070"/>
            <a:ext cx="9003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4118" y="1885070"/>
            <a:ext cx="1188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306974" y="1969475"/>
            <a:ext cx="19272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921087" y="4117142"/>
            <a:ext cx="20796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4129" y="4117142"/>
            <a:ext cx="16599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9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5350998" y="268942"/>
            <a:ext cx="2000593" cy="119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7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7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57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7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7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7177" y="3262809"/>
            <a:ext cx="5796512" cy="254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77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177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177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রুল</a:t>
            </a:r>
            <a:r>
              <a:rPr lang="en-US" sz="317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177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bn-BD" sz="3177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শিক্ষক।  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শালগ্রাম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বিদ্যালয়।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আদমদীঘি, বগুড়া।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</a:t>
            </a:r>
            <a:r>
              <a:rPr lang="bn-BD" sz="3177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01737117833</a:t>
            </a:r>
            <a:endParaRPr lang="bn-BD" sz="3177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</a:t>
            </a:r>
            <a:r>
              <a:rPr lang="bn-BD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53" y="586176"/>
            <a:ext cx="2456484" cy="23378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8" name="TextBox 47"/>
          <p:cNvSpPr txBox="1"/>
          <p:nvPr/>
        </p:nvSpPr>
        <p:spPr>
          <a:xfrm>
            <a:off x="7108987" y="1981287"/>
            <a:ext cx="3903570" cy="335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382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  <a:endPara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শিরোনামঃসুন্দরবনের প্রাণী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পাঠ্যাংশঃবাংলাদেশের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.....হবে ।</a:t>
            </a:r>
          </a:p>
          <a:p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883" y="517952"/>
            <a:ext cx="80596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2214" y="517952"/>
            <a:ext cx="610621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8352" y="517952"/>
            <a:ext cx="61444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784" y="517952"/>
            <a:ext cx="1852247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3882" y="1631645"/>
            <a:ext cx="805959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2212" y="1631645"/>
            <a:ext cx="610623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8351" y="1631645"/>
            <a:ext cx="614439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5784" y="1631645"/>
            <a:ext cx="1852247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632" y="2600364"/>
            <a:ext cx="753209" cy="76944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2213" y="2672850"/>
            <a:ext cx="610622" cy="76944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1280" y="2672850"/>
            <a:ext cx="611510" cy="76944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5784" y="2745343"/>
            <a:ext cx="1852247" cy="76944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3881" y="3714057"/>
            <a:ext cx="805958" cy="76944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2212" y="3714057"/>
            <a:ext cx="610623" cy="76944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8350" y="3714057"/>
            <a:ext cx="614438" cy="76944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65784" y="3714057"/>
            <a:ext cx="1852247" cy="76944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3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276" y="1078523"/>
            <a:ext cx="7033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7045" y="1078523"/>
            <a:ext cx="7033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2121" y="1078523"/>
            <a:ext cx="7033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9567" y="1078523"/>
            <a:ext cx="2317094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276" y="2836985"/>
            <a:ext cx="7033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7045" y="2836984"/>
            <a:ext cx="7033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2121" y="2836983"/>
            <a:ext cx="7033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9566" y="2836984"/>
            <a:ext cx="2317095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275" y="4443047"/>
            <a:ext cx="703387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7044" y="4443046"/>
            <a:ext cx="703387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2121" y="4443046"/>
            <a:ext cx="703387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9566" y="4443045"/>
            <a:ext cx="2317095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1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907" y="2416180"/>
            <a:ext cx="11213887" cy="120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দলে পাঠ্যাংশটুকু পড়ে যুক্তবর্ণ দ্বারা গঠিত নতুন শব্দ খুঁজে বের কর-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9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9568" y="949571"/>
            <a:ext cx="3212125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1693" y="2625969"/>
            <a:ext cx="295421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5909" y="4222592"/>
            <a:ext cx="381713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ক্যা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ঙ্গা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2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191" y="1152939"/>
            <a:ext cx="11702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১। </a:t>
            </a:r>
            <a:r>
              <a:rPr lang="en-US" sz="3600" b="1" dirty="0" err="1" smtClean="0"/>
              <a:t>সুন্দরবন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বাংলাদেশের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কোথায়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অবস্থিত</a:t>
            </a:r>
            <a:r>
              <a:rPr lang="en-US" sz="3600" b="1" dirty="0" smtClean="0"/>
              <a:t> ?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২। </a:t>
            </a:r>
            <a:r>
              <a:rPr lang="en-US" sz="3600" b="1" dirty="0" err="1" smtClean="0"/>
              <a:t>সুন্দরবনে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কোন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কোন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প্রাণি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দেখতে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পাওয়া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যায়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লিখ</a:t>
            </a:r>
            <a:r>
              <a:rPr lang="en-US" sz="3600" b="1" dirty="0" smtClean="0"/>
              <a:t>।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৩।পৃথিবীতে </a:t>
            </a:r>
            <a:r>
              <a:rPr lang="en-US" sz="3600" b="1" dirty="0" err="1" smtClean="0"/>
              <a:t>কোন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মহাদেশে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কোন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ধরণের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প্রাণি</a:t>
            </a:r>
            <a:r>
              <a:rPr lang="en-US" sz="3600" b="1" dirty="0"/>
              <a:t> </a:t>
            </a:r>
            <a:r>
              <a:rPr lang="en-US" sz="3600" b="1" dirty="0" err="1" smtClean="0"/>
              <a:t>বাস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সম্পর্কে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লিখ</a:t>
            </a:r>
            <a:r>
              <a:rPr lang="en-US" sz="3600" b="1" dirty="0" smtClean="0"/>
              <a:t> । </a:t>
            </a:r>
          </a:p>
          <a:p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73826" y="238539"/>
            <a:ext cx="5049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প্রশ্নোত্তর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পর্ব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92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83130" y="547732"/>
            <a:ext cx="3042963" cy="90759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923" y="2250831"/>
            <a:ext cx="8057246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ক্যাঙ্গারুর সাথে বিশ্বের কোন দেশের নামে জড়িয়ে আছে?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8902" y="2266942"/>
            <a:ext cx="2898420" cy="76944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/>
              <a:t>অষ্ট্রেলিয়া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53602" y="3888358"/>
            <a:ext cx="7915755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সিংহের সাথে বিশ্বের কোন দেশের নামে জড়িয়ে আছে?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8902" y="3798331"/>
            <a:ext cx="2898420" cy="7078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/>
              <a:t>আফ্রিকা</a:t>
            </a:r>
            <a:endParaRPr lang="en-US" sz="4000" dirty="0"/>
          </a:p>
        </p:txBody>
      </p:sp>
      <p:sp>
        <p:nvSpPr>
          <p:cNvPr id="11" name="4-Point Star 10"/>
          <p:cNvSpPr/>
          <p:nvPr/>
        </p:nvSpPr>
        <p:spPr>
          <a:xfrm>
            <a:off x="251503" y="5570730"/>
            <a:ext cx="381541" cy="36341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3601" y="5275385"/>
            <a:ext cx="7915755" cy="95410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টাইগারের সাথে বিশ্বের কোন দেশের নামে জড়িয়ে আছে?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8902" y="5349370"/>
            <a:ext cx="2898420" cy="7078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/>
              <a:t>বাংলাদেশ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7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39060" y="516563"/>
            <a:ext cx="4348413" cy="80639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754" y="2717931"/>
            <a:ext cx="10885251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পাঠ বহির্ভূত ৫ টি </a:t>
            </a:r>
            <a:r>
              <a:rPr lang="bn-IN" sz="3600" dirty="0" smtClean="0"/>
              <a:t>যুক্তবর্</a:t>
            </a:r>
            <a:r>
              <a:rPr lang="en-US" sz="3600" dirty="0" smtClean="0"/>
              <a:t>ণ</a:t>
            </a:r>
            <a:r>
              <a:rPr lang="bn-IN" sz="3600" dirty="0" smtClean="0"/>
              <a:t> </a:t>
            </a:r>
            <a:r>
              <a:rPr lang="bn-IN" sz="3600" dirty="0"/>
              <a:t>দ্বারা</a:t>
            </a:r>
            <a:r>
              <a:rPr lang="en-US" sz="3600" dirty="0"/>
              <a:t> </a:t>
            </a:r>
            <a:r>
              <a:rPr lang="en-US" sz="3600" dirty="0" err="1"/>
              <a:t>গঠিত</a:t>
            </a:r>
            <a:r>
              <a:rPr lang="bn-IN" sz="3600" dirty="0"/>
              <a:t> নতুন</a:t>
            </a:r>
            <a:r>
              <a:rPr lang="en-US" sz="3600" dirty="0"/>
              <a:t> </a:t>
            </a:r>
            <a:r>
              <a:rPr lang="en-US" sz="3600" dirty="0" err="1"/>
              <a:t>শব্দ</a:t>
            </a:r>
            <a:r>
              <a:rPr lang="en-US" sz="3600" dirty="0"/>
              <a:t> </a:t>
            </a:r>
            <a:r>
              <a:rPr lang="en-US" sz="3600" dirty="0" err="1"/>
              <a:t>নিজ</a:t>
            </a:r>
            <a:r>
              <a:rPr lang="en-US" sz="3600" dirty="0"/>
              <a:t> </a:t>
            </a:r>
            <a:r>
              <a:rPr lang="en-US" sz="3600" dirty="0" err="1"/>
              <a:t>নিজ</a:t>
            </a:r>
            <a:r>
              <a:rPr lang="en-US" sz="3600" dirty="0"/>
              <a:t> </a:t>
            </a:r>
            <a:r>
              <a:rPr lang="en-US" sz="3600" dirty="0" err="1"/>
              <a:t>খাতায়</a:t>
            </a:r>
            <a:r>
              <a:rPr lang="en-US" sz="3600" dirty="0"/>
              <a:t> </a:t>
            </a:r>
            <a:r>
              <a:rPr lang="en-US" sz="3600" dirty="0" err="1"/>
              <a:t>লিখে</a:t>
            </a:r>
            <a:r>
              <a:rPr lang="en-US" sz="3600" dirty="0"/>
              <a:t> </a:t>
            </a:r>
            <a:r>
              <a:rPr lang="en-US" sz="3600" dirty="0" err="1"/>
              <a:t>আনবে</a:t>
            </a:r>
            <a:r>
              <a:rPr lang="en-US" sz="3600" dirty="0"/>
              <a:t>।</a:t>
            </a:r>
            <a:r>
              <a:rPr lang="bn-IN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79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553184" y="6149036"/>
            <a:ext cx="575582" cy="269421"/>
          </a:xfrm>
          <a:prstGeom prst="actionButtonBackPrevious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D8E3F5"/>
              </a:clrFrom>
              <a:clrTo>
                <a:srgbClr val="D8E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45" y="1309278"/>
            <a:ext cx="3544422" cy="3571313"/>
          </a:xfrm>
          <a:prstGeom prst="rect">
            <a:avLst/>
          </a:prstGeom>
        </p:spPr>
      </p:pic>
      <p:pic>
        <p:nvPicPr>
          <p:cNvPr id="8" name="deskto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824" y="1483499"/>
            <a:ext cx="6159868" cy="452108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187824" y="1483499"/>
            <a:ext cx="6159868" cy="4521084"/>
          </a:xfrm>
          <a:custGeom>
            <a:avLst/>
            <a:gdLst/>
            <a:ahLst/>
            <a:cxnLst/>
            <a:rect l="l" t="t" r="r" b="b"/>
            <a:pathLst>
              <a:path w="2496063" h="1631092">
                <a:moveTo>
                  <a:pt x="2011918" y="1000121"/>
                </a:moveTo>
                <a:cubicBezTo>
                  <a:pt x="1992075" y="1000121"/>
                  <a:pt x="1975803" y="1006272"/>
                  <a:pt x="1963103" y="1018576"/>
                </a:cubicBezTo>
                <a:cubicBezTo>
                  <a:pt x="1950403" y="1030879"/>
                  <a:pt x="1944053" y="1046158"/>
                  <a:pt x="1944053" y="1064415"/>
                </a:cubicBezTo>
                <a:cubicBezTo>
                  <a:pt x="1944053" y="1082671"/>
                  <a:pt x="1950403" y="1097951"/>
                  <a:pt x="1963103" y="1110254"/>
                </a:cubicBezTo>
                <a:cubicBezTo>
                  <a:pt x="1975803" y="1122557"/>
                  <a:pt x="1992075" y="1128708"/>
                  <a:pt x="2011918" y="1128708"/>
                </a:cubicBezTo>
                <a:cubicBezTo>
                  <a:pt x="2030175" y="1128708"/>
                  <a:pt x="2046050" y="1122557"/>
                  <a:pt x="2059543" y="1110254"/>
                </a:cubicBezTo>
                <a:cubicBezTo>
                  <a:pt x="2073037" y="1097951"/>
                  <a:pt x="2079784" y="1082671"/>
                  <a:pt x="2079784" y="1064415"/>
                </a:cubicBezTo>
                <a:cubicBezTo>
                  <a:pt x="2079784" y="1046158"/>
                  <a:pt x="2073037" y="1030879"/>
                  <a:pt x="2059543" y="1018576"/>
                </a:cubicBezTo>
                <a:cubicBezTo>
                  <a:pt x="2046050" y="1006272"/>
                  <a:pt x="2030175" y="1000121"/>
                  <a:pt x="2011918" y="1000121"/>
                </a:cubicBezTo>
                <a:close/>
                <a:moveTo>
                  <a:pt x="797481" y="690837"/>
                </a:moveTo>
                <a:lnTo>
                  <a:pt x="797481" y="968216"/>
                </a:lnTo>
                <a:cubicBezTo>
                  <a:pt x="777042" y="920454"/>
                  <a:pt x="749068" y="882209"/>
                  <a:pt x="713560" y="853479"/>
                </a:cubicBezTo>
                <a:cubicBezTo>
                  <a:pt x="678052" y="824749"/>
                  <a:pt x="642762" y="804790"/>
                  <a:pt x="607688" y="793603"/>
                </a:cubicBezTo>
                <a:close/>
                <a:moveTo>
                  <a:pt x="1935718" y="557208"/>
                </a:moveTo>
                <a:lnTo>
                  <a:pt x="2215515" y="557208"/>
                </a:lnTo>
                <a:lnTo>
                  <a:pt x="2215515" y="1008455"/>
                </a:lnTo>
                <a:cubicBezTo>
                  <a:pt x="2196465" y="985437"/>
                  <a:pt x="2178606" y="965593"/>
                  <a:pt x="2161937" y="948924"/>
                </a:cubicBezTo>
                <a:cubicBezTo>
                  <a:pt x="2145268" y="932255"/>
                  <a:pt x="2128004" y="917571"/>
                  <a:pt x="2110145" y="904871"/>
                </a:cubicBezTo>
                <a:cubicBezTo>
                  <a:pt x="2092286" y="892171"/>
                  <a:pt x="2073434" y="880860"/>
                  <a:pt x="2053590" y="870938"/>
                </a:cubicBezTo>
                <a:cubicBezTo>
                  <a:pt x="2033746" y="861016"/>
                  <a:pt x="2011521" y="851293"/>
                  <a:pt x="1986915" y="841768"/>
                </a:cubicBezTo>
                <a:lnTo>
                  <a:pt x="2134553" y="722705"/>
                </a:lnTo>
                <a:cubicBezTo>
                  <a:pt x="2117090" y="700480"/>
                  <a:pt x="2100818" y="681629"/>
                  <a:pt x="2085737" y="666151"/>
                </a:cubicBezTo>
                <a:cubicBezTo>
                  <a:pt x="2070656" y="650672"/>
                  <a:pt x="2055376" y="636583"/>
                  <a:pt x="2039898" y="623883"/>
                </a:cubicBezTo>
                <a:cubicBezTo>
                  <a:pt x="2024420" y="611183"/>
                  <a:pt x="2008346" y="599674"/>
                  <a:pt x="1991678" y="589355"/>
                </a:cubicBezTo>
                <a:cubicBezTo>
                  <a:pt x="1975009" y="579036"/>
                  <a:pt x="1956356" y="568321"/>
                  <a:pt x="1935718" y="557208"/>
                </a:cubicBezTo>
                <a:close/>
                <a:moveTo>
                  <a:pt x="459529" y="230977"/>
                </a:moveTo>
                <a:cubicBezTo>
                  <a:pt x="427817" y="230977"/>
                  <a:pt x="397778" y="234022"/>
                  <a:pt x="369414" y="240111"/>
                </a:cubicBezTo>
                <a:cubicBezTo>
                  <a:pt x="341050" y="246201"/>
                  <a:pt x="314062" y="256368"/>
                  <a:pt x="288451" y="270612"/>
                </a:cubicBezTo>
                <a:cubicBezTo>
                  <a:pt x="262841" y="284856"/>
                  <a:pt x="238560" y="302873"/>
                  <a:pt x="215609" y="324664"/>
                </a:cubicBezTo>
                <a:cubicBezTo>
                  <a:pt x="192659" y="346455"/>
                  <a:pt x="168818" y="375855"/>
                  <a:pt x="144088" y="412864"/>
                </a:cubicBezTo>
                <a:lnTo>
                  <a:pt x="214130" y="489343"/>
                </a:lnTo>
                <a:lnTo>
                  <a:pt x="84557" y="489343"/>
                </a:lnTo>
                <a:lnTo>
                  <a:pt x="128573" y="569115"/>
                </a:lnTo>
                <a:lnTo>
                  <a:pt x="216456" y="569115"/>
                </a:lnTo>
                <a:lnTo>
                  <a:pt x="216456" y="1113863"/>
                </a:lnTo>
                <a:lnTo>
                  <a:pt x="302181" y="1176333"/>
                </a:lnTo>
                <a:lnTo>
                  <a:pt x="302181" y="569115"/>
                </a:lnTo>
                <a:lnTo>
                  <a:pt x="422434" y="569115"/>
                </a:lnTo>
                <a:lnTo>
                  <a:pt x="445781" y="569115"/>
                </a:lnTo>
                <a:lnTo>
                  <a:pt x="797481" y="569115"/>
                </a:lnTo>
                <a:lnTo>
                  <a:pt x="797481" y="581672"/>
                </a:lnTo>
                <a:lnTo>
                  <a:pt x="443772" y="777865"/>
                </a:lnTo>
                <a:lnTo>
                  <a:pt x="515879" y="874398"/>
                </a:lnTo>
                <a:cubicBezTo>
                  <a:pt x="551263" y="879347"/>
                  <a:pt x="584675" y="888261"/>
                  <a:pt x="616115" y="901141"/>
                </a:cubicBezTo>
                <a:cubicBezTo>
                  <a:pt x="647555" y="914021"/>
                  <a:pt x="676381" y="931133"/>
                  <a:pt x="702594" y="952477"/>
                </a:cubicBezTo>
                <a:cubicBezTo>
                  <a:pt x="728806" y="973822"/>
                  <a:pt x="752488" y="1000170"/>
                  <a:pt x="773640" y="1031524"/>
                </a:cubicBezTo>
                <a:cubicBezTo>
                  <a:pt x="794793" y="1062877"/>
                  <a:pt x="811799" y="1100270"/>
                  <a:pt x="824661" y="1143703"/>
                </a:cubicBezTo>
                <a:lnTo>
                  <a:pt x="884396" y="1175143"/>
                </a:lnTo>
                <a:lnTo>
                  <a:pt x="884396" y="569115"/>
                </a:lnTo>
                <a:lnTo>
                  <a:pt x="974624" y="569115"/>
                </a:lnTo>
                <a:lnTo>
                  <a:pt x="984781" y="569115"/>
                </a:lnTo>
                <a:lnTo>
                  <a:pt x="1037987" y="569115"/>
                </a:lnTo>
                <a:lnTo>
                  <a:pt x="1037987" y="885449"/>
                </a:lnTo>
                <a:lnTo>
                  <a:pt x="1133330" y="962933"/>
                </a:lnTo>
                <a:lnTo>
                  <a:pt x="1204712" y="886472"/>
                </a:lnTo>
                <a:cubicBezTo>
                  <a:pt x="1226131" y="861704"/>
                  <a:pt x="1246942" y="837917"/>
                  <a:pt x="1267145" y="815109"/>
                </a:cubicBezTo>
                <a:cubicBezTo>
                  <a:pt x="1287349" y="792301"/>
                  <a:pt x="1302945" y="772240"/>
                  <a:pt x="1313933" y="754927"/>
                </a:cubicBezTo>
                <a:cubicBezTo>
                  <a:pt x="1307782" y="764067"/>
                  <a:pt x="1303512" y="778758"/>
                  <a:pt x="1301125" y="798998"/>
                </a:cubicBezTo>
                <a:cubicBezTo>
                  <a:pt x="1298737" y="819239"/>
                  <a:pt x="1297543" y="839920"/>
                  <a:pt x="1297543" y="861041"/>
                </a:cubicBezTo>
                <a:cubicBezTo>
                  <a:pt x="1297543" y="913801"/>
                  <a:pt x="1304669" y="965819"/>
                  <a:pt x="1318919" y="1017097"/>
                </a:cubicBezTo>
                <a:cubicBezTo>
                  <a:pt x="1333169" y="1068374"/>
                  <a:pt x="1352380" y="1121441"/>
                  <a:pt x="1376553" y="1176296"/>
                </a:cubicBezTo>
                <a:lnTo>
                  <a:pt x="1444269" y="1200146"/>
                </a:lnTo>
                <a:cubicBezTo>
                  <a:pt x="1435588" y="1164675"/>
                  <a:pt x="1428075" y="1135424"/>
                  <a:pt x="1421731" y="1112393"/>
                </a:cubicBezTo>
                <a:cubicBezTo>
                  <a:pt x="1415387" y="1089362"/>
                  <a:pt x="1410129" y="1067776"/>
                  <a:pt x="1405955" y="1047634"/>
                </a:cubicBezTo>
                <a:cubicBezTo>
                  <a:pt x="1401782" y="1027493"/>
                  <a:pt x="1398743" y="1007872"/>
                  <a:pt x="1396840" y="988773"/>
                </a:cubicBezTo>
                <a:cubicBezTo>
                  <a:pt x="1394936" y="969673"/>
                  <a:pt x="1393984" y="949687"/>
                  <a:pt x="1393984" y="928814"/>
                </a:cubicBezTo>
                <a:cubicBezTo>
                  <a:pt x="1393984" y="886856"/>
                  <a:pt x="1399084" y="845454"/>
                  <a:pt x="1409285" y="804607"/>
                </a:cubicBezTo>
                <a:cubicBezTo>
                  <a:pt x="1419486" y="763760"/>
                  <a:pt x="1440846" y="721056"/>
                  <a:pt x="1473365" y="676494"/>
                </a:cubicBezTo>
                <a:lnTo>
                  <a:pt x="1348350" y="607233"/>
                </a:lnTo>
                <a:cubicBezTo>
                  <a:pt x="1299906" y="632013"/>
                  <a:pt x="1256839" y="663028"/>
                  <a:pt x="1219148" y="700279"/>
                </a:cubicBezTo>
                <a:cubicBezTo>
                  <a:pt x="1181457" y="737529"/>
                  <a:pt x="1150042" y="777021"/>
                  <a:pt x="1124903" y="818755"/>
                </a:cubicBezTo>
                <a:lnTo>
                  <a:pt x="1124903" y="569115"/>
                </a:lnTo>
                <a:lnTo>
                  <a:pt x="1506926" y="569115"/>
                </a:lnTo>
                <a:lnTo>
                  <a:pt x="1550979" y="569115"/>
                </a:lnTo>
                <a:lnTo>
                  <a:pt x="1561602" y="569115"/>
                </a:lnTo>
                <a:cubicBezTo>
                  <a:pt x="1563909" y="570107"/>
                  <a:pt x="1567933" y="573979"/>
                  <a:pt x="1573675" y="580732"/>
                </a:cubicBezTo>
                <a:cubicBezTo>
                  <a:pt x="1579418" y="587486"/>
                  <a:pt x="1585299" y="595383"/>
                  <a:pt x="1591321" y="604424"/>
                </a:cubicBezTo>
                <a:cubicBezTo>
                  <a:pt x="1597342" y="613465"/>
                  <a:pt x="1602272" y="622175"/>
                  <a:pt x="1606111" y="630553"/>
                </a:cubicBezTo>
                <a:cubicBezTo>
                  <a:pt x="1609949" y="638930"/>
                  <a:pt x="1611868" y="644843"/>
                  <a:pt x="1611868" y="648291"/>
                </a:cubicBezTo>
                <a:lnTo>
                  <a:pt x="1611868" y="1113863"/>
                </a:lnTo>
                <a:lnTo>
                  <a:pt x="1697593" y="1176333"/>
                </a:lnTo>
                <a:lnTo>
                  <a:pt x="1697593" y="569115"/>
                </a:lnTo>
                <a:lnTo>
                  <a:pt x="1821707" y="569115"/>
                </a:lnTo>
                <a:lnTo>
                  <a:pt x="1833325" y="596499"/>
                </a:lnTo>
                <a:cubicBezTo>
                  <a:pt x="1842850" y="602055"/>
                  <a:pt x="1857137" y="607215"/>
                  <a:pt x="1876187" y="611977"/>
                </a:cubicBezTo>
                <a:cubicBezTo>
                  <a:pt x="1896825" y="616740"/>
                  <a:pt x="1922423" y="624479"/>
                  <a:pt x="1952982" y="635194"/>
                </a:cubicBezTo>
                <a:cubicBezTo>
                  <a:pt x="1983542" y="645910"/>
                  <a:pt x="2012712" y="664365"/>
                  <a:pt x="2040493" y="690558"/>
                </a:cubicBezTo>
                <a:lnTo>
                  <a:pt x="1861900" y="833433"/>
                </a:lnTo>
                <a:lnTo>
                  <a:pt x="1928575" y="915586"/>
                </a:lnTo>
                <a:lnTo>
                  <a:pt x="1938100" y="915586"/>
                </a:lnTo>
                <a:cubicBezTo>
                  <a:pt x="1939687" y="915586"/>
                  <a:pt x="1941076" y="915388"/>
                  <a:pt x="1942267" y="914991"/>
                </a:cubicBezTo>
                <a:cubicBezTo>
                  <a:pt x="1943457" y="914594"/>
                  <a:pt x="1944846" y="914396"/>
                  <a:pt x="1946434" y="914396"/>
                </a:cubicBezTo>
                <a:cubicBezTo>
                  <a:pt x="1965484" y="914396"/>
                  <a:pt x="1985129" y="917571"/>
                  <a:pt x="2005370" y="923921"/>
                </a:cubicBezTo>
                <a:cubicBezTo>
                  <a:pt x="2025611" y="930271"/>
                  <a:pt x="2044859" y="938010"/>
                  <a:pt x="2063115" y="947138"/>
                </a:cubicBezTo>
                <a:cubicBezTo>
                  <a:pt x="2081371" y="956266"/>
                  <a:pt x="2097246" y="965791"/>
                  <a:pt x="2110740" y="975713"/>
                </a:cubicBezTo>
                <a:cubicBezTo>
                  <a:pt x="2124234" y="985635"/>
                  <a:pt x="2134156" y="994168"/>
                  <a:pt x="2140506" y="1001312"/>
                </a:cubicBezTo>
                <a:cubicBezTo>
                  <a:pt x="2164318" y="1021949"/>
                  <a:pt x="2182376" y="1041396"/>
                  <a:pt x="2194679" y="1059652"/>
                </a:cubicBezTo>
                <a:cubicBezTo>
                  <a:pt x="2206982" y="1077908"/>
                  <a:pt x="2217500" y="1094974"/>
                  <a:pt x="2226231" y="1110849"/>
                </a:cubicBezTo>
                <a:cubicBezTo>
                  <a:pt x="2230199" y="1119580"/>
                  <a:pt x="2234168" y="1127915"/>
                  <a:pt x="2238137" y="1135852"/>
                </a:cubicBezTo>
                <a:cubicBezTo>
                  <a:pt x="2242106" y="1143790"/>
                  <a:pt x="2244090" y="1146965"/>
                  <a:pt x="2244090" y="1145377"/>
                </a:cubicBezTo>
                <a:lnTo>
                  <a:pt x="2277428" y="1176333"/>
                </a:lnTo>
                <a:lnTo>
                  <a:pt x="2277428" y="557208"/>
                </a:lnTo>
                <a:lnTo>
                  <a:pt x="2378631" y="557208"/>
                </a:lnTo>
                <a:lnTo>
                  <a:pt x="2333387" y="500058"/>
                </a:lnTo>
                <a:lnTo>
                  <a:pt x="1784277" y="500058"/>
                </a:lnTo>
                <a:lnTo>
                  <a:pt x="1777440" y="489343"/>
                </a:lnTo>
                <a:lnTo>
                  <a:pt x="1693184" y="489343"/>
                </a:lnTo>
                <a:lnTo>
                  <a:pt x="1690059" y="479353"/>
                </a:lnTo>
                <a:cubicBezTo>
                  <a:pt x="1686363" y="464532"/>
                  <a:pt x="1680035" y="446480"/>
                  <a:pt x="1671074" y="425198"/>
                </a:cubicBezTo>
                <a:cubicBezTo>
                  <a:pt x="1662113" y="403915"/>
                  <a:pt x="1642378" y="387197"/>
                  <a:pt x="1611868" y="375043"/>
                </a:cubicBezTo>
                <a:lnTo>
                  <a:pt x="1611868" y="515338"/>
                </a:lnTo>
                <a:lnTo>
                  <a:pt x="1600899" y="506604"/>
                </a:lnTo>
                <a:cubicBezTo>
                  <a:pt x="1594421" y="501626"/>
                  <a:pt x="1586741" y="495873"/>
                  <a:pt x="1577861" y="489343"/>
                </a:cubicBezTo>
                <a:lnTo>
                  <a:pt x="1500080" y="489343"/>
                </a:lnTo>
                <a:lnTo>
                  <a:pt x="1456622" y="489343"/>
                </a:lnTo>
                <a:lnTo>
                  <a:pt x="932561" y="489343"/>
                </a:lnTo>
                <a:lnTo>
                  <a:pt x="930589" y="489343"/>
                </a:lnTo>
                <a:lnTo>
                  <a:pt x="396129" y="489343"/>
                </a:lnTo>
                <a:lnTo>
                  <a:pt x="378399" y="489343"/>
                </a:lnTo>
                <a:lnTo>
                  <a:pt x="284619" y="489343"/>
                </a:lnTo>
                <a:lnTo>
                  <a:pt x="254295" y="448117"/>
                </a:lnTo>
                <a:cubicBezTo>
                  <a:pt x="286579" y="409372"/>
                  <a:pt x="322223" y="379966"/>
                  <a:pt x="361228" y="359899"/>
                </a:cubicBezTo>
                <a:cubicBezTo>
                  <a:pt x="400234" y="339832"/>
                  <a:pt x="443115" y="329799"/>
                  <a:pt x="489872" y="329799"/>
                </a:cubicBezTo>
                <a:cubicBezTo>
                  <a:pt x="515656" y="329799"/>
                  <a:pt x="540904" y="332841"/>
                  <a:pt x="565616" y="338924"/>
                </a:cubicBezTo>
                <a:cubicBezTo>
                  <a:pt x="590328" y="345007"/>
                  <a:pt x="614717" y="353587"/>
                  <a:pt x="638784" y="364662"/>
                </a:cubicBezTo>
                <a:cubicBezTo>
                  <a:pt x="662850" y="375737"/>
                  <a:pt x="686390" y="388254"/>
                  <a:pt x="709402" y="402213"/>
                </a:cubicBezTo>
                <a:cubicBezTo>
                  <a:pt x="732415" y="416172"/>
                  <a:pt x="763219" y="432112"/>
                  <a:pt x="801815" y="450033"/>
                </a:cubicBezTo>
                <a:lnTo>
                  <a:pt x="801815" y="384754"/>
                </a:lnTo>
                <a:cubicBezTo>
                  <a:pt x="768131" y="359503"/>
                  <a:pt x="737838" y="337631"/>
                  <a:pt x="710937" y="319139"/>
                </a:cubicBezTo>
                <a:cubicBezTo>
                  <a:pt x="684037" y="300647"/>
                  <a:pt x="657390" y="284775"/>
                  <a:pt x="630998" y="271523"/>
                </a:cubicBezTo>
                <a:cubicBezTo>
                  <a:pt x="604606" y="258272"/>
                  <a:pt x="577473" y="248201"/>
                  <a:pt x="549598" y="241311"/>
                </a:cubicBezTo>
                <a:cubicBezTo>
                  <a:pt x="521724" y="234422"/>
                  <a:pt x="491701" y="230977"/>
                  <a:pt x="459529" y="230977"/>
                </a:cubicBezTo>
                <a:close/>
                <a:moveTo>
                  <a:pt x="0" y="0"/>
                </a:moveTo>
                <a:lnTo>
                  <a:pt x="2496063" y="0"/>
                </a:lnTo>
                <a:lnTo>
                  <a:pt x="2496063" y="1631092"/>
                </a:lnTo>
                <a:lnTo>
                  <a:pt x="0" y="163109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10" name="TextBox 9"/>
          <p:cNvSpPr txBox="1"/>
          <p:nvPr/>
        </p:nvSpPr>
        <p:spPr>
          <a:xfrm>
            <a:off x="851648" y="336177"/>
            <a:ext cx="100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 অংশগ্রহণে সবাইকে অনেক ধন্যবাদ।</a:t>
            </a:r>
            <a:r>
              <a:rPr lang="bn-BD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09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 showWhenStopped="0">
                <p:cTn id="26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235" y="201706"/>
            <a:ext cx="3563471" cy="649188"/>
          </a:xfrm>
          <a:prstGeom prst="donut">
            <a:avLst>
              <a:gd name="adj" fmla="val 12920"/>
            </a:avLst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0837" y="1070793"/>
            <a:ext cx="773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9185" y="2251879"/>
            <a:ext cx="1481654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0547" y="2105252"/>
            <a:ext cx="768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১.৩.৬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শুদ্ধ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করতে ও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দিতে পারবে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0547" y="3304611"/>
            <a:ext cx="8430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১.১.১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 যুক্তবর্ণ সহযোগে তৈরি শব্দ স্পস্ট ও শুদ্ধভাবে বলতে পারবে।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0944" y="4674190"/>
            <a:ext cx="147483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1090944" y="3263160"/>
            <a:ext cx="1549894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3219" y="4488140"/>
            <a:ext cx="9423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১.৩.১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পাঠে ব্যবহৃত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ঞ্জন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সংবলিত শব্দ শুদ্ধ উচ্চারনে পড়তে পারবে।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9184" y="5978276"/>
            <a:ext cx="148165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3060564" y="6076073"/>
            <a:ext cx="900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ঞ্জন ব্যবহার করে নতুন নতুন শব্দ লিখতে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200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  <p:bldP spid="20" grpId="0" animBg="1"/>
      <p:bldP spid="21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44480" y="657041"/>
            <a:ext cx="7438668" cy="92333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05" y="1580371"/>
            <a:ext cx="5176618" cy="3455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08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51B5F822-0EFA-4C1D-BED6-914DF1557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076606"/>
              </p:ext>
            </p:extLst>
          </p:nvPr>
        </p:nvGraphicFramePr>
        <p:xfrm>
          <a:off x="4986858" y="623657"/>
          <a:ext cx="66916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tar: 32 Points 3">
            <a:extLst>
              <a:ext uri="{FF2B5EF4-FFF2-40B4-BE49-F238E27FC236}">
                <a16:creationId xmlns:a16="http://schemas.microsoft.com/office/drawing/2014/main" xmlns="" id="{72F436B1-30F7-4375-A229-65BAA7E3BD51}"/>
              </a:ext>
            </a:extLst>
          </p:cNvPr>
          <p:cNvSpPr/>
          <p:nvPr/>
        </p:nvSpPr>
        <p:spPr>
          <a:xfrm>
            <a:off x="186060" y="846418"/>
            <a:ext cx="4691921" cy="4482059"/>
          </a:xfrm>
          <a:prstGeom prst="star32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6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51B5F822-0EFA-4C1D-BED6-914DF1557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590341"/>
              </p:ext>
            </p:extLst>
          </p:nvPr>
        </p:nvGraphicFramePr>
        <p:xfrm>
          <a:off x="1796185" y="604201"/>
          <a:ext cx="66916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278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8" y="342145"/>
            <a:ext cx="5905834" cy="2853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94" y="325585"/>
            <a:ext cx="5395187" cy="2886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88844" y="4123007"/>
            <a:ext cx="500062" cy="614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2068" y="4189421"/>
            <a:ext cx="952976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এই প্রাণীগুলোকে দেখেছ কখন?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7310" y="5641864"/>
            <a:ext cx="500062" cy="614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8906" y="5641864"/>
            <a:ext cx="950857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 এই প্রাণীগুলো কোথায় বাস করে?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648" y="3260201"/>
            <a:ext cx="5898689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6412094" y="3260201"/>
            <a:ext cx="5395186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10397485" y="4889063"/>
            <a:ext cx="1278733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B7B58C-1B7D-4767-AC62-467A22036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26" y="3803674"/>
            <a:ext cx="5301573" cy="2725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C440C2-CB7C-4A76-9BF7-0A0FFCC51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3" y="330021"/>
            <a:ext cx="5912797" cy="3171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B0075D-5488-4FF7-98CC-4EBF1838F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25" y="330021"/>
            <a:ext cx="5165387" cy="3171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177802-307B-48BC-B754-4F1E5B8E7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3" y="3803674"/>
            <a:ext cx="5912797" cy="2725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hought Bubble: Cloud 10">
            <a:extLst>
              <a:ext uri="{FF2B5EF4-FFF2-40B4-BE49-F238E27FC236}">
                <a16:creationId xmlns:a16="http://schemas.microsoft.com/office/drawing/2014/main" xmlns="" id="{472594A7-959E-4A17-B299-996C8E0B28AD}"/>
              </a:ext>
            </a:extLst>
          </p:cNvPr>
          <p:cNvSpPr/>
          <p:nvPr/>
        </p:nvSpPr>
        <p:spPr>
          <a:xfrm>
            <a:off x="4705141" y="3010988"/>
            <a:ext cx="3760967" cy="981935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1512" y="454437"/>
            <a:ext cx="4425425" cy="2220669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256730" y="2155700"/>
            <a:ext cx="3024464" cy="1122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7324928" y="412140"/>
            <a:ext cx="4505109" cy="2262966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ed Rectangle 9"/>
          <p:cNvSpPr/>
          <p:nvPr/>
        </p:nvSpPr>
        <p:spPr>
          <a:xfrm>
            <a:off x="7340120" y="3758668"/>
            <a:ext cx="4505109" cy="2616970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ounded Rectangle 11"/>
          <p:cNvSpPr/>
          <p:nvPr/>
        </p:nvSpPr>
        <p:spPr>
          <a:xfrm>
            <a:off x="478695" y="3758668"/>
            <a:ext cx="4318241" cy="2467034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4583768" y="2594295"/>
            <a:ext cx="3112013" cy="4191860"/>
            <a:chOff x="4492327" y="2524151"/>
            <a:chExt cx="3112013" cy="4191860"/>
          </a:xfrm>
        </p:grpSpPr>
        <p:sp>
          <p:nvSpPr>
            <p:cNvPr id="14" name="Rectangle 13"/>
            <p:cNvSpPr/>
            <p:nvPr/>
          </p:nvSpPr>
          <p:spPr>
            <a:xfrm>
              <a:off x="4492327" y="5593935"/>
              <a:ext cx="3024464" cy="11220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579876" y="2524151"/>
              <a:ext cx="3024464" cy="1122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8488" tIns="348488" rIns="348488" bIns="0" numCol="1" spcCol="1270" anchor="t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9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হরিণ</a:t>
              </a:r>
              <a:endParaRPr lang="en-US" sz="49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4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6177</TotalTime>
  <Words>330</Words>
  <Application>Microsoft Office PowerPoint</Application>
  <PresentationFormat>Widescreen</PresentationFormat>
  <Paragraphs>105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NikoshLightBAN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QUAMRUL HASAN AHMED Kumu</cp:lastModifiedBy>
  <cp:revision>97</cp:revision>
  <dcterms:created xsi:type="dcterms:W3CDTF">2019-10-14T06:00:51Z</dcterms:created>
  <dcterms:modified xsi:type="dcterms:W3CDTF">2021-06-20T17:15:46Z</dcterms:modified>
</cp:coreProperties>
</file>