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9EF36-6B1C-4026-B265-4951D17DD9F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F75F2-F0C2-4CDC-AB69-94D8BAD7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12:54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90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জোড়ায় </a:t>
            </a:r>
            <a:r>
              <a:rPr lang="bn-IN" baseline="0" dirty="0" smtClean="0"/>
              <a:t>কাজ দিয়ে শিক্ষার্থীরা তা খাতায় লিখছে কিনা তা তদারকি করলে ভাল হয়।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12:54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12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দলীয়</a:t>
            </a:r>
            <a:r>
              <a:rPr lang="bn-IN" baseline="0" dirty="0" smtClean="0"/>
              <a:t> কাজ দিয়ে শিক্ষার্থীরা তা খাতায় লিখছে কিনা তা তদারকি করলে ভাল হয়।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12:54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13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মূল্যায়নের প্রশ্ন করে ফলাবর্তন প্রদান করবেন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12:54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2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 করে সঠিক উত্তর নির্দেশ করবেন। এই স্লাইডটিতে অ্যাকশন বাটনের ব্যবহার করা হয়েছে। প্রতিটি উত্তরে মাউস ক্লিক করলেই “ আবার চেষ্টা কর/ উত্তর সঠিক হয়েছে” অডিওটি শুনতে পাবেন। 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12:54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0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12:54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14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</a:t>
            </a:r>
            <a:r>
              <a:rPr lang="bn-BD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12:54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5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শিক্ষার্থীদেরকে পাঠ শিরোনাম খাতায় লিখে নিতে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12:54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15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</a:t>
            </a:r>
            <a:r>
              <a:rPr lang="bn-BD" baseline="0" dirty="0" smtClean="0"/>
              <a:t> </a:t>
            </a:r>
            <a:r>
              <a:rPr lang="en-US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পাশাপাশি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12:54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8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</a:t>
            </a:r>
            <a:r>
              <a:rPr lang="en-US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পাশাপাশি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</a:t>
            </a:r>
            <a:r>
              <a:rPr lang="en-US" baseline="0" dirty="0" smtClean="0"/>
              <a:t> ।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12:54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0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স্লাইডগুলো দেখানোর পর শিক্ষার্থীদের কবি পরিচিতি পড়তে বলব। এরপর একক কাজ করতে দিব।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12:54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1422400"/>
            <a:r>
              <a:rPr lang="en-US" altLang="en-US" dirty="0" err="1" smtClean="0"/>
              <a:t>এই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স্লাইডের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মাধ্যমে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কবির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সংক্ষিপ্ত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পরিচয়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শিক্ষার্থীরা</a:t>
            </a:r>
            <a:r>
              <a:rPr lang="en-US" altLang="en-US" dirty="0" smtClean="0"/>
              <a:t> </a:t>
            </a:r>
            <a:r>
              <a:rPr lang="bn-BD" altLang="en-US" dirty="0" smtClean="0"/>
              <a:t>বলতে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পারবে</a:t>
            </a:r>
            <a:r>
              <a:rPr lang="en-US" altLang="en-US" dirty="0" smtClean="0"/>
              <a:t>।</a:t>
            </a:r>
            <a:r>
              <a:rPr lang="bn-BD" altLang="en-US" dirty="0" smtClean="0"/>
              <a:t> </a:t>
            </a:r>
            <a:endParaRPr lang="bn-BD" alt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2EF255-73ED-4919-954D-D0609025C9C0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7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নিজে আদর্শ পাঠ দিবেন শিক্ষার্থীরা অনুসরণ করবে।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12:54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6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নিজেরা সরবে পাঠ করবেন</a:t>
            </a:r>
            <a:r>
              <a:rPr lang="bn-BD" baseline="0" dirty="0" smtClean="0"/>
              <a:t>।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12:54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8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12:54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716-CD47-4B97-B9AD-FCA9A88FCEF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FB8-F916-4DA9-B42B-7346C56E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4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716-CD47-4B97-B9AD-FCA9A88FCEF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FB8-F916-4DA9-B42B-7346C56E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3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716-CD47-4B97-B9AD-FCA9A88FCEF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FB8-F916-4DA9-B42B-7346C56E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716-CD47-4B97-B9AD-FCA9A88FCEF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FB8-F916-4DA9-B42B-7346C56E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716-CD47-4B97-B9AD-FCA9A88FCEF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FB8-F916-4DA9-B42B-7346C56E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0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716-CD47-4B97-B9AD-FCA9A88FCEF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FB8-F916-4DA9-B42B-7346C56E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0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716-CD47-4B97-B9AD-FCA9A88FCEF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FB8-F916-4DA9-B42B-7346C56E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7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716-CD47-4B97-B9AD-FCA9A88FCEF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FB8-F916-4DA9-B42B-7346C56E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1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716-CD47-4B97-B9AD-FCA9A88FCEF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FB8-F916-4DA9-B42B-7346C56E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716-CD47-4B97-B9AD-FCA9A88FCEF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FB8-F916-4DA9-B42B-7346C56E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716-CD47-4B97-B9AD-FCA9A88FCEF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5FB8-F916-4DA9-B42B-7346C56E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9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91716-CD47-4B97-B9AD-FCA9A88FCEF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B5FB8-F916-4DA9-B42B-7346C56E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7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39" y="1145498"/>
            <a:ext cx="7209149" cy="5395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96615" y="188598"/>
            <a:ext cx="6853862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28575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pPr algn="ctr"/>
            <a:r>
              <a:rPr lang="bn-BD" sz="19900" b="1" dirty="0">
                <a:ln w="28575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8000" b="1" dirty="0">
                <a:ln w="28575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28575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b="1" dirty="0" smtClean="0">
                <a:ln w="28575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8000" b="1" dirty="0" smtClean="0">
                <a:ln w="28575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b="1" dirty="0">
              <a:ln w="28575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031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ln w="28575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07" y="199599"/>
            <a:ext cx="4243016" cy="6023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65" y="277221"/>
            <a:ext cx="3805066" cy="5868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07" y="199601"/>
            <a:ext cx="4243016" cy="602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65" y="408202"/>
            <a:ext cx="3679260" cy="5606574"/>
          </a:xfrm>
          <a:prstGeom prst="rect">
            <a:avLst/>
          </a:prstGeom>
          <a:ln w="2286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11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4924426" y="547688"/>
            <a:ext cx="2100263" cy="9207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024688" y="228601"/>
            <a:ext cx="3338512" cy="2854325"/>
            <a:chOff x="5500688" y="228600"/>
            <a:chExt cx="3338512" cy="2854325"/>
          </a:xfrm>
        </p:grpSpPr>
        <p:sp>
          <p:nvSpPr>
            <p:cNvPr id="14" name="Oval 13"/>
            <p:cNvSpPr/>
            <p:nvPr/>
          </p:nvSpPr>
          <p:spPr bwMode="auto">
            <a:xfrm>
              <a:off x="5756275" y="267406"/>
              <a:ext cx="3082925" cy="18661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26" name="Straight Arrow Connector 25"/>
            <p:cNvCxnSpPr/>
            <p:nvPr/>
          </p:nvCxnSpPr>
          <p:spPr bwMode="auto">
            <a:xfrm flipV="1">
              <a:off x="5500688" y="2057400"/>
              <a:ext cx="1052512" cy="102552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9" name="TextBox 24"/>
            <p:cNvSpPr txBox="1">
              <a:spLocks noChangeArrowheads="1"/>
            </p:cNvSpPr>
            <p:nvPr/>
          </p:nvSpPr>
          <p:spPr bwMode="auto">
            <a:xfrm>
              <a:off x="6781800" y="228600"/>
              <a:ext cx="914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জন্ম-</a:t>
              </a:r>
            </a:p>
          </p:txBody>
        </p:sp>
      </p:grpSp>
      <p:sp>
        <p:nvSpPr>
          <p:cNvPr id="9223" name="TextBox 27"/>
          <p:cNvSpPr txBox="1">
            <a:spLocks noChangeArrowheads="1"/>
          </p:cNvSpPr>
          <p:nvPr/>
        </p:nvSpPr>
        <p:spPr bwMode="auto">
          <a:xfrm>
            <a:off x="7620000" y="609600"/>
            <a:ext cx="251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বিক্রমপুরের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মুন্সিগঞ্জ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রাড়িখালে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010400" y="3429000"/>
            <a:ext cx="3295650" cy="3157538"/>
            <a:chOff x="5486400" y="3429000"/>
            <a:chExt cx="3295650" cy="3157539"/>
          </a:xfrm>
        </p:grpSpPr>
        <p:sp>
          <p:nvSpPr>
            <p:cNvPr id="17" name="Oval 16"/>
            <p:cNvSpPr/>
            <p:nvPr/>
          </p:nvSpPr>
          <p:spPr bwMode="auto">
            <a:xfrm>
              <a:off x="5715008" y="4572000"/>
              <a:ext cx="3067042" cy="201453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27" name="Straight Arrow Connector 26"/>
            <p:cNvCxnSpPr/>
            <p:nvPr/>
          </p:nvCxnSpPr>
          <p:spPr bwMode="auto">
            <a:xfrm>
              <a:off x="5486400" y="3429000"/>
              <a:ext cx="1447800" cy="1066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4" name="TextBox 31"/>
            <p:cNvSpPr txBox="1">
              <a:spLocks noChangeArrowheads="1"/>
            </p:cNvSpPr>
            <p:nvPr/>
          </p:nvSpPr>
          <p:spPr bwMode="auto">
            <a:xfrm>
              <a:off x="6477000" y="4628272"/>
              <a:ext cx="152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কর্ম জীবন</a:t>
              </a:r>
            </a:p>
          </p:txBody>
        </p:sp>
      </p:grpSp>
      <p:sp>
        <p:nvSpPr>
          <p:cNvPr id="9229" name="TextBox 32"/>
          <p:cNvSpPr txBox="1">
            <a:spLocks noChangeArrowheads="1"/>
          </p:cNvSpPr>
          <p:nvPr/>
        </p:nvSpPr>
        <p:spPr bwMode="auto">
          <a:xfrm>
            <a:off x="7315200" y="5084763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তিনি ঢাকা বিশ্ববিদ্যালয়ের বাংলা বিভাগে অধ্যাপক হিসেবে নিয়োজিত ছিলেন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752600" y="3429000"/>
            <a:ext cx="3176588" cy="3257550"/>
            <a:chOff x="228600" y="3429000"/>
            <a:chExt cx="3176588" cy="3257550"/>
          </a:xfrm>
        </p:grpSpPr>
        <p:sp>
          <p:nvSpPr>
            <p:cNvPr id="20" name="Oval 19"/>
            <p:cNvSpPr/>
            <p:nvPr/>
          </p:nvSpPr>
          <p:spPr bwMode="auto">
            <a:xfrm>
              <a:off x="228600" y="4648200"/>
              <a:ext cx="3176588" cy="203835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29" name="Straight Arrow Connector 28"/>
            <p:cNvCxnSpPr/>
            <p:nvPr/>
          </p:nvCxnSpPr>
          <p:spPr bwMode="auto">
            <a:xfrm rot="10800000" flipV="1">
              <a:off x="1817688" y="3429000"/>
              <a:ext cx="1382712" cy="1143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9" name="TextBox 35"/>
            <p:cNvSpPr txBox="1">
              <a:spLocks noChangeArrowheads="1"/>
            </p:cNvSpPr>
            <p:nvPr/>
          </p:nvSpPr>
          <p:spPr bwMode="auto">
            <a:xfrm>
              <a:off x="838200" y="4724400"/>
              <a:ext cx="1981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উল্লেখযোগ্য গ্রন্থ-</a:t>
              </a:r>
              <a:endParaRPr lang="bn-BD" altLang="en-US" sz="2800" b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235" name="TextBox 36"/>
          <p:cNvSpPr txBox="1">
            <a:spLocks noChangeArrowheads="1"/>
          </p:cNvSpPr>
          <p:nvPr/>
        </p:nvSpPr>
        <p:spPr bwMode="auto">
          <a:xfrm>
            <a:off x="1724025" y="51816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কতো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সরোবর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অলৌকিক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ইস্টিমার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জ্বালো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চিতাবাঘ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600200" y="304801"/>
            <a:ext cx="3124200" cy="2778125"/>
            <a:chOff x="76200" y="304800"/>
            <a:chExt cx="3124200" cy="2778125"/>
          </a:xfrm>
        </p:grpSpPr>
        <p:sp>
          <p:nvSpPr>
            <p:cNvPr id="23" name="Oval 22"/>
            <p:cNvSpPr/>
            <p:nvPr/>
          </p:nvSpPr>
          <p:spPr bwMode="auto">
            <a:xfrm>
              <a:off x="76200" y="304800"/>
              <a:ext cx="3124200" cy="2057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cxnSp>
          <p:nvCxnSpPr>
            <p:cNvPr id="31" name="Straight Arrow Connector 30"/>
            <p:cNvCxnSpPr>
              <a:endCxn id="23" idx="4"/>
            </p:cNvCxnSpPr>
            <p:nvPr/>
          </p:nvCxnSpPr>
          <p:spPr bwMode="auto">
            <a:xfrm rot="10800000">
              <a:off x="1638300" y="2362200"/>
              <a:ext cx="1509713" cy="72072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4" name="TextBox 38"/>
            <p:cNvSpPr txBox="1">
              <a:spLocks noChangeArrowheads="1"/>
            </p:cNvSpPr>
            <p:nvPr/>
          </p:nvSpPr>
          <p:spPr bwMode="auto">
            <a:xfrm>
              <a:off x="838200" y="304800"/>
              <a:ext cx="1447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মৃত্যু</a:t>
              </a:r>
              <a:endParaRPr lang="en-US" altLang="en-US" sz="2800" b="1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241" name="TextBox 39"/>
          <p:cNvSpPr txBox="1">
            <a:spLocks noChangeArrowheads="1"/>
          </p:cNvSpPr>
          <p:nvPr/>
        </p:nvSpPr>
        <p:spPr bwMode="auto">
          <a:xfrm>
            <a:off x="1752600" y="9144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২০০৪ সালে জার্মানির মিউনিখ শহরে মৃত্যুবরণ করেন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43" name="TextBox 41"/>
          <p:cNvSpPr txBox="1">
            <a:spLocks noChangeArrowheads="1"/>
          </p:cNvSpPr>
          <p:nvPr/>
        </p:nvSpPr>
        <p:spPr bwMode="auto">
          <a:xfrm>
            <a:off x="4648200" y="45974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আজাদ</a:t>
            </a:r>
          </a:p>
        </p:txBody>
      </p:sp>
      <p:pic>
        <p:nvPicPr>
          <p:cNvPr id="7203" name="Picture 35" descr="D:\DIGITAL CONTENT RELATED\Bangla Model Content\CLASS SIX\Fagun Mas\humayun_az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8355"/>
            <a:ext cx="2533650" cy="2569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95864" y="566738"/>
            <a:ext cx="1895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42259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9" grpId="0"/>
      <p:bldP spid="9235" grpId="0"/>
      <p:bldP spid="9241" grpId="0"/>
      <p:bldP spid="9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8" y="1390970"/>
            <a:ext cx="8273846" cy="5201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582685" y="384318"/>
            <a:ext cx="4852366" cy="1006652"/>
          </a:xfrm>
          <a:prstGeom prst="roundRect">
            <a:avLst/>
          </a:prstGeom>
          <a:solidFill>
            <a:schemeClr val="accent4">
              <a:lumMod val="5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bn-IN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36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90955" y="497684"/>
            <a:ext cx="4852366" cy="1168884"/>
          </a:xfrm>
          <a:prstGeom prst="roundRect">
            <a:avLst/>
          </a:prstGeom>
          <a:solidFill>
            <a:schemeClr val="accent4">
              <a:lumMod val="75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IN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56" y="1666568"/>
            <a:ext cx="6796450" cy="476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873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8" b="7909"/>
          <a:stretch/>
        </p:blipFill>
        <p:spPr>
          <a:xfrm>
            <a:off x="3797000" y="3610108"/>
            <a:ext cx="3400213" cy="2513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0482" y="4258093"/>
            <a:ext cx="2965314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নূপুর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9895" y="3960736"/>
            <a:ext cx="4247536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পায়ে পড়ার অলংকার বা গয়না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934" y="1511019"/>
            <a:ext cx="2820097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9349" y="1511019"/>
            <a:ext cx="4247536" cy="101566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 বিশেষ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00" y="1147748"/>
            <a:ext cx="3302820" cy="2049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69" y="1147748"/>
            <a:ext cx="3283951" cy="2049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21277" y="117987"/>
            <a:ext cx="2875936" cy="7964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31" y="944760"/>
            <a:ext cx="5332156" cy="2986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52159" y="390763"/>
            <a:ext cx="4159047" cy="110799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6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482" y="4697861"/>
            <a:ext cx="8707272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দুটির প্রত্যেকটি দিয়ে একটি বাক্য রচনা কর।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54934" y="1511019"/>
            <a:ext cx="2820097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বাঁশি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482" y="2989128"/>
            <a:ext cx="2965314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নূপুর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0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3224" y="3319511"/>
            <a:ext cx="994189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কর। 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8" y="286137"/>
            <a:ext cx="4350774" cy="2495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653695" y="774640"/>
            <a:ext cx="3411940" cy="11079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6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1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3374" y="2546446"/>
            <a:ext cx="7957948" cy="64633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‘শব্দ থেকে কবিতা’ প্রবন্ধটির প্রাবন্ধিকের নাম বল?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3375" y="3222172"/>
            <a:ext cx="7957946" cy="646331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‘কত নদী সরোবর’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3375" y="4532380"/>
            <a:ext cx="7957946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3375" y="3872798"/>
            <a:ext cx="7957946" cy="646331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9" name="Double Wave 8"/>
          <p:cNvSpPr/>
          <p:nvPr/>
        </p:nvSpPr>
        <p:spPr>
          <a:xfrm>
            <a:off x="3097162" y="290908"/>
            <a:ext cx="3391754" cy="1287169"/>
          </a:xfrm>
          <a:prstGeom prst="doubleWave">
            <a:avLst>
              <a:gd name="adj1" fmla="val 6250"/>
              <a:gd name="adj2" fmla="val -2762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3375" y="5155628"/>
            <a:ext cx="7957946" cy="6463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লেখেন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682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3321" y="4134828"/>
            <a:ext cx="6095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38" indent="-642938">
              <a:buAutoNum type="romanLcPeriod"/>
            </a:pP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লেখাগুলো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নেচে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42938" indent="-642938">
              <a:buAutoNum type="romanLcPeriod"/>
            </a:pP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গেয়ে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ঊঠতে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42938" indent="-642938">
              <a:buAutoNum type="romanLcPeriod"/>
            </a:pP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বেরঙের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117" y="6113912"/>
            <a:ext cx="1662600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7556" y="6111675"/>
            <a:ext cx="1674262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3320" y="6126314"/>
            <a:ext cx="1674262" cy="5847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34550" y="6122442"/>
            <a:ext cx="198205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3320" y="3506780"/>
            <a:ext cx="669348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93320" y="1904272"/>
            <a:ext cx="630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লাল-নীল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ii.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সুতো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iii.বাঁশের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5459" y="2965932"/>
            <a:ext cx="143189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4718" y="2996084"/>
            <a:ext cx="1439207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2925" y="2925390"/>
            <a:ext cx="124629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0865" y="2987213"/>
            <a:ext cx="2034890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93320" y="1106129"/>
            <a:ext cx="6485850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বানানোর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উপমার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93321" y="2504984"/>
            <a:ext cx="3009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28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46705" y="5549056"/>
            <a:ext cx="3009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28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380788" y="206477"/>
            <a:ext cx="2388426" cy="8996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Half Frame 22"/>
          <p:cNvSpPr/>
          <p:nvPr/>
        </p:nvSpPr>
        <p:spPr>
          <a:xfrm rot="18451601" flipV="1">
            <a:off x="7343141" y="2746519"/>
            <a:ext cx="1172107" cy="486696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8451601" flipV="1">
            <a:off x="7343141" y="5904523"/>
            <a:ext cx="1172107" cy="486696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uble Wave 24"/>
          <p:cNvSpPr/>
          <p:nvPr/>
        </p:nvSpPr>
        <p:spPr>
          <a:xfrm>
            <a:off x="3559639" y="93291"/>
            <a:ext cx="2587555" cy="847558"/>
          </a:xfrm>
          <a:prstGeom prst="doubleWave">
            <a:avLst>
              <a:gd name="adj1" fmla="val 6250"/>
              <a:gd name="adj2" fmla="val -2762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2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54" y="2011198"/>
            <a:ext cx="3966836" cy="2551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59744" y="214149"/>
            <a:ext cx="3440655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7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7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7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5" y="5159388"/>
            <a:ext cx="1184054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কবি হতে গেলে শব্দকে আদর করতে হবে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উক্তিটি ব্যাখ্যা কর।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08841" y="283674"/>
            <a:ext cx="7377957" cy="5864493"/>
            <a:chOff x="-867675" y="284897"/>
            <a:chExt cx="7377957" cy="5864493"/>
          </a:xfrm>
        </p:grpSpPr>
        <p:sp>
          <p:nvSpPr>
            <p:cNvPr id="6" name="Rectangle 5"/>
            <p:cNvSpPr/>
            <p:nvPr/>
          </p:nvSpPr>
          <p:spPr>
            <a:xfrm>
              <a:off x="-867675" y="2917736"/>
              <a:ext cx="5486567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lvl="0"/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</a:t>
              </a:r>
              <a:r>
                <a:rPr lang="bn-BD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</a:t>
              </a:r>
              <a:r>
                <a:rPr lang="bn-BD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কিসামত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হারাটী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ডি.এস.আই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endPara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লালমনিরহাট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endPara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০১৭১৪৫৫৯৬৪১  </a:t>
              </a:r>
              <a:r>
                <a:rPr lang="bn-BD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E-mail: nazrul693105@gmail.com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  <a:p>
              <a:pPr lvl="0"/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Down Ribbon 7"/>
            <p:cNvSpPr/>
            <p:nvPr/>
          </p:nvSpPr>
          <p:spPr>
            <a:xfrm>
              <a:off x="3269421" y="284897"/>
              <a:ext cx="3240861" cy="619357"/>
            </a:xfrm>
            <a:prstGeom prst="ribbon">
              <a:avLst>
                <a:gd name="adj1" fmla="val 12709"/>
                <a:gd name="adj2" fmla="val 48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50" b="1" u="sng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050" b="1" u="sng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472426" y="247715"/>
            <a:ext cx="237597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75669" y="313666"/>
            <a:ext cx="200086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3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3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73654" y="1496070"/>
            <a:ext cx="33062" cy="322668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7905" y="1871064"/>
            <a:ext cx="18463" cy="247670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56421" y="2916513"/>
            <a:ext cx="4948886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IN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</a:t>
            </a:r>
            <a:r>
              <a:rPr lang="en-US" sz="36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bn-IN" sz="36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6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6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3600" b="1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২৫/০৯/২০২১ </a:t>
            </a:r>
            <a:r>
              <a:rPr lang="en-US" sz="3600" b="1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36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898700" y="1871064"/>
            <a:ext cx="18463" cy="24767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593896" y="1212670"/>
            <a:ext cx="1752601" cy="1600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82" y="904666"/>
            <a:ext cx="7328576" cy="5492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08224" y="123522"/>
            <a:ext cx="7890833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179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35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85107" y="4119313"/>
            <a:ext cx="3753133" cy="214972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72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2112390" y="176801"/>
            <a:ext cx="3963945" cy="2182941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9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6188314" y="176801"/>
            <a:ext cx="3722602" cy="2182941"/>
          </a:xfrm>
          <a:prstGeom prst="round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9600" dirty="0"/>
              <a:t> </a:t>
            </a:r>
            <a:r>
              <a:rPr lang="bn-BD" sz="5400" dirty="0"/>
              <a:t> 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42851" y="2777862"/>
            <a:ext cx="766696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একটি বর্ণ মিলে কী তৈরি হয় ?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80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4874" y="4492928"/>
            <a:ext cx="8674988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এই বাক্যগুলো সাজিয়ে সাজিয়ে </a:t>
            </a:r>
          </a:p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লিখলে কী তৈরি হয় ?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0986" y="2171015"/>
            <a:ext cx="3294743" cy="1862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4874" y="264600"/>
            <a:ext cx="8674988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একটি বর্ণ মিলে যদি শব্দ তৈরি হয় তাহলে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শব্দগুলো পর পর  সাজিয়ে লিখলে কী তৈরি হয় 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60042" y="416491"/>
            <a:ext cx="3294743" cy="18620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4874" y="2631050"/>
            <a:ext cx="878111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তাহলে বলতো কবিতা কিভাবে তৈরি হয়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8902" y="3814556"/>
            <a:ext cx="4993059" cy="186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থেকে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74" y="1812283"/>
            <a:ext cx="7649643" cy="4610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6829" y="200748"/>
            <a:ext cx="803510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103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03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103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6888" y="1478020"/>
            <a:ext cx="4554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1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5513" y="215378"/>
            <a:ext cx="4058048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4215" y="1823341"/>
            <a:ext cx="501445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…..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1317" y="3511321"/>
            <a:ext cx="10254698" cy="193899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আজাদ এর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হওয়া যায় কিভাবে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717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92" y="430922"/>
            <a:ext cx="8468956" cy="4583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16" y="307266"/>
            <a:ext cx="4858936" cy="52574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47" y="307266"/>
            <a:ext cx="4973469" cy="532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5197" y="5772306"/>
            <a:ext cx="275978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হুমায়ুন আজাদ</a:t>
            </a:r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7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66" y="288627"/>
            <a:ext cx="4228072" cy="5881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90" y="340838"/>
            <a:ext cx="3992424" cy="5777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06" y="245660"/>
            <a:ext cx="4228820" cy="5881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25" y="336217"/>
            <a:ext cx="4073756" cy="582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41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589</Words>
  <Application>Microsoft Office PowerPoint</Application>
  <PresentationFormat>Widescreen</PresentationFormat>
  <Paragraphs>132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Md Nazrul Islam</cp:lastModifiedBy>
  <cp:revision>14</cp:revision>
  <dcterms:created xsi:type="dcterms:W3CDTF">2021-09-25T03:59:40Z</dcterms:created>
  <dcterms:modified xsi:type="dcterms:W3CDTF">2021-09-25T16:58:15Z</dcterms:modified>
</cp:coreProperties>
</file>