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9" r:id="rId5"/>
    <p:sldId id="293" r:id="rId6"/>
    <p:sldId id="281" r:id="rId7"/>
    <p:sldId id="282" r:id="rId8"/>
    <p:sldId id="283" r:id="rId9"/>
    <p:sldId id="284" r:id="rId10"/>
    <p:sldId id="285" r:id="rId11"/>
    <p:sldId id="292" r:id="rId12"/>
    <p:sldId id="288" r:id="rId13"/>
    <p:sldId id="29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AC0EA2-C78F-4EF8-9F3C-FEE2E06B2B95}" type="doc">
      <dgm:prSet loTypeId="urn:microsoft.com/office/officeart/2008/layout/VerticalCurv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18744F8-BA74-4A0B-9794-0065334888EB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মাদকাসক্তের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প্রভাব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লিখতে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7FC7A4B-67C2-4874-8ADD-EAB38511DBA0}" type="parTrans" cxnId="{4C2D86C5-99AE-43F5-B260-1AC90E80A0A5}">
      <dgm:prSet/>
      <dgm:spPr/>
      <dgm:t>
        <a:bodyPr/>
        <a:lstStyle/>
        <a:p>
          <a:endParaRPr lang="en-US"/>
        </a:p>
      </dgm:t>
    </dgm:pt>
    <dgm:pt modelId="{37446594-A60D-4894-878D-0331F2281497}" type="sibTrans" cxnId="{4C2D86C5-99AE-43F5-B260-1AC90E80A0A5}">
      <dgm:prSet/>
      <dgm:spPr/>
      <dgm:t>
        <a:bodyPr/>
        <a:lstStyle/>
        <a:p>
          <a:endParaRPr lang="en-US"/>
        </a:p>
      </dgm:t>
    </dgm:pt>
    <dgm:pt modelId="{EF87AEA8-9612-4681-8CDE-01BBF29182A0}" type="pres">
      <dgm:prSet presAssocID="{5DAC0EA2-C78F-4EF8-9F3C-FEE2E06B2B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62289F4-D460-485E-AFE3-544D97B3B981}" type="pres">
      <dgm:prSet presAssocID="{5DAC0EA2-C78F-4EF8-9F3C-FEE2E06B2B95}" presName="Name1" presStyleCnt="0"/>
      <dgm:spPr/>
      <dgm:t>
        <a:bodyPr/>
        <a:lstStyle/>
        <a:p>
          <a:endParaRPr lang="en-US"/>
        </a:p>
      </dgm:t>
    </dgm:pt>
    <dgm:pt modelId="{6055BB9F-C1B2-4ED6-A708-2B20DE9EB964}" type="pres">
      <dgm:prSet presAssocID="{5DAC0EA2-C78F-4EF8-9F3C-FEE2E06B2B95}" presName="cycle" presStyleCnt="0"/>
      <dgm:spPr/>
      <dgm:t>
        <a:bodyPr/>
        <a:lstStyle/>
        <a:p>
          <a:endParaRPr lang="en-US"/>
        </a:p>
      </dgm:t>
    </dgm:pt>
    <dgm:pt modelId="{85B7292C-3325-42BF-B4CA-D5189C08A503}" type="pres">
      <dgm:prSet presAssocID="{5DAC0EA2-C78F-4EF8-9F3C-FEE2E06B2B95}" presName="srcNode" presStyleLbl="node1" presStyleIdx="0" presStyleCnt="1"/>
      <dgm:spPr/>
      <dgm:t>
        <a:bodyPr/>
        <a:lstStyle/>
        <a:p>
          <a:endParaRPr lang="en-US"/>
        </a:p>
      </dgm:t>
    </dgm:pt>
    <dgm:pt modelId="{F1527562-3405-4EE4-884F-F8D0D16135F6}" type="pres">
      <dgm:prSet presAssocID="{5DAC0EA2-C78F-4EF8-9F3C-FEE2E06B2B95}" presName="conn" presStyleLbl="parChTrans1D2" presStyleIdx="0" presStyleCnt="1"/>
      <dgm:spPr/>
      <dgm:t>
        <a:bodyPr/>
        <a:lstStyle/>
        <a:p>
          <a:endParaRPr lang="en-US"/>
        </a:p>
      </dgm:t>
    </dgm:pt>
    <dgm:pt modelId="{C7FB3F25-043A-4901-913A-A8C2F645127F}" type="pres">
      <dgm:prSet presAssocID="{5DAC0EA2-C78F-4EF8-9F3C-FEE2E06B2B95}" presName="extraNode" presStyleLbl="node1" presStyleIdx="0" presStyleCnt="1"/>
      <dgm:spPr/>
      <dgm:t>
        <a:bodyPr/>
        <a:lstStyle/>
        <a:p>
          <a:endParaRPr lang="en-US"/>
        </a:p>
      </dgm:t>
    </dgm:pt>
    <dgm:pt modelId="{DA3E53BA-8821-4187-B2B6-4A46FB332531}" type="pres">
      <dgm:prSet presAssocID="{5DAC0EA2-C78F-4EF8-9F3C-FEE2E06B2B95}" presName="dstNode" presStyleLbl="node1" presStyleIdx="0" presStyleCnt="1"/>
      <dgm:spPr/>
      <dgm:t>
        <a:bodyPr/>
        <a:lstStyle/>
        <a:p>
          <a:endParaRPr lang="en-US"/>
        </a:p>
      </dgm:t>
    </dgm:pt>
    <dgm:pt modelId="{9BE57029-C1D2-40CF-BC96-BD0D4F12B440}" type="pres">
      <dgm:prSet presAssocID="{E18744F8-BA74-4A0B-9794-0065334888EB}" presName="text_1" presStyleLbl="node1" presStyleIdx="0" presStyleCnt="1" custLinFactNeighborX="5323" custLinFactNeighborY="-6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49EA8-4AB0-4D15-A066-77E89621442C}" type="pres">
      <dgm:prSet presAssocID="{E18744F8-BA74-4A0B-9794-0065334888EB}" presName="accent_1" presStyleCnt="0"/>
      <dgm:spPr/>
      <dgm:t>
        <a:bodyPr/>
        <a:lstStyle/>
        <a:p>
          <a:endParaRPr lang="en-US"/>
        </a:p>
      </dgm:t>
    </dgm:pt>
    <dgm:pt modelId="{0D905BB5-519F-403F-9C7C-2B156DA4FE72}" type="pres">
      <dgm:prSet presAssocID="{E18744F8-BA74-4A0B-9794-0065334888EB}" presName="accentRepeatNode" presStyleLbl="solidFgAcc1" presStyleIdx="0" presStyleCnt="1" custLinFactNeighborX="2209" custLinFactNeighborY="3322"/>
      <dgm:spPr/>
      <dgm:t>
        <a:bodyPr/>
        <a:lstStyle/>
        <a:p>
          <a:endParaRPr lang="en-US"/>
        </a:p>
      </dgm:t>
    </dgm:pt>
  </dgm:ptLst>
  <dgm:cxnLst>
    <dgm:cxn modelId="{090722C7-2AA0-4B84-8B4C-22192ABED256}" type="presOf" srcId="{E18744F8-BA74-4A0B-9794-0065334888EB}" destId="{9BE57029-C1D2-40CF-BC96-BD0D4F12B440}" srcOrd="0" destOrd="0" presId="urn:microsoft.com/office/officeart/2008/layout/VerticalCurvedList"/>
    <dgm:cxn modelId="{EE3692E2-9A6C-4848-8C6B-B50EFA66BCF8}" type="presOf" srcId="{5DAC0EA2-C78F-4EF8-9F3C-FEE2E06B2B95}" destId="{EF87AEA8-9612-4681-8CDE-01BBF29182A0}" srcOrd="0" destOrd="0" presId="urn:microsoft.com/office/officeart/2008/layout/VerticalCurvedList"/>
    <dgm:cxn modelId="{D38ADD1E-651D-4DA7-A146-FD6F276313DF}" type="presOf" srcId="{37446594-A60D-4894-878D-0331F2281497}" destId="{F1527562-3405-4EE4-884F-F8D0D16135F6}" srcOrd="0" destOrd="0" presId="urn:microsoft.com/office/officeart/2008/layout/VerticalCurvedList"/>
    <dgm:cxn modelId="{4C2D86C5-99AE-43F5-B260-1AC90E80A0A5}" srcId="{5DAC0EA2-C78F-4EF8-9F3C-FEE2E06B2B95}" destId="{E18744F8-BA74-4A0B-9794-0065334888EB}" srcOrd="0" destOrd="0" parTransId="{07FC7A4B-67C2-4874-8ADD-EAB38511DBA0}" sibTransId="{37446594-A60D-4894-878D-0331F2281497}"/>
    <dgm:cxn modelId="{5E6388DD-DE37-432B-BA74-47564A223445}" type="presParOf" srcId="{EF87AEA8-9612-4681-8CDE-01BBF29182A0}" destId="{F62289F4-D460-485E-AFE3-544D97B3B981}" srcOrd="0" destOrd="0" presId="urn:microsoft.com/office/officeart/2008/layout/VerticalCurvedList"/>
    <dgm:cxn modelId="{F84D18A3-D426-43DA-A10B-ABD0515F52DB}" type="presParOf" srcId="{F62289F4-D460-485E-AFE3-544D97B3B981}" destId="{6055BB9F-C1B2-4ED6-A708-2B20DE9EB964}" srcOrd="0" destOrd="0" presId="urn:microsoft.com/office/officeart/2008/layout/VerticalCurvedList"/>
    <dgm:cxn modelId="{E35E1600-8776-4810-905B-7D7C412CC93B}" type="presParOf" srcId="{6055BB9F-C1B2-4ED6-A708-2B20DE9EB964}" destId="{85B7292C-3325-42BF-B4CA-D5189C08A503}" srcOrd="0" destOrd="0" presId="urn:microsoft.com/office/officeart/2008/layout/VerticalCurvedList"/>
    <dgm:cxn modelId="{7BD7FE6D-D87C-4932-95C5-E5E7E282A6EF}" type="presParOf" srcId="{6055BB9F-C1B2-4ED6-A708-2B20DE9EB964}" destId="{F1527562-3405-4EE4-884F-F8D0D16135F6}" srcOrd="1" destOrd="0" presId="urn:microsoft.com/office/officeart/2008/layout/VerticalCurvedList"/>
    <dgm:cxn modelId="{1CA9CB06-3BCB-4A3E-B032-CB637252176D}" type="presParOf" srcId="{6055BB9F-C1B2-4ED6-A708-2B20DE9EB964}" destId="{C7FB3F25-043A-4901-913A-A8C2F645127F}" srcOrd="2" destOrd="0" presId="urn:microsoft.com/office/officeart/2008/layout/VerticalCurvedList"/>
    <dgm:cxn modelId="{B84C088C-CA27-4C82-B314-E1D5E8660551}" type="presParOf" srcId="{6055BB9F-C1B2-4ED6-A708-2B20DE9EB964}" destId="{DA3E53BA-8821-4187-B2B6-4A46FB332531}" srcOrd="3" destOrd="0" presId="urn:microsoft.com/office/officeart/2008/layout/VerticalCurvedList"/>
    <dgm:cxn modelId="{E7BE1E81-597F-427B-98DD-FA8D3A044FD3}" type="presParOf" srcId="{F62289F4-D460-485E-AFE3-544D97B3B981}" destId="{9BE57029-C1D2-40CF-BC96-BD0D4F12B440}" srcOrd="1" destOrd="0" presId="urn:microsoft.com/office/officeart/2008/layout/VerticalCurvedList"/>
    <dgm:cxn modelId="{E990952D-5022-466E-A6F3-B013273E633C}" type="presParOf" srcId="{F62289F4-D460-485E-AFE3-544D97B3B981}" destId="{9CE49EA8-4AB0-4D15-A066-77E89621442C}" srcOrd="2" destOrd="0" presId="urn:microsoft.com/office/officeart/2008/layout/VerticalCurvedList"/>
    <dgm:cxn modelId="{D8B11A76-70CD-4028-9E9C-A1324712638E}" type="presParOf" srcId="{9CE49EA8-4AB0-4D15-A066-77E89621442C}" destId="{0D905BB5-519F-403F-9C7C-2B156DA4FE7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27562-3405-4EE4-884F-F8D0D16135F6}">
      <dsp:nvSpPr>
        <dsp:cNvPr id="0" name=""/>
        <dsp:cNvSpPr/>
      </dsp:nvSpPr>
      <dsp:spPr>
        <a:xfrm>
          <a:off x="-1235952" y="-210528"/>
          <a:ext cx="1613663" cy="1613663"/>
        </a:xfrm>
        <a:prstGeom prst="blockArc">
          <a:avLst>
            <a:gd name="adj1" fmla="val 18900000"/>
            <a:gd name="adj2" fmla="val 2700000"/>
            <a:gd name="adj3" fmla="val 1339"/>
          </a:avLst>
        </a:prstGeom>
        <a:noFill/>
        <a:ln w="63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E57029-C1D2-40CF-BC96-BD0D4F12B440}">
      <dsp:nvSpPr>
        <dsp:cNvPr id="0" name=""/>
        <dsp:cNvSpPr/>
      </dsp:nvSpPr>
      <dsp:spPr>
        <a:xfrm>
          <a:off x="366804" y="265580"/>
          <a:ext cx="6115264" cy="58688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3316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মাদকাসক্তের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প্রভাব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লিখতে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6804" y="265580"/>
        <a:ext cx="6115264" cy="586887"/>
      </dsp:txXfrm>
    </dsp:sp>
    <dsp:sp modelId="{0D905BB5-519F-403F-9C7C-2B156DA4FE72}">
      <dsp:nvSpPr>
        <dsp:cNvPr id="0" name=""/>
        <dsp:cNvSpPr/>
      </dsp:nvSpPr>
      <dsp:spPr>
        <a:xfrm>
          <a:off x="16205" y="253869"/>
          <a:ext cx="733609" cy="73360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3B0-57DA-4EB0-A3D3-3D231F017531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86A0-6574-442D-80AD-84F3EDC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6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3B0-57DA-4EB0-A3D3-3D231F017531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86A0-6574-442D-80AD-84F3EDC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4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3B0-57DA-4EB0-A3D3-3D231F017531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86A0-6574-442D-80AD-84F3EDC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2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3B0-57DA-4EB0-A3D3-3D231F017531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86A0-6574-442D-80AD-84F3EDC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4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3B0-57DA-4EB0-A3D3-3D231F017531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86A0-6574-442D-80AD-84F3EDC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9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3B0-57DA-4EB0-A3D3-3D231F017531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86A0-6574-442D-80AD-84F3EDC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9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3B0-57DA-4EB0-A3D3-3D231F017531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86A0-6574-442D-80AD-84F3EDC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6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3B0-57DA-4EB0-A3D3-3D231F017531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86A0-6574-442D-80AD-84F3EDC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7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3B0-57DA-4EB0-A3D3-3D231F017531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86A0-6574-442D-80AD-84F3EDC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9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3B0-57DA-4EB0-A3D3-3D231F017531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86A0-6574-442D-80AD-84F3EDC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1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23B0-57DA-4EB0-A3D3-3D231F017531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86A0-6574-442D-80AD-84F3EDC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3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023B0-57DA-4EB0-A3D3-3D231F017531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C86A0-6574-442D-80AD-84F3EDCB8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6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19.png"/><Relationship Id="rId4" Type="http://schemas.openxmlformats.org/officeDocument/2006/relationships/image" Target="../media/image1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54592" y="109181"/>
            <a:ext cx="12050973" cy="6578221"/>
          </a:xfrm>
          <a:prstGeom prst="frame">
            <a:avLst>
              <a:gd name="adj1" fmla="val 3816"/>
            </a:avLst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17551" r="12336" b="34770"/>
          <a:stretch/>
        </p:blipFill>
        <p:spPr>
          <a:xfrm>
            <a:off x="2072441" y="1971675"/>
            <a:ext cx="7615148" cy="1249627"/>
          </a:xfrm>
          <a:prstGeom prst="rect">
            <a:avLst/>
          </a:prstGeom>
          <a:ln>
            <a:noFill/>
          </a:ln>
          <a:effectLst>
            <a:glow rad="368300">
              <a:schemeClr val="accent1">
                <a:alpha val="19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836113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newsflash/>
      </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"/>
            <a:ext cx="12091916" cy="6741993"/>
          </a:xfrm>
          <a:prstGeom prst="frame">
            <a:avLst>
              <a:gd name="adj1" fmla="val 2982"/>
            </a:avLst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878292" y="1476296"/>
            <a:ext cx="2335332" cy="718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002060"/>
              </a:buClr>
              <a:buSzPct val="108000"/>
            </a:pPr>
            <a:r>
              <a:rPr lang="en-US" sz="4400" dirty="0" err="1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923499" y="3016155"/>
            <a:ext cx="10345003" cy="859809"/>
          </a:xfrm>
          <a:prstGeom prst="homePlat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অশান্তি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মাদকাসক্তের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প্রভাবে-ব্যাখ্যা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6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"/>
            <a:ext cx="12091916" cy="6741994"/>
          </a:xfrm>
          <a:prstGeom prst="frame">
            <a:avLst>
              <a:gd name="adj1" fmla="val 2982"/>
            </a:avLst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176" y="573650"/>
            <a:ext cx="2517648" cy="12557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2388" y="2191603"/>
            <a:ext cx="9266830" cy="659516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spAutoFit/>
          </a:bodyPr>
          <a:lstStyle/>
          <a:p>
            <a:r>
              <a:rPr lang="en-US" sz="3600" dirty="0">
                <a:latin typeface="NikoshBAN"/>
              </a:rPr>
              <a:t>১</a:t>
            </a:r>
            <a:r>
              <a:rPr lang="en-US" sz="3600" dirty="0" smtClean="0">
                <a:latin typeface="NikoshBAN"/>
              </a:rPr>
              <a:t>) </a:t>
            </a:r>
            <a:r>
              <a:rPr lang="en-US" sz="3600" dirty="0" err="1" smtClean="0">
                <a:latin typeface="NikoshBAN"/>
              </a:rPr>
              <a:t>নিচের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কোনটি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মাদকাসক্তের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প্রভাব</a:t>
            </a:r>
            <a:r>
              <a:rPr lang="en-US" sz="3600" dirty="0" smtClean="0">
                <a:latin typeface="NikoshBAN"/>
              </a:rPr>
              <a:t>?  </a:t>
            </a:r>
            <a:endParaRPr lang="en-US" sz="3600" dirty="0"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0058" y="3030456"/>
            <a:ext cx="9908275" cy="1582846"/>
          </a:xfrm>
          <a:prstGeom prst="rect">
            <a:avLst/>
          </a:prstGeom>
          <a:noFill/>
        </p:spPr>
        <p:txBody>
          <a:bodyPr wrap="square" lIns="104498" tIns="52249" rIns="104498" bIns="52249" rtlCol="0">
            <a:spAutoFit/>
          </a:bodyPr>
          <a:lstStyle/>
          <a:p>
            <a:r>
              <a:rPr lang="en-US" sz="3200" b="1" dirty="0" smtClean="0">
                <a:solidFill>
                  <a:srgbClr val="000066"/>
                </a:solidFill>
                <a:latin typeface="NikoshBAN"/>
              </a:rPr>
              <a:t>ক) </a:t>
            </a:r>
            <a:r>
              <a:rPr lang="en-US" sz="3200" b="1" dirty="0" err="1" smtClean="0">
                <a:solidFill>
                  <a:srgbClr val="000066"/>
                </a:solidFill>
                <a:latin typeface="NikoshBAN"/>
              </a:rPr>
              <a:t>খেলাধুলা</a:t>
            </a:r>
            <a:r>
              <a:rPr lang="en-US" sz="3200" b="1" dirty="0" smtClean="0">
                <a:solidFill>
                  <a:srgbClr val="000066"/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  <a:latin typeface="NikoshBAN"/>
              </a:rPr>
              <a:t>করা</a:t>
            </a:r>
            <a:r>
              <a:rPr lang="en-US" sz="3200" b="1" dirty="0" smtClean="0">
                <a:solidFill>
                  <a:srgbClr val="000066"/>
                </a:solidFill>
                <a:latin typeface="NikoshBAN"/>
              </a:rPr>
              <a:t>                  খ) </a:t>
            </a:r>
            <a:r>
              <a:rPr lang="en-US" sz="3200" b="1" dirty="0" err="1" smtClean="0">
                <a:solidFill>
                  <a:srgbClr val="000066"/>
                </a:solidFill>
                <a:latin typeface="NikoshBAN"/>
              </a:rPr>
              <a:t>ধর্মীয়</a:t>
            </a:r>
            <a:r>
              <a:rPr lang="en-US" sz="3200" b="1" dirty="0" smtClean="0">
                <a:solidFill>
                  <a:srgbClr val="000066"/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  <a:latin typeface="NikoshBAN"/>
              </a:rPr>
              <a:t>আলোচনা</a:t>
            </a:r>
            <a:endParaRPr lang="en-US" sz="3200" b="1" dirty="0" smtClean="0">
              <a:solidFill>
                <a:srgbClr val="000066"/>
              </a:solidFill>
              <a:latin typeface="NikoshBAN"/>
            </a:endParaRPr>
          </a:p>
          <a:p>
            <a:r>
              <a:rPr lang="en-US" sz="3200" b="1" dirty="0" smtClean="0">
                <a:solidFill>
                  <a:srgbClr val="000066"/>
                </a:solidFill>
                <a:latin typeface="NikoshBAN"/>
              </a:rPr>
              <a:t> </a:t>
            </a:r>
          </a:p>
          <a:p>
            <a:r>
              <a:rPr lang="en-US" sz="3200" b="1" dirty="0" smtClean="0">
                <a:solidFill>
                  <a:srgbClr val="000066"/>
                </a:solidFill>
                <a:latin typeface="NikoshBAN"/>
              </a:rPr>
              <a:t>গ) </a:t>
            </a:r>
            <a:r>
              <a:rPr lang="en-US" sz="3200" b="1" dirty="0" err="1" smtClean="0">
                <a:solidFill>
                  <a:srgbClr val="000066"/>
                </a:solidFill>
                <a:latin typeface="NikoshBAN"/>
              </a:rPr>
              <a:t>পকেটমারা</a:t>
            </a:r>
            <a:r>
              <a:rPr lang="en-US" sz="3200" b="1" dirty="0" smtClean="0">
                <a:solidFill>
                  <a:srgbClr val="000066"/>
                </a:solidFill>
                <a:latin typeface="NikoshBAN"/>
              </a:rPr>
              <a:t>                       ঘ) </a:t>
            </a:r>
            <a:r>
              <a:rPr lang="en-US" sz="3200" b="1" dirty="0" err="1" smtClean="0">
                <a:solidFill>
                  <a:srgbClr val="000066"/>
                </a:solidFill>
                <a:latin typeface="NikoshBAN"/>
              </a:rPr>
              <a:t>সামাজিক</a:t>
            </a:r>
            <a:r>
              <a:rPr lang="en-US" sz="3200" b="1" dirty="0" smtClean="0">
                <a:solidFill>
                  <a:srgbClr val="000066"/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  <a:latin typeface="NikoshBAN"/>
              </a:rPr>
              <a:t>মূল্যবোধ</a:t>
            </a:r>
            <a:r>
              <a:rPr lang="en-US" sz="3200" b="1" dirty="0" smtClean="0">
                <a:solidFill>
                  <a:srgbClr val="000066"/>
                </a:solidFill>
                <a:latin typeface="NikoshBAN"/>
              </a:rPr>
              <a:t>    </a:t>
            </a:r>
            <a:endParaRPr lang="en-US" sz="3200" b="1" dirty="0">
              <a:solidFill>
                <a:srgbClr val="000066"/>
              </a:solidFill>
              <a:latin typeface="NikoshBAN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298440" y="5042721"/>
            <a:ext cx="1794683" cy="6960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</a:rPr>
              <a:t>উত্তর</a:t>
            </a:r>
            <a:r>
              <a:rPr lang="en-US" sz="3600" dirty="0" smtClean="0">
                <a:solidFill>
                  <a:srgbClr val="002060"/>
                </a:solidFill>
              </a:rPr>
              <a:t>-গ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7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22830"/>
            <a:ext cx="12091916" cy="6619164"/>
          </a:xfrm>
          <a:prstGeom prst="frame">
            <a:avLst>
              <a:gd name="adj1" fmla="val 2779"/>
            </a:avLst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518" y="575165"/>
            <a:ext cx="3230880" cy="1225296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>
            <a:off x="2049139" y="2891699"/>
            <a:ext cx="8093722" cy="820493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মাদকাসক্তকে</a:t>
            </a:r>
            <a:r>
              <a:rPr lang="en-US" sz="36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প্রভাবিত</a:t>
            </a:r>
            <a:r>
              <a:rPr lang="en-US" sz="36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36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অপসংস্কৃতি-ব্যাখ্যা</a:t>
            </a:r>
            <a:r>
              <a:rPr lang="en-US" sz="36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637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09182" y="122830"/>
            <a:ext cx="11982734" cy="6619164"/>
          </a:xfrm>
          <a:prstGeom prst="frame">
            <a:avLst>
              <a:gd name="adj1" fmla="val 2172"/>
            </a:avLst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758" y="642691"/>
            <a:ext cx="3962400" cy="40238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806" y="4666523"/>
            <a:ext cx="3404303" cy="169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565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1"/>
            <a:ext cx="12091916" cy="6741993"/>
          </a:xfrm>
          <a:prstGeom prst="frame">
            <a:avLst>
              <a:gd name="adj1" fmla="val 2779"/>
            </a:avLst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954" t="10542" r="11636" b="37521"/>
          <a:stretch/>
        </p:blipFill>
        <p:spPr>
          <a:xfrm>
            <a:off x="5162843" y="422031"/>
            <a:ext cx="2700998" cy="10128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6152" y="1114657"/>
            <a:ext cx="2253615" cy="266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3409" y="4068254"/>
            <a:ext cx="5001207" cy="2466349"/>
          </a:xfrm>
          <a:prstGeom prst="rect">
            <a:avLst/>
          </a:prstGeom>
        </p:spPr>
      </p:pic>
      <p:pic>
        <p:nvPicPr>
          <p:cNvPr id="7" name="Picture 6" descr="9c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7580" y="2172667"/>
            <a:ext cx="3092437" cy="37231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1448" y="1926945"/>
            <a:ext cx="1023799" cy="370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471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1"/>
            <a:ext cx="12091916" cy="6741993"/>
          </a:xfrm>
          <a:prstGeom prst="frame">
            <a:avLst>
              <a:gd name="adj1" fmla="val 2779"/>
            </a:avLst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6769276" y="3385186"/>
            <a:ext cx="4517433" cy="132805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rgbClr val="002060"/>
              </a:buClr>
              <a:buSzPct val="108000"/>
            </a:pP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মাদকাসক্তের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7087724" y="5179071"/>
            <a:ext cx="4153469" cy="71865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002060"/>
              </a:buClr>
              <a:buSzPct val="108000"/>
            </a:pP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মাদকাসক্তের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প্রভাবে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6594129" y="856297"/>
            <a:ext cx="4867725" cy="718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002060"/>
              </a:buClr>
              <a:buSzPct val="108000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602871" y="2168072"/>
            <a:ext cx="2850242" cy="71865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002060"/>
              </a:buClr>
              <a:buSzPct val="108000"/>
            </a:pP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মাদকাসক্তকে</a:t>
            </a:r>
            <a:endParaRPr lang="en-US" sz="44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558" y="600094"/>
            <a:ext cx="5533509" cy="557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85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"/>
            <a:ext cx="12091916" cy="6741993"/>
          </a:xfrm>
          <a:prstGeom prst="frame">
            <a:avLst>
              <a:gd name="adj1" fmla="val 2982"/>
            </a:avLst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2252510" y="409408"/>
            <a:ext cx="7686980" cy="718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002060"/>
              </a:buClr>
              <a:buSzPct val="108000"/>
            </a:pP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মাদকাসক্তের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10" y="1306677"/>
            <a:ext cx="4223038" cy="2696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402" y="1306677"/>
            <a:ext cx="4686159" cy="2500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500" y="4189853"/>
            <a:ext cx="4201296" cy="20912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8325" y="4049032"/>
            <a:ext cx="4576235" cy="225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455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664" y="820393"/>
            <a:ext cx="2890676" cy="10916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855" y="2459327"/>
            <a:ext cx="5071872" cy="1072896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76583326"/>
              </p:ext>
            </p:extLst>
          </p:nvPr>
        </p:nvGraphicFramePr>
        <p:xfrm>
          <a:off x="2320737" y="3732960"/>
          <a:ext cx="6482069" cy="1192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Frame 4"/>
          <p:cNvSpPr/>
          <p:nvPr/>
        </p:nvSpPr>
        <p:spPr>
          <a:xfrm>
            <a:off x="0" y="0"/>
            <a:ext cx="12091916" cy="6741993"/>
          </a:xfrm>
          <a:prstGeom prst="frame">
            <a:avLst>
              <a:gd name="adj1" fmla="val 2982"/>
            </a:avLst>
          </a:prstGeom>
          <a:blipFill>
            <a:blip r:embed="rId9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75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"/>
            <a:ext cx="12091916" cy="6741993"/>
          </a:xfrm>
          <a:prstGeom prst="frame">
            <a:avLst>
              <a:gd name="adj1" fmla="val 6018"/>
            </a:avLst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5095662" y="4499432"/>
            <a:ext cx="1900591" cy="718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002060"/>
              </a:buClr>
              <a:buSzPct val="108000"/>
            </a:pPr>
            <a:r>
              <a:rPr lang="en-US" sz="4400" dirty="0" err="1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শ্বাসকষ্ট</a:t>
            </a:r>
            <a:endParaRPr lang="en-US" sz="4400" dirty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363303" y="5459771"/>
            <a:ext cx="1797207" cy="718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002060"/>
              </a:buClr>
              <a:buSzPct val="108000"/>
            </a:pPr>
            <a:r>
              <a:rPr lang="en-US" sz="4400" dirty="0" err="1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ক্যান্সার</a:t>
            </a:r>
            <a:endParaRPr lang="en-US" sz="4400" dirty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9348532" y="5459771"/>
            <a:ext cx="1226904" cy="718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002060"/>
              </a:buClr>
              <a:buSzPct val="108000"/>
            </a:pPr>
            <a:r>
              <a:rPr lang="en-US" sz="4400" dirty="0" err="1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খুন</a:t>
            </a:r>
            <a:endParaRPr lang="en-US" sz="4400" dirty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624" y="1662042"/>
            <a:ext cx="3595154" cy="26704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49" y="2634018"/>
            <a:ext cx="3305116" cy="27443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645" y="2783633"/>
            <a:ext cx="3390147" cy="24344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Title 3"/>
          <p:cNvSpPr txBox="1">
            <a:spLocks/>
          </p:cNvSpPr>
          <p:nvPr/>
        </p:nvSpPr>
        <p:spPr>
          <a:xfrm>
            <a:off x="3864906" y="609332"/>
            <a:ext cx="4462189" cy="7017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002060"/>
              </a:buClr>
              <a:buSzPct val="108000"/>
            </a:pPr>
            <a:r>
              <a:rPr lang="en-US" dirty="0" err="1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মাদকাসক্তের</a:t>
            </a:r>
            <a:r>
              <a:rPr lang="en-US" dirty="0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dirty="0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endParaRPr lang="en-US" dirty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56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"/>
            <a:ext cx="12091916" cy="6741993"/>
          </a:xfrm>
          <a:prstGeom prst="frame">
            <a:avLst>
              <a:gd name="adj1" fmla="val 2982"/>
            </a:avLst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6339579" y="1500367"/>
            <a:ext cx="2211148" cy="718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002060"/>
              </a:buClr>
              <a:buSzPct val="108000"/>
            </a:pP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আত্মহত্যা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429683" y="4917441"/>
            <a:ext cx="3616275" cy="718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002060"/>
              </a:buClr>
              <a:buSzPct val="108000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পালানো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3" r="10791" b="18727"/>
          <a:stretch/>
        </p:blipFill>
        <p:spPr>
          <a:xfrm>
            <a:off x="570109" y="541725"/>
            <a:ext cx="5434906" cy="3354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579" y="3304778"/>
            <a:ext cx="5097245" cy="3066078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34278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"/>
            <a:ext cx="12091916" cy="6741993"/>
          </a:xfrm>
          <a:prstGeom prst="frame">
            <a:avLst>
              <a:gd name="adj1" fmla="val 2779"/>
            </a:avLst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5088695" y="3122300"/>
            <a:ext cx="2173833" cy="718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002060"/>
              </a:buClr>
              <a:buSzPct val="108000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পকেটমারা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567234" y="5676082"/>
            <a:ext cx="1940238" cy="718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002060"/>
              </a:buClr>
              <a:buSzPct val="108000"/>
            </a:pPr>
            <a:r>
              <a:rPr lang="en-US" sz="4400" dirty="0" err="1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ডাকাতি</a:t>
            </a:r>
            <a:endParaRPr lang="en-US" sz="4400" dirty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8789159" y="5617676"/>
            <a:ext cx="1924336" cy="718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002060"/>
              </a:buClr>
              <a:buSzPct val="108000"/>
            </a:pPr>
            <a:r>
              <a:rPr lang="en-US" sz="4400" dirty="0" err="1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ছিনতাই</a:t>
            </a:r>
            <a:endParaRPr lang="en-US" sz="4400" dirty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53"/>
          <a:stretch/>
        </p:blipFill>
        <p:spPr>
          <a:xfrm>
            <a:off x="366233" y="3122300"/>
            <a:ext cx="4560609" cy="2372546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382" y="3123750"/>
            <a:ext cx="4258875" cy="2372546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21"/>
          <a:stretch/>
        </p:blipFill>
        <p:spPr>
          <a:xfrm>
            <a:off x="3927441" y="479808"/>
            <a:ext cx="4337119" cy="2405807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51769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"/>
            <a:ext cx="12091916" cy="6741993"/>
          </a:xfrm>
          <a:prstGeom prst="frame">
            <a:avLst>
              <a:gd name="adj1" fmla="val 2982"/>
            </a:avLst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330431" y="1328506"/>
            <a:ext cx="2052183" cy="718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002060"/>
              </a:buClr>
              <a:buSzPct val="108000"/>
            </a:pPr>
            <a:r>
              <a:rPr lang="en-US" sz="4400" dirty="0" err="1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রাহাজারি</a:t>
            </a:r>
            <a:endParaRPr lang="en-US" sz="4400" dirty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2637446" y="4545222"/>
            <a:ext cx="3692985" cy="718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002060"/>
              </a:buClr>
              <a:buSzPct val="108000"/>
            </a:pPr>
            <a:r>
              <a:rPr lang="en-US" sz="4400" dirty="0" err="1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4400" dirty="0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অশান্তি</a:t>
            </a:r>
            <a:endParaRPr lang="en-US" sz="4400" dirty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66" y="3162692"/>
            <a:ext cx="4864356" cy="30508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348" y="480827"/>
            <a:ext cx="5423778" cy="312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369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82</Words>
  <Application>Microsoft Office PowerPoint</Application>
  <PresentationFormat>Widescreen</PresentationFormat>
  <Paragraphs>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65</cp:revision>
  <dcterms:created xsi:type="dcterms:W3CDTF">2021-09-24T05:14:55Z</dcterms:created>
  <dcterms:modified xsi:type="dcterms:W3CDTF">2021-09-25T02:36:49Z</dcterms:modified>
</cp:coreProperties>
</file>