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57" r:id="rId5"/>
    <p:sldId id="260" r:id="rId6"/>
    <p:sldId id="270" r:id="rId7"/>
    <p:sldId id="273" r:id="rId8"/>
    <p:sldId id="279" r:id="rId9"/>
    <p:sldId id="280" r:id="rId10"/>
    <p:sldId id="281" r:id="rId11"/>
    <p:sldId id="282" r:id="rId12"/>
    <p:sldId id="283" r:id="rId13"/>
    <p:sldId id="284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34" y="2244463"/>
            <a:ext cx="8007531" cy="40648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0343" y="1071154"/>
            <a:ext cx="78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394" y="653143"/>
            <a:ext cx="6766560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প্রজননশীলতার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তারতম্য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ভিন্নিতা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নম্নোক্ত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8457" y="2377440"/>
            <a:ext cx="6753497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বৈবাহিক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বহুবিবাহ,বিবাহ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বিচ্ছেদ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394" y="3722914"/>
            <a:ext cx="6766560" cy="8925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.২)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প্রজননশীলতা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প্রজননশীলতা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675" y="5016137"/>
            <a:ext cx="6812279" cy="1261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.৩)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শ্রমজীবিদের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চাকুরিজীবীদের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0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0" y="1332411"/>
            <a:ext cx="6048103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আবাসিকতাঃ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657" y="3317966"/>
            <a:ext cx="606116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তারতম্য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বহুবিধ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বৈবাহিক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অনুশাসন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6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846" y="809897"/>
            <a:ext cx="523820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Death Rate):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657" y="1907177"/>
            <a:ext cx="677962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মরণশীলতা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মৃত্যুবরণকারীদের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মধ্যকালীন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মৃত্যুহারের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5657" y="4180114"/>
            <a:ext cx="6675120" cy="8925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দুর্যোগঃ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দুর্ভিক্ষ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মহামারী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ইত্যাদিঅস্বাভাবিক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658" y="5406611"/>
            <a:ext cx="6675120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.২)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সাম্প্রদায়িক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দাংগাঃ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সাম্প্রদায়িক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দাংগায়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5" y="888274"/>
            <a:ext cx="6152606" cy="8925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দুর্ঘটনাঃ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আঘাত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দুর্ঘটনা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469" y="2259874"/>
            <a:ext cx="617873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অঞ্চলভেদে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মরণশীলতার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অনুন্নত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দেশগুলোতে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দেশগুলোতে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" y="3657600"/>
            <a:ext cx="6152606" cy="243143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অভিবাসনঃ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বহুলোক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যাতায়াত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কাঠামোগত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2090057"/>
            <a:ext cx="7276011" cy="92333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85" y="3775167"/>
            <a:ext cx="7276012" cy="1200329"/>
          </a:xfrm>
          <a:prstGeom prst="rect">
            <a:avLst/>
          </a:prstGeom>
          <a:ln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3" y="1280161"/>
            <a:ext cx="5891349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595" y="4650377"/>
            <a:ext cx="5891348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অভিবাসন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" y="3317966"/>
            <a:ext cx="577378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345474"/>
            <a:ext cx="63093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034" y="3161211"/>
            <a:ext cx="630936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484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096" y="705394"/>
            <a:ext cx="729197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2325188"/>
            <a:ext cx="7291977" cy="41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" y="0"/>
            <a:ext cx="7342806" cy="6439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117567"/>
            <a:ext cx="455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15" y="948564"/>
            <a:ext cx="2315391" cy="2917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3866606"/>
            <a:ext cx="4937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ওয়াজেদুর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মো-০১৭১২১৯৭৯৪৬।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74320"/>
            <a:ext cx="7432766" cy="6322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7989" y="470264"/>
            <a:ext cx="5159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28" y="1485928"/>
            <a:ext cx="2937645" cy="3049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9610" y="5055326"/>
            <a:ext cx="3997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অধ্যায়ঃসপ্তম-জনসংখ্যা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6" y="796834"/>
            <a:ext cx="5669279" cy="101566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2046" y="5486400"/>
            <a:ext cx="5669279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6" y="1812496"/>
            <a:ext cx="5669279" cy="358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069" y="901337"/>
            <a:ext cx="576071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069" y="4895354"/>
            <a:ext cx="5760719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9" y="1824667"/>
            <a:ext cx="5760719" cy="29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4" y="431075"/>
            <a:ext cx="479406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4663" y="1410791"/>
            <a:ext cx="587828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664" y="2334122"/>
            <a:ext cx="587828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পরিবির্তনের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4663" y="3688340"/>
            <a:ext cx="5878287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1463040"/>
            <a:ext cx="6988629" cy="489364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গননা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১৬৫৫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সপ্তদশ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সতাব্দীর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নিম্নরুপঃ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১৬৫০ সাল-৫০০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১.২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২.৫৩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১৯৬০ সাল-৩.০৩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১৯৮০ সাল-৪.৪৫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২০০০ সাল-৬.১৩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২০১০ সাল-৬.৯২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-৭.৩৫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713" y="1240971"/>
            <a:ext cx="6257110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(Factors of Population change 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9714" y="2873829"/>
            <a:ext cx="6257109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সক্রিয়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অভিবাসনের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নিয়ামকগুলোর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পারস্পপারিক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জনমিতিক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965" y="901337"/>
            <a:ext cx="6113417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Birth Rate):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777" y="2076994"/>
            <a:ext cx="6152606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সামর্থ্য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করে।তবে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জন্মদানের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১৫-৪৫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১৫-৪৯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প্রজননক্ষম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0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1084</TotalTime>
  <Words>666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Sadat Arefin</dc:creator>
  <cp:lastModifiedBy>Sadat Arefin</cp:lastModifiedBy>
  <cp:revision>109</cp:revision>
  <dcterms:created xsi:type="dcterms:W3CDTF">2021-07-28T14:21:43Z</dcterms:created>
  <dcterms:modified xsi:type="dcterms:W3CDTF">2021-09-26T04:46:50Z</dcterms:modified>
</cp:coreProperties>
</file>