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6"/>
  </p:notesMasterIdLst>
  <p:sldIdLst>
    <p:sldId id="259" r:id="rId2"/>
    <p:sldId id="260" r:id="rId3"/>
    <p:sldId id="261" r:id="rId4"/>
    <p:sldId id="302" r:id="rId5"/>
    <p:sldId id="271" r:id="rId6"/>
    <p:sldId id="333" r:id="rId7"/>
    <p:sldId id="303" r:id="rId8"/>
    <p:sldId id="311" r:id="rId9"/>
    <p:sldId id="310" r:id="rId10"/>
    <p:sldId id="331" r:id="rId11"/>
    <p:sldId id="332" r:id="rId12"/>
    <p:sldId id="28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D2028-C875-47B7-9674-F2E3D426D8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28FEE-D4E6-42CE-A4D7-DAD4043444BF}">
      <dgm:prSet phldrT="[Text]" custT="1"/>
      <dgm:spPr/>
      <dgm:t>
        <a:bodyPr/>
        <a:lstStyle/>
        <a:p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4800" b="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gm:t>
    </dgm:pt>
    <dgm:pt modelId="{C7C37B8B-CBC7-4769-80D5-6CF08B5117CC}" type="par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182DE-80BD-4321-8282-A71CFBE3CDF2}" type="sibTrans" cxnId="{06922774-14A8-4E13-B6CE-2DEF00564AA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BD20E-A972-4BC8-A4F9-D911E7868470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ঐচ্ছিক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8C9DBB-11BF-467A-A344-180471F910F4}" type="par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E48976-AA5C-43AB-A2BA-BE8EB7B526E8}" type="sibTrans" cxnId="{09741FBD-E45D-4B15-AA73-2CCD5CDE525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3A3B-F393-4112-B97F-C1351B1A4F6C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অনৈচ্ছিক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73212F6-9012-4AF4-A16D-ABFD12277BB7}" type="par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6060D-D019-42E8-BDA0-9B534FDC41AF}" type="sibTrans" cxnId="{586B2494-E738-47EA-BE1F-F4F28C11ACC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710E87-F64B-4090-A921-5CB93A55F398}">
      <dgm:prSet phldrT="[Text]"/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হৃৎপেশি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6B3136-561E-4905-AB55-E5C2932937A6}" type="parTrans" cxnId="{D74E4F02-0434-4A74-ACE9-2ED05324C4E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B0B5C1-7355-407C-B858-799B3374950E}" type="sibTrans" cxnId="{D74E4F02-0434-4A74-ACE9-2ED05324C4E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7E439D-FC1B-4B30-BB35-3CAFF6984C33}" type="pres">
      <dgm:prSet presAssocID="{FD1D2028-C875-47B7-9674-F2E3D426D8E0}" presName="composite" presStyleCnt="0">
        <dgm:presLayoutVars>
          <dgm:chMax val="1"/>
          <dgm:dir/>
          <dgm:resizeHandles val="exact"/>
        </dgm:presLayoutVars>
      </dgm:prSet>
      <dgm:spPr/>
    </dgm:pt>
    <dgm:pt modelId="{55E5A735-6B53-4C3D-B8E9-A3E4D4929DA4}" type="pres">
      <dgm:prSet presAssocID="{E8F28FEE-D4E6-42CE-A4D7-DAD4043444BF}" presName="roof" presStyleLbl="dkBgShp" presStyleIdx="0" presStyleCnt="2"/>
      <dgm:spPr/>
    </dgm:pt>
    <dgm:pt modelId="{F0FA6F5A-40AF-4E63-BCC5-E21FB5DEC2FB}" type="pres">
      <dgm:prSet presAssocID="{E8F28FEE-D4E6-42CE-A4D7-DAD4043444BF}" presName="pillars" presStyleCnt="0"/>
      <dgm:spPr/>
    </dgm:pt>
    <dgm:pt modelId="{9E86A168-FAC2-4087-A6D2-07EEE9CA65C7}" type="pres">
      <dgm:prSet presAssocID="{E8F28FEE-D4E6-42CE-A4D7-DAD4043444BF}" presName="pillar1" presStyleLbl="node1" presStyleIdx="0" presStyleCnt="3" custLinFactNeighborX="-147" custLinFactNeighborY="-141">
        <dgm:presLayoutVars>
          <dgm:bulletEnabled val="1"/>
        </dgm:presLayoutVars>
      </dgm:prSet>
      <dgm:spPr/>
    </dgm:pt>
    <dgm:pt modelId="{D4E160C5-0244-493F-BEEB-B102F9D156FB}" type="pres">
      <dgm:prSet presAssocID="{67023A3B-F393-4112-B97F-C1351B1A4F6C}" presName="pillarX" presStyleLbl="node1" presStyleIdx="1" presStyleCnt="3">
        <dgm:presLayoutVars>
          <dgm:bulletEnabled val="1"/>
        </dgm:presLayoutVars>
      </dgm:prSet>
      <dgm:spPr/>
    </dgm:pt>
    <dgm:pt modelId="{8B41FC2C-FCDE-4B5E-A9A9-325D9AED435C}" type="pres">
      <dgm:prSet presAssocID="{50710E87-F64B-4090-A921-5CB93A55F398}" presName="pillarX" presStyleLbl="node1" presStyleIdx="2" presStyleCnt="3">
        <dgm:presLayoutVars>
          <dgm:bulletEnabled val="1"/>
        </dgm:presLayoutVars>
      </dgm:prSet>
      <dgm:spPr/>
    </dgm:pt>
    <dgm:pt modelId="{E9D8DCFC-115C-4D25-AD59-2019CE05245F}" type="pres">
      <dgm:prSet presAssocID="{E8F28FEE-D4E6-42CE-A4D7-DAD4043444BF}" presName="base" presStyleLbl="dkBgShp" presStyleIdx="1" presStyleCnt="2"/>
      <dgm:spPr/>
    </dgm:pt>
  </dgm:ptLst>
  <dgm:cxnLst>
    <dgm:cxn modelId="{D74E4F02-0434-4A74-ACE9-2ED05324C4E4}" srcId="{E8F28FEE-D4E6-42CE-A4D7-DAD4043444BF}" destId="{50710E87-F64B-4090-A921-5CB93A55F398}" srcOrd="2" destOrd="0" parTransId="{A86B3136-561E-4905-AB55-E5C2932937A6}" sibTransId="{13B0B5C1-7355-407C-B858-799B3374950E}"/>
    <dgm:cxn modelId="{A3364C2D-EAE7-48C4-A06F-9AFC8790B31C}" type="presOf" srcId="{FD1D2028-C875-47B7-9674-F2E3D426D8E0}" destId="{287E439D-FC1B-4B30-BB35-3CAFF6984C33}" srcOrd="0" destOrd="0" presId="urn:microsoft.com/office/officeart/2005/8/layout/hList3"/>
    <dgm:cxn modelId="{06922774-14A8-4E13-B6CE-2DEF00564AA5}" srcId="{FD1D2028-C875-47B7-9674-F2E3D426D8E0}" destId="{E8F28FEE-D4E6-42CE-A4D7-DAD4043444BF}" srcOrd="0" destOrd="0" parTransId="{C7C37B8B-CBC7-4769-80D5-6CF08B5117CC}" sibTransId="{06D182DE-80BD-4321-8282-A71CFBE3CDF2}"/>
    <dgm:cxn modelId="{586B2494-E738-47EA-BE1F-F4F28C11ACC1}" srcId="{E8F28FEE-D4E6-42CE-A4D7-DAD4043444BF}" destId="{67023A3B-F393-4112-B97F-C1351B1A4F6C}" srcOrd="1" destOrd="0" parTransId="{A73212F6-9012-4AF4-A16D-ABFD12277BB7}" sibTransId="{4846060D-D019-42E8-BDA0-9B534FDC41AF}"/>
    <dgm:cxn modelId="{09741FBD-E45D-4B15-AA73-2CCD5CDE525E}" srcId="{E8F28FEE-D4E6-42CE-A4D7-DAD4043444BF}" destId="{381BD20E-A972-4BC8-A4F9-D911E7868470}" srcOrd="0" destOrd="0" parTransId="{C18C9DBB-11BF-467A-A344-180471F910F4}" sibTransId="{83E48976-AA5C-43AB-A2BA-BE8EB7B526E8}"/>
    <dgm:cxn modelId="{716D24C2-9846-46C3-BAC8-C1B9DD12F67B}" type="presOf" srcId="{381BD20E-A972-4BC8-A4F9-D911E7868470}" destId="{9E86A168-FAC2-4087-A6D2-07EEE9CA65C7}" srcOrd="0" destOrd="0" presId="urn:microsoft.com/office/officeart/2005/8/layout/hList3"/>
    <dgm:cxn modelId="{B85A84DB-1919-4E2B-B1DE-9F65F21B2FCC}" type="presOf" srcId="{67023A3B-F393-4112-B97F-C1351B1A4F6C}" destId="{D4E160C5-0244-493F-BEEB-B102F9D156FB}" srcOrd="0" destOrd="0" presId="urn:microsoft.com/office/officeart/2005/8/layout/hList3"/>
    <dgm:cxn modelId="{422861FC-47EE-42C9-9FCB-94FFB2557C36}" type="presOf" srcId="{E8F28FEE-D4E6-42CE-A4D7-DAD4043444BF}" destId="{55E5A735-6B53-4C3D-B8E9-A3E4D4929DA4}" srcOrd="0" destOrd="0" presId="urn:microsoft.com/office/officeart/2005/8/layout/hList3"/>
    <dgm:cxn modelId="{1BED7CFE-E148-4326-B685-FB1EC978B068}" type="presOf" srcId="{50710E87-F64B-4090-A921-5CB93A55F398}" destId="{8B41FC2C-FCDE-4B5E-A9A9-325D9AED435C}" srcOrd="0" destOrd="0" presId="urn:microsoft.com/office/officeart/2005/8/layout/hList3"/>
    <dgm:cxn modelId="{9C5B7914-E295-48E6-AA3C-2AA23A6FC5E9}" type="presParOf" srcId="{287E439D-FC1B-4B30-BB35-3CAFF6984C33}" destId="{55E5A735-6B53-4C3D-B8E9-A3E4D4929DA4}" srcOrd="0" destOrd="0" presId="urn:microsoft.com/office/officeart/2005/8/layout/hList3"/>
    <dgm:cxn modelId="{CAAB679A-DF15-4ADE-9581-81C97C028F60}" type="presParOf" srcId="{287E439D-FC1B-4B30-BB35-3CAFF6984C33}" destId="{F0FA6F5A-40AF-4E63-BCC5-E21FB5DEC2FB}" srcOrd="1" destOrd="0" presId="urn:microsoft.com/office/officeart/2005/8/layout/hList3"/>
    <dgm:cxn modelId="{D219DA5B-46FB-4133-99EB-185A2313001F}" type="presParOf" srcId="{F0FA6F5A-40AF-4E63-BCC5-E21FB5DEC2FB}" destId="{9E86A168-FAC2-4087-A6D2-07EEE9CA65C7}" srcOrd="0" destOrd="0" presId="urn:microsoft.com/office/officeart/2005/8/layout/hList3"/>
    <dgm:cxn modelId="{7A2A5877-6434-457F-92E3-695DFED716B2}" type="presParOf" srcId="{F0FA6F5A-40AF-4E63-BCC5-E21FB5DEC2FB}" destId="{D4E160C5-0244-493F-BEEB-B102F9D156FB}" srcOrd="1" destOrd="0" presId="urn:microsoft.com/office/officeart/2005/8/layout/hList3"/>
    <dgm:cxn modelId="{2A050E14-6034-4002-9F29-A9C1157E21BB}" type="presParOf" srcId="{F0FA6F5A-40AF-4E63-BCC5-E21FB5DEC2FB}" destId="{8B41FC2C-FCDE-4B5E-A9A9-325D9AED435C}" srcOrd="2" destOrd="0" presId="urn:microsoft.com/office/officeart/2005/8/layout/hList3"/>
    <dgm:cxn modelId="{7545EE4B-E711-4562-8831-E28818D96F4C}" type="presParOf" srcId="{287E439D-FC1B-4B30-BB35-3CAFF6984C33}" destId="{E9D8DCFC-115C-4D25-AD59-2019CE05245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A735-6B53-4C3D-B8E9-A3E4D4929DA4}">
      <dsp:nvSpPr>
        <dsp:cNvPr id="0" name=""/>
        <dsp:cNvSpPr/>
      </dsp:nvSpPr>
      <dsp:spPr>
        <a:xfrm>
          <a:off x="0" y="0"/>
          <a:ext cx="10672993" cy="16256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4800" b="0" kern="1200" cap="none" spc="0" dirty="0" err="1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</a:t>
          </a:r>
          <a:r>
            <a:rPr lang="en-US" sz="4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</a:p>
      </dsp:txBody>
      <dsp:txXfrm>
        <a:off x="0" y="0"/>
        <a:ext cx="10672993" cy="1625641"/>
      </dsp:txXfrm>
    </dsp:sp>
    <dsp:sp modelId="{9E86A168-FAC2-4087-A6D2-07EEE9CA65C7}">
      <dsp:nvSpPr>
        <dsp:cNvPr id="0" name=""/>
        <dsp:cNvSpPr/>
      </dsp:nvSpPr>
      <dsp:spPr>
        <a:xfrm>
          <a:off x="0" y="1620827"/>
          <a:ext cx="3554190" cy="34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ঐচ্ছিক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620827"/>
        <a:ext cx="3554190" cy="3413847"/>
      </dsp:txXfrm>
    </dsp:sp>
    <dsp:sp modelId="{D4E160C5-0244-493F-BEEB-B102F9D156FB}">
      <dsp:nvSpPr>
        <dsp:cNvPr id="0" name=""/>
        <dsp:cNvSpPr/>
      </dsp:nvSpPr>
      <dsp:spPr>
        <a:xfrm>
          <a:off x="3559401" y="1625641"/>
          <a:ext cx="3554190" cy="34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অনৈচ্ছিক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r>
            <a:rPr lang="en-US" sz="6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559401" y="1625641"/>
        <a:ext cx="3554190" cy="3413847"/>
      </dsp:txXfrm>
    </dsp:sp>
    <dsp:sp modelId="{8B41FC2C-FCDE-4B5E-A9A9-325D9AED435C}">
      <dsp:nvSpPr>
        <dsp:cNvPr id="0" name=""/>
        <dsp:cNvSpPr/>
      </dsp:nvSpPr>
      <dsp:spPr>
        <a:xfrm>
          <a:off x="7113591" y="1625641"/>
          <a:ext cx="3554190" cy="3413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হৃৎপেশি</a:t>
          </a: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13591" y="1625641"/>
        <a:ext cx="3554190" cy="3413847"/>
      </dsp:txXfrm>
    </dsp:sp>
    <dsp:sp modelId="{E9D8DCFC-115C-4D25-AD59-2019CE05245F}">
      <dsp:nvSpPr>
        <dsp:cNvPr id="0" name=""/>
        <dsp:cNvSpPr/>
      </dsp:nvSpPr>
      <dsp:spPr>
        <a:xfrm>
          <a:off x="0" y="5039488"/>
          <a:ext cx="10672993" cy="3793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F5CA-6FEE-43B9-8575-C9A8D77E86A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A0842-91B0-4143-BADD-5EB15867C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A0842-91B0-4143-BADD-5EB15867C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A0842-91B0-4143-BADD-5EB15867C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6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2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55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2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5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8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15E06A-9724-4045-9105-DCCE1D5054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D9533D-E159-41F5-8ADB-A7C0A8D0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eb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2C9254A-5CCC-4277-886A-10D5A1C1646A}"/>
              </a:ext>
            </a:extLst>
          </p:cNvPr>
          <p:cNvSpPr/>
          <p:nvPr/>
        </p:nvSpPr>
        <p:spPr>
          <a:xfrm>
            <a:off x="674559" y="749508"/>
            <a:ext cx="10867869" cy="5366478"/>
          </a:xfrm>
          <a:prstGeom prst="star1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409B51-F87A-46E6-AE6C-06FE3E54E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55">
        <p15:prstTrans prst="curtains"/>
      </p:transition>
    </mc:Choice>
    <mc:Fallback xmlns="">
      <p:transition spd="slow" advTm="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5731245" y="643755"/>
            <a:ext cx="2778177" cy="5497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ইচ্ছাধীন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ডোরাকাটা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E1E7A-2767-4A57-BD60-ADCB5B8C8099}"/>
              </a:ext>
            </a:extLst>
          </p:cNvPr>
          <p:cNvSpPr/>
          <p:nvPr/>
        </p:nvSpPr>
        <p:spPr>
          <a:xfrm>
            <a:off x="647445" y="5471411"/>
            <a:ext cx="4615347" cy="742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(Involuntary)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‍(Smooth muscle)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6CA94-408A-4B52-A8BD-EBD97369A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422" y="643755"/>
            <a:ext cx="3048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40088-AA74-43A5-BFDA-417E51494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r="34961"/>
          <a:stretch/>
        </p:blipFill>
        <p:spPr>
          <a:xfrm>
            <a:off x="8624646" y="3050444"/>
            <a:ext cx="1371617" cy="2420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A0ECDB-083B-40DD-9C34-1ECFBFB53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21720" r="18290" b="18037"/>
          <a:stretch/>
        </p:blipFill>
        <p:spPr>
          <a:xfrm>
            <a:off x="819469" y="649378"/>
            <a:ext cx="4782302" cy="2599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42C4BB-5662-4AE3-B3F7-2B5CC3DD6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07" y="3179851"/>
            <a:ext cx="3384034" cy="22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5731245" y="643755"/>
            <a:ext cx="2778177" cy="5497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ইচ্ছাধীন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নলাকৃতি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শাখান্বিত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দাগযুক্ত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ইন্টারক্যালাটেড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E1E7A-2767-4A57-BD60-ADCB5B8C8099}"/>
              </a:ext>
            </a:extLst>
          </p:cNvPr>
          <p:cNvSpPr/>
          <p:nvPr/>
        </p:nvSpPr>
        <p:spPr>
          <a:xfrm>
            <a:off x="647445" y="5471411"/>
            <a:ext cx="4615347" cy="742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কার্ডিয়াক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হৃদপেশি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(Cardiac muscle)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D821F-635A-4BA8-A1AA-B82B87B17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5" y="643755"/>
            <a:ext cx="4965817" cy="3544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F6704-FAFE-4943-B04B-0AD8DE207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3" t="23614" r="2234" b="47250"/>
          <a:stretch/>
        </p:blipFill>
        <p:spPr>
          <a:xfrm>
            <a:off x="2728208" y="3267856"/>
            <a:ext cx="2841095" cy="2047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67F25C-2110-4B13-B3CF-6004DBAF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05" y="811123"/>
            <a:ext cx="304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647E749-CD23-46D5-9366-409090F6C56A}"/>
              </a:ext>
            </a:extLst>
          </p:cNvPr>
          <p:cNvSpPr/>
          <p:nvPr/>
        </p:nvSpPr>
        <p:spPr>
          <a:xfrm>
            <a:off x="3910399" y="643460"/>
            <a:ext cx="4371201" cy="22072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42F3A4-9976-4354-888F-C1CACD62F784}"/>
              </a:ext>
            </a:extLst>
          </p:cNvPr>
          <p:cNvSpPr/>
          <p:nvPr/>
        </p:nvSpPr>
        <p:spPr>
          <a:xfrm>
            <a:off x="729751" y="2850700"/>
            <a:ext cx="10572833" cy="28603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কার্ডিয়াক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6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6F936D-6639-493C-8D2D-6B282C1618F1}"/>
              </a:ext>
            </a:extLst>
          </p:cNvPr>
          <p:cNvSpPr/>
          <p:nvPr/>
        </p:nvSpPr>
        <p:spPr>
          <a:xfrm>
            <a:off x="3797240" y="583499"/>
            <a:ext cx="4597520" cy="1736646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68F406-BF39-49A8-A11B-8DA10379D8B1}"/>
              </a:ext>
            </a:extLst>
          </p:cNvPr>
          <p:cNvSpPr/>
          <p:nvPr/>
        </p:nvSpPr>
        <p:spPr>
          <a:xfrm>
            <a:off x="1150989" y="2829811"/>
            <a:ext cx="98900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হৃৎপেশির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7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BA476F02-1C4D-4EE4-A0E4-0F7AFA21B9DB}"/>
              </a:ext>
            </a:extLst>
          </p:cNvPr>
          <p:cNvSpPr/>
          <p:nvPr/>
        </p:nvSpPr>
        <p:spPr>
          <a:xfrm>
            <a:off x="1099279" y="1064302"/>
            <a:ext cx="9993442" cy="4950738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2840971" y="2563319"/>
            <a:ext cx="7183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3062987" y="3427327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813480" y="4291335"/>
            <a:ext cx="10778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2FE06-0FA9-42AC-805D-C8A97EF411ED}"/>
              </a:ext>
            </a:extLst>
          </p:cNvPr>
          <p:cNvSpPr txBox="1"/>
          <p:nvPr/>
        </p:nvSpPr>
        <p:spPr>
          <a:xfrm>
            <a:off x="1840798" y="701271"/>
            <a:ext cx="872427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9A7B26-BA13-48BD-AF98-131BED059E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15">
        <p14:doors dir="vert"/>
      </p:transition>
    </mc:Choice>
    <mc:Fallback xmlns="">
      <p:transition spd="slow" advTm="13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9824E-AD0C-477F-9BCC-A2B8287F8352}"/>
              </a:ext>
            </a:extLst>
          </p:cNvPr>
          <p:cNvSpPr txBox="1"/>
          <p:nvPr/>
        </p:nvSpPr>
        <p:spPr>
          <a:xfrm>
            <a:off x="5051516" y="1993699"/>
            <a:ext cx="2762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3D5B9-A624-475F-A14B-1767CC4A87ED}"/>
              </a:ext>
            </a:extLst>
          </p:cNvPr>
          <p:cNvSpPr txBox="1"/>
          <p:nvPr/>
        </p:nvSpPr>
        <p:spPr>
          <a:xfrm>
            <a:off x="4270852" y="2782757"/>
            <a:ext cx="4323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2CFB4-2E3F-44F6-B41C-86AE854D4DCB}"/>
              </a:ext>
            </a:extLst>
          </p:cNvPr>
          <p:cNvSpPr txBox="1"/>
          <p:nvPr/>
        </p:nvSpPr>
        <p:spPr>
          <a:xfrm>
            <a:off x="5167729" y="3646765"/>
            <a:ext cx="27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AE6C3-471D-404D-A725-7C9BF14C4A9D}"/>
              </a:ext>
            </a:extLst>
          </p:cNvPr>
          <p:cNvSpPr txBox="1"/>
          <p:nvPr/>
        </p:nvSpPr>
        <p:spPr>
          <a:xfrm>
            <a:off x="4542564" y="4510773"/>
            <a:ext cx="4022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নম্বর-২.৩.২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EFB2-118A-4160-BAC3-7E631DA7817D}"/>
              </a:ext>
            </a:extLst>
          </p:cNvPr>
          <p:cNvSpPr txBox="1"/>
          <p:nvPr/>
        </p:nvSpPr>
        <p:spPr>
          <a:xfrm>
            <a:off x="5303839" y="5374781"/>
            <a:ext cx="238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০8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8F26E-41BE-4192-B52B-6DD4CB1C860B}"/>
              </a:ext>
            </a:extLst>
          </p:cNvPr>
          <p:cNvSpPr txBox="1"/>
          <p:nvPr/>
        </p:nvSpPr>
        <p:spPr>
          <a:xfrm>
            <a:off x="1840798" y="641311"/>
            <a:ext cx="8724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>
        <p14:prism isContent="1"/>
      </p:transition>
    </mc:Choice>
    <mc:Fallback xmlns="">
      <p:transition spd="slow" advTm="1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B4C54-72C0-4B13-9F3F-E1358C866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b="13642"/>
          <a:stretch/>
        </p:blipFill>
        <p:spPr>
          <a:xfrm>
            <a:off x="1078875" y="760750"/>
            <a:ext cx="9759014" cy="47026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0DDC69-A84B-4B50-874B-0073D5BA8347}"/>
              </a:ext>
            </a:extLst>
          </p:cNvPr>
          <p:cNvSpPr/>
          <p:nvPr/>
        </p:nvSpPr>
        <p:spPr>
          <a:xfrm>
            <a:off x="6096000" y="5420692"/>
            <a:ext cx="264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81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"/>
    </mc:Choice>
    <mc:Fallback xmlns="">
      <p:transition spd="slow" advTm="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1019331" y="3009749"/>
            <a:ext cx="10283253" cy="202412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5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115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115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"/>
    </mc:Choice>
    <mc:Fallback xmlns="">
      <p:transition spd="slow" advTm="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1019331" y="3009749"/>
            <a:ext cx="10283253" cy="2509242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</a:t>
            </a:r>
            <a:r>
              <a:rPr lang="bn-IN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</a:t>
            </a: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"/>
    </mc:Choice>
    <mc:Fallback>
      <p:transition spd="slow" advTm="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0D44C-0E47-4CE1-AA1F-39BFCA6879A8}"/>
              </a:ext>
            </a:extLst>
          </p:cNvPr>
          <p:cNvSpPr txBox="1"/>
          <p:nvPr/>
        </p:nvSpPr>
        <p:spPr>
          <a:xfrm>
            <a:off x="729521" y="2675184"/>
            <a:ext cx="6960559" cy="3446026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মেসোডার্ম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সংকোচন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প্রসারণক্ষম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মাতৃকা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অনুপস্থিত।পেশিকোষগুলো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তন্তুময়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A2C2E-C1A7-416A-AD57-6BEDE4D0A7B9}"/>
              </a:ext>
            </a:extLst>
          </p:cNvPr>
          <p:cNvSpPr txBox="1"/>
          <p:nvPr/>
        </p:nvSpPr>
        <p:spPr>
          <a:xfrm>
            <a:off x="2405857" y="771914"/>
            <a:ext cx="6960559" cy="168789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7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72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7D583-7ED2-49EB-AF48-FB7000922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49" y="3148802"/>
            <a:ext cx="3709697" cy="21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"/>
    </mc:Choice>
    <mc:Fallback xmlns="">
      <p:transition spd="slow" advTm="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58C703-93D3-486C-B1D4-8C8560668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214857"/>
              </p:ext>
            </p:extLst>
          </p:nvPr>
        </p:nvGraphicFramePr>
        <p:xfrm>
          <a:off x="764501" y="719528"/>
          <a:ext cx="10672993" cy="541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9D8DCFC-115C-4D25-AD59-2019CE052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5E5A735-6B53-4C3D-B8E9-A3E4D492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E86A168-FAC2-4087-A6D2-07EEE9CA6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4E160C5-0244-493F-BEEB-B102F9D1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B41FC2C-FCDE-4B5E-A9A9-325D9AED4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A063E2-6CFC-4A42-8463-2183625BB398}"/>
              </a:ext>
            </a:extLst>
          </p:cNvPr>
          <p:cNvSpPr/>
          <p:nvPr/>
        </p:nvSpPr>
        <p:spPr>
          <a:xfrm>
            <a:off x="5731245" y="643755"/>
            <a:ext cx="2778177" cy="5497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ইচ্ছানুযায়ী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শাখাবিহীন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আড়াআড়ি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ডোরাযুক্ত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E1E7A-2767-4A57-BD60-ADCB5B8C8099}"/>
              </a:ext>
            </a:extLst>
          </p:cNvPr>
          <p:cNvSpPr/>
          <p:nvPr/>
        </p:nvSpPr>
        <p:spPr>
          <a:xfrm>
            <a:off x="647445" y="5471411"/>
            <a:ext cx="4615347" cy="742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(Voluntary)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ডোরাকাটা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(Striated muscle)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10D2B-9701-4761-8945-1CE6EC3F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9" b="41639"/>
          <a:stretch/>
        </p:blipFill>
        <p:spPr>
          <a:xfrm>
            <a:off x="883155" y="851977"/>
            <a:ext cx="4868076" cy="1636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32571-A36D-4384-A5D4-BB656F073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3" b="12480"/>
          <a:stretch/>
        </p:blipFill>
        <p:spPr>
          <a:xfrm>
            <a:off x="883154" y="2683238"/>
            <a:ext cx="4732867" cy="2578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F761C-4E52-47B9-A067-3D2C45FAA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68" y="773866"/>
            <a:ext cx="2778177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BC8B9D-0AC8-4431-9A1B-97923CB3A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646" y="4398979"/>
            <a:ext cx="2778177" cy="1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1904</TotalTime>
  <Words>240</Words>
  <Application>Microsoft Office PowerPoint</Application>
  <PresentationFormat>Widescreen</PresentationFormat>
  <Paragraphs>47</Paragraphs>
  <Slides>14</Slides>
  <Notes>2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Akher Ali Sujan</dc:creator>
  <cp:lastModifiedBy>Akher Ali Sujan</cp:lastModifiedBy>
  <cp:revision>499</cp:revision>
  <dcterms:created xsi:type="dcterms:W3CDTF">2020-07-24T08:38:41Z</dcterms:created>
  <dcterms:modified xsi:type="dcterms:W3CDTF">2021-09-26T05:55:14Z</dcterms:modified>
</cp:coreProperties>
</file>