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8" r:id="rId2"/>
    <p:sldId id="256" r:id="rId3"/>
    <p:sldId id="259" r:id="rId4"/>
    <p:sldId id="260" r:id="rId5"/>
    <p:sldId id="261" r:id="rId6"/>
    <p:sldId id="263" r:id="rId7"/>
    <p:sldId id="262" r:id="rId8"/>
    <p:sldId id="273" r:id="rId9"/>
    <p:sldId id="257" r:id="rId10"/>
    <p:sldId id="265" r:id="rId11"/>
    <p:sldId id="266" r:id="rId12"/>
    <p:sldId id="267" r:id="rId13"/>
    <p:sldId id="269" r:id="rId14"/>
    <p:sldId id="258" r:id="rId15"/>
    <p:sldId id="264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80BC-67DF-42F0-80B1-54983A0DBC98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D1DAD-2A26-463F-A892-9D7A13E7B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7C64-D4A7-404A-8AC3-2D9533D905F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9439-865E-463B-A571-21577801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" y="0"/>
            <a:ext cx="123239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4172" y="1122445"/>
            <a:ext cx="790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764" y="1171913"/>
            <a:ext cx="978408" cy="484632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764" y="21906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4172" y="2158928"/>
            <a:ext cx="8884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দেহের প্রায় নব্বই ভাগ পানি।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19473"/>
            <a:ext cx="76211" cy="190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99" y="1122444"/>
            <a:ext cx="2074459" cy="3108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12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0" y="1954213"/>
            <a:ext cx="1187355" cy="475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7355" y="1807036"/>
            <a:ext cx="9162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তৈরিতেও উদ্ভিদ পানি ব্যাবহার করে।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45" y="1461813"/>
            <a:ext cx="404869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3834" y="970030"/>
            <a:ext cx="1015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পুষ্টি উপাদান সংগ্রহ ও বিভিন্ন অংশে পরিবহনের জন্য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পানি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0" y="2979956"/>
            <a:ext cx="4831308" cy="3673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miley Face 4"/>
          <p:cNvSpPr/>
          <p:nvPr/>
        </p:nvSpPr>
        <p:spPr>
          <a:xfrm>
            <a:off x="313899" y="805217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483" y="173904"/>
            <a:ext cx="11177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 গরমে পানি উদ্ভিদের দেহ শীতল করতে সাহায্য করে।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2565779"/>
            <a:ext cx="3330124" cy="37846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Quad Arrow Callout 4"/>
          <p:cNvSpPr/>
          <p:nvPr/>
        </p:nvSpPr>
        <p:spPr>
          <a:xfrm>
            <a:off x="100083" y="192718"/>
            <a:ext cx="914400" cy="75062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Callout 5"/>
          <p:cNvSpPr/>
          <p:nvPr/>
        </p:nvSpPr>
        <p:spPr>
          <a:xfrm>
            <a:off x="10918209" y="173904"/>
            <a:ext cx="861309" cy="75392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544658"/>
            <a:ext cx="9580728" cy="4378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6538" y="318948"/>
            <a:ext cx="10158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sz="6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পানি।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2061" y="6158556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উদ্ভিদ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2198355"/>
            <a:ext cx="2828925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3" y="2309457"/>
            <a:ext cx="2857500" cy="223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nut 5"/>
          <p:cNvSpPr/>
          <p:nvPr/>
        </p:nvSpPr>
        <p:spPr>
          <a:xfrm>
            <a:off x="0" y="-1920"/>
            <a:ext cx="12191999" cy="6858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645" y="481485"/>
            <a:ext cx="7383439" cy="76944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ব্যাবহার করে?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9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513" y="1257391"/>
            <a:ext cx="570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দেহের  ৬০- ৭০ ভাগ পানি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4910" y="1257391"/>
            <a:ext cx="286603" cy="4913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164910" y="2287781"/>
            <a:ext cx="286602" cy="440157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1512" y="2153917"/>
            <a:ext cx="1076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defined Process 8"/>
          <p:cNvSpPr/>
          <p:nvPr/>
        </p:nvSpPr>
        <p:spPr>
          <a:xfrm>
            <a:off x="164911" y="3222666"/>
            <a:ext cx="286601" cy="407637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423" y="3050443"/>
            <a:ext cx="7492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খাদ্য পরিপাকে সাহায্য করে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91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44" y="8650"/>
            <a:ext cx="5472753" cy="686524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49940" y="2834462"/>
            <a:ext cx="3248167" cy="818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98107" y="670306"/>
            <a:ext cx="0" cy="40927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25401" y="670306"/>
            <a:ext cx="8052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5401" y="4763068"/>
            <a:ext cx="90075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25401" y="3577988"/>
            <a:ext cx="90075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25401" y="2117391"/>
            <a:ext cx="90075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6798860" y="207701"/>
            <a:ext cx="4981434" cy="9252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6864235" y="1664819"/>
            <a:ext cx="4981434" cy="8937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6853447" y="3011098"/>
            <a:ext cx="4981434" cy="94795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6853447" y="4264794"/>
            <a:ext cx="4981434" cy="9965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137191" y="149107"/>
            <a:ext cx="4435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6129" y="1747642"/>
            <a:ext cx="473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পুষ্টি উপাদান শোষনে সহায়তা করে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75207" y="3179663"/>
            <a:ext cx="470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পরিপাকে সাহায্য করে।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6884" y="4312736"/>
            <a:ext cx="390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তাপমাত্রাকে স্বাভাবিক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 সাহায্য করে।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0"/>
            <a:ext cx="12355773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-163773" y="281715"/>
            <a:ext cx="6646460" cy="846161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501" y="322945"/>
            <a:ext cx="380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-163773" y="2973506"/>
            <a:ext cx="10798792" cy="910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পানির তিনটি কাজ লিখ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163773" y="5352054"/>
            <a:ext cx="10798792" cy="910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পানি কেন প্রয়োজন?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-163773" y="4096875"/>
            <a:ext cx="10798792" cy="910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দলঃ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কী কী ভাবে পানি ব্যাবহার করে?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14" y="288370"/>
            <a:ext cx="3630305" cy="220795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816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" y="1"/>
            <a:ext cx="12192000" cy="6857999"/>
          </a:xfrm>
          <a:prstGeom prst="rect">
            <a:avLst/>
          </a:prstGeom>
        </p:spPr>
      </p:pic>
      <p:sp>
        <p:nvSpPr>
          <p:cNvPr id="3" name="Quad Arrow Callout 2"/>
          <p:cNvSpPr/>
          <p:nvPr/>
        </p:nvSpPr>
        <p:spPr>
          <a:xfrm>
            <a:off x="118278" y="321469"/>
            <a:ext cx="1232850" cy="1364778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5593" y="588359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১৫ ও ১৬ পৃষ্ঠা বের কর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9403307" y="470095"/>
            <a:ext cx="1216152" cy="1216152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81" y="1640696"/>
            <a:ext cx="3848637" cy="508706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64" y="1686246"/>
            <a:ext cx="3660838" cy="499596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13080" y="2893325"/>
            <a:ext cx="3881248" cy="12909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502" y="3160216"/>
            <a:ext cx="287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850886"/>
            <a:ext cx="11955438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V="1">
            <a:off x="0" y="884960"/>
            <a:ext cx="11955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2560532">
            <a:off x="1211524" y="1242533"/>
            <a:ext cx="1875939" cy="1735541"/>
            <a:chOff x="4265453" y="2950601"/>
            <a:chExt cx="1455233" cy="1382791"/>
          </a:xfrm>
        </p:grpSpPr>
        <p:sp>
          <p:nvSpPr>
            <p:cNvPr id="4" name="Flowchart: Connector 3"/>
            <p:cNvSpPr/>
            <p:nvPr/>
          </p:nvSpPr>
          <p:spPr>
            <a:xfrm>
              <a:off x="4265453" y="2950601"/>
              <a:ext cx="317920" cy="18588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935064" y="3491150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61376" y="2640517"/>
            <a:ext cx="1169238" cy="1288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61704" y="2728343"/>
            <a:ext cx="1174548" cy="9576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33691" y="2307814"/>
            <a:ext cx="901454" cy="1096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>
                <a:gd name="adj" fmla="val 9123"/>
              </a:avLst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2560532">
            <a:off x="6040334" y="1078416"/>
            <a:ext cx="1422850" cy="1401407"/>
            <a:chOff x="4297836" y="2931985"/>
            <a:chExt cx="1422850" cy="1401407"/>
          </a:xfrm>
        </p:grpSpPr>
        <p:sp>
          <p:nvSpPr>
            <p:cNvPr id="18" name="Flowchart: Connector 17"/>
            <p:cNvSpPr/>
            <p:nvPr/>
          </p:nvSpPr>
          <p:spPr>
            <a:xfrm>
              <a:off x="4297836" y="2931985"/>
              <a:ext cx="285536" cy="1730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560532">
            <a:off x="8202996" y="1141580"/>
            <a:ext cx="1095250" cy="953420"/>
            <a:chOff x="4360703" y="2961774"/>
            <a:chExt cx="1359983" cy="1371618"/>
          </a:xfrm>
        </p:grpSpPr>
        <p:sp>
          <p:nvSpPr>
            <p:cNvPr id="27" name="Flowchart: Connector 26"/>
            <p:cNvSpPr/>
            <p:nvPr/>
          </p:nvSpPr>
          <p:spPr>
            <a:xfrm>
              <a:off x="4360703" y="2961774"/>
              <a:ext cx="222670" cy="17471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4465091" y="3045726"/>
              <a:ext cx="404411" cy="37433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759762" y="3326020"/>
              <a:ext cx="397080" cy="36970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560532">
            <a:off x="3667763" y="1180265"/>
            <a:ext cx="1474838" cy="1355165"/>
            <a:chOff x="4245848" y="2978227"/>
            <a:chExt cx="1474838" cy="1355165"/>
          </a:xfrm>
        </p:grpSpPr>
        <p:sp>
          <p:nvSpPr>
            <p:cNvPr id="36" name="Flowchart: Connector 35"/>
            <p:cNvSpPr/>
            <p:nvPr/>
          </p:nvSpPr>
          <p:spPr>
            <a:xfrm>
              <a:off x="4245848" y="2978227"/>
              <a:ext cx="337524" cy="15825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89300" y="3175432"/>
            <a:ext cx="1385091" cy="12891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79227" y="3550454"/>
            <a:ext cx="718792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05776" y="2502847"/>
            <a:ext cx="775088" cy="144655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90382" y="2512995"/>
            <a:ext cx="453727" cy="120032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sz="7200" dirty="0" smtClean="0">
                <a:solidFill>
                  <a:srgbClr val="92D050"/>
                </a:solidFill>
              </a:rPr>
              <a:t>ত</a:t>
            </a:r>
            <a:endParaRPr lang="en-US" sz="7200" dirty="0">
              <a:solidFill>
                <a:srgbClr val="92D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6208" y="2389461"/>
            <a:ext cx="896313" cy="10144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44491" cy="8547425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 rot="2560532">
            <a:off x="1363924" y="1394933"/>
            <a:ext cx="1875939" cy="1735541"/>
            <a:chOff x="4265453" y="2950601"/>
            <a:chExt cx="1455233" cy="1382791"/>
          </a:xfrm>
        </p:grpSpPr>
        <p:sp>
          <p:nvSpPr>
            <p:cNvPr id="100" name="Flowchart: Connector 99"/>
            <p:cNvSpPr/>
            <p:nvPr/>
          </p:nvSpPr>
          <p:spPr>
            <a:xfrm>
              <a:off x="4265453" y="2950601"/>
              <a:ext cx="317920" cy="18588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4935064" y="3491150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4113776" y="2792917"/>
            <a:ext cx="1169238" cy="1288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314104" y="2880743"/>
            <a:ext cx="1174548" cy="9576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8586091" y="2460214"/>
            <a:ext cx="901454" cy="1096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>
                <a:gd name="adj" fmla="val 9123"/>
              </a:avLst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 rot="2560532">
            <a:off x="6192734" y="1230816"/>
            <a:ext cx="1422850" cy="1401407"/>
            <a:chOff x="4297836" y="2931985"/>
            <a:chExt cx="1422850" cy="1401407"/>
          </a:xfrm>
        </p:grpSpPr>
        <p:sp>
          <p:nvSpPr>
            <p:cNvPr id="112" name="Flowchart: Connector 111"/>
            <p:cNvSpPr/>
            <p:nvPr/>
          </p:nvSpPr>
          <p:spPr>
            <a:xfrm>
              <a:off x="4297836" y="2931985"/>
              <a:ext cx="285536" cy="1730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rot="2560532">
            <a:off x="8355396" y="1293980"/>
            <a:ext cx="1095250" cy="953420"/>
            <a:chOff x="4360703" y="2961774"/>
            <a:chExt cx="1359983" cy="1371618"/>
          </a:xfrm>
        </p:grpSpPr>
        <p:sp>
          <p:nvSpPr>
            <p:cNvPr id="121" name="Flowchart: Connector 120"/>
            <p:cNvSpPr/>
            <p:nvPr/>
          </p:nvSpPr>
          <p:spPr>
            <a:xfrm>
              <a:off x="4360703" y="2961774"/>
              <a:ext cx="222670" cy="17471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4465091" y="3045726"/>
              <a:ext cx="404411" cy="37433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4759762" y="3326020"/>
              <a:ext cx="397080" cy="36970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rot="2560532">
            <a:off x="3820163" y="1332665"/>
            <a:ext cx="1474838" cy="1355165"/>
            <a:chOff x="4245848" y="2978227"/>
            <a:chExt cx="1474838" cy="1355165"/>
          </a:xfrm>
        </p:grpSpPr>
        <p:sp>
          <p:nvSpPr>
            <p:cNvPr id="130" name="Flowchart: Connector 129"/>
            <p:cNvSpPr/>
            <p:nvPr/>
          </p:nvSpPr>
          <p:spPr>
            <a:xfrm>
              <a:off x="4245848" y="2978227"/>
              <a:ext cx="337524" cy="158256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4465092" y="3045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4617492" y="3198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4769892" y="33505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4922292" y="35029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5" name="Flowchart: Connector 134"/>
            <p:cNvSpPr/>
            <p:nvPr/>
          </p:nvSpPr>
          <p:spPr>
            <a:xfrm>
              <a:off x="5074692" y="36553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5227092" y="38077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5379492" y="3960125"/>
              <a:ext cx="341194" cy="37326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1741700" y="3315196"/>
            <a:ext cx="1385091" cy="12891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158176" y="2655247"/>
            <a:ext cx="775088" cy="144655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42782" y="2665395"/>
            <a:ext cx="453727" cy="120032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IN" sz="7200" dirty="0" smtClean="0">
                <a:solidFill>
                  <a:srgbClr val="92D050"/>
                </a:solidFill>
              </a:rPr>
              <a:t>ত</a:t>
            </a:r>
            <a:endParaRPr lang="en-US" sz="7200" dirty="0">
              <a:solidFill>
                <a:srgbClr val="92D05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568608" y="2541861"/>
            <a:ext cx="896313" cy="101445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0"/>
            <a:ext cx="12192000" cy="6877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09684" y="586854"/>
            <a:ext cx="1108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কর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586854"/>
            <a:ext cx="3657599" cy="2183642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 Same Side Corner Rectangle 4"/>
          <p:cNvSpPr/>
          <p:nvPr/>
        </p:nvSpPr>
        <p:spPr>
          <a:xfrm>
            <a:off x="1501254" y="4367284"/>
            <a:ext cx="8966579" cy="696035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প্রস্তত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3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2283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07044"/>
              </p:ext>
            </p:extLst>
          </p:nvPr>
        </p:nvGraphicFramePr>
        <p:xfrm>
          <a:off x="1745397" y="1082848"/>
          <a:ext cx="8127999" cy="231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15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1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1837654" y="1513665"/>
            <a:ext cx="2706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উদ্ভদ ও প্রানি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ব্যাবহার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5845" y="968991"/>
            <a:ext cx="980364" cy="5847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7337" y="1282890"/>
            <a:ext cx="150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08877" y="968990"/>
            <a:ext cx="107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94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30526"/>
              </p:ext>
            </p:extLst>
          </p:nvPr>
        </p:nvGraphicFramePr>
        <p:xfrm>
          <a:off x="2456596" y="1689148"/>
          <a:ext cx="6065798" cy="3392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899"/>
                <a:gridCol w="3032899"/>
              </a:tblGrid>
              <a:tr h="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উদ্ভিদ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প্রাণি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55761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১।খাদ্য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তৈরীতে।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১।পুষ্টি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 শোষন।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২।পুষ্টি উপাদান সংগ্রহ।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২।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 পরিবহন।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৩।পুষ্টি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 পরিবহন ও শোষণ।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খাদ্য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পরিপাক।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৪।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দেহের তাপমাত্রা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নিয়ন্ত্রণ।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.৪।দেহের তাপমাত্রা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স্বাভাবিক রাখা।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5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62"/>
            <a:ext cx="12191999" cy="6871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7009" y="636104"/>
            <a:ext cx="9621078" cy="255454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Yo</a:t>
            </a:r>
            <a:r>
              <a:rPr lang="en-US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bn-IN" sz="8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একাকী কাজ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5" y="347345"/>
            <a:ext cx="2847975" cy="2877117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952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185"/>
            <a:ext cx="12192000" cy="7338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3692" y="328246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  )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46" y="647774"/>
            <a:ext cx="414382" cy="536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6123" y="1641231"/>
            <a:ext cx="78544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উদ্ভিদের পুষ্টি শোষণের জন্য কোনটি প্রয়োজন?</a:t>
            </a:r>
          </a:p>
          <a:p>
            <a:r>
              <a:rPr lang="b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পানি</a:t>
            </a:r>
          </a:p>
          <a:p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বায়ু</a:t>
            </a:r>
          </a:p>
          <a:p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মাটি</a:t>
            </a:r>
          </a:p>
          <a:p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আলো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জীবের পানি প্রয়োজন কেন?</a:t>
            </a:r>
          </a:p>
          <a:p>
            <a:r>
              <a:rPr lang="bn-I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শ্বাস গ্রহণের জন্য</a:t>
            </a:r>
          </a:p>
          <a:p>
            <a:r>
              <a:rPr lang="bn-I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বেঁচে থাকার জন্য</a:t>
            </a:r>
          </a:p>
          <a:p>
            <a:r>
              <a:rPr lang="bn-I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গ)বৃদ্ধি লাভের জন্য</a:t>
            </a:r>
          </a:p>
          <a:p>
            <a:r>
              <a:rPr lang="bn-IN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পুষ্টি লাভের জন্য</a:t>
            </a:r>
            <a:endParaRPr lang="bn-IN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4" y="2089712"/>
            <a:ext cx="414382" cy="53625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4" y="4797743"/>
            <a:ext cx="414382" cy="5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5014" y="-2520460"/>
            <a:ext cx="8721972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0217" y="4021015"/>
            <a:ext cx="3798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0355"/>
            <a:ext cx="3932237" cy="3811588"/>
          </a:xfrm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তহমিনা বেগম প্রধান শিক্ষক</a:t>
            </a:r>
          </a:p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শিমুলতলী সপ্রাবি</a:t>
            </a:r>
          </a:p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36784" b="52495"/>
          <a:stretch/>
        </p:blipFill>
        <p:spPr>
          <a:xfrm rot="16200000">
            <a:off x="6074307" y="1262417"/>
            <a:ext cx="6482689" cy="4312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13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493" y="585633"/>
            <a:ext cx="9144000" cy="2387600"/>
          </a:xfrm>
        </p:spPr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2015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বিজ্ঞান</a:t>
            </a:r>
            <a:endParaRPr lang="en-US" dirty="0" smtClean="0"/>
          </a:p>
          <a:p>
            <a:r>
              <a:rPr lang="bn-IN" dirty="0" smtClean="0"/>
              <a:t>অধ্যায়ঃ৩</a:t>
            </a:r>
          </a:p>
          <a:p>
            <a:r>
              <a:rPr lang="bn-IN" dirty="0" smtClean="0"/>
              <a:t>পাঠের শিরোনামঃ জীবনের জন্য পানি</a:t>
            </a:r>
          </a:p>
          <a:p>
            <a:r>
              <a:rPr lang="bn-IN" dirty="0" smtClean="0"/>
              <a:t>পাঠ্যাংশঃউদ্ভিদ ও প্রানির জন্য পানি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6" y="0"/>
            <a:ext cx="12355774" cy="8415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788" y="7466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C000"/>
                </a:solidFill>
              </a:rPr>
              <a:t>প্রাথমিক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 err="1">
                <a:solidFill>
                  <a:srgbClr val="FFC000"/>
                </a:solidFill>
              </a:rPr>
              <a:t>বিজ্ঞান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bn-IN" sz="3600" dirty="0">
                <a:solidFill>
                  <a:srgbClr val="FFC000"/>
                </a:solidFill>
              </a:rPr>
              <a:t>অধ্যায়ঃ৩</a:t>
            </a:r>
          </a:p>
          <a:p>
            <a:r>
              <a:rPr lang="bn-IN" sz="3600" dirty="0">
                <a:solidFill>
                  <a:srgbClr val="FFC000"/>
                </a:solidFill>
              </a:rPr>
              <a:t>পাঠের শিরোনামঃ জীবনের জন্য পানি</a:t>
            </a:r>
          </a:p>
          <a:p>
            <a:r>
              <a:rPr lang="bn-IN" sz="3600" dirty="0">
                <a:solidFill>
                  <a:srgbClr val="FFC000"/>
                </a:solidFill>
              </a:rPr>
              <a:t>পাঠ্যাংশঃউদ্ভিদ ও প্রানির জন্য পানি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628" y="38714"/>
            <a:ext cx="242020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4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08"/>
            <a:ext cx="10515600" cy="1325563"/>
          </a:xfrm>
        </p:spPr>
        <p:txBody>
          <a:bodyPr>
            <a:normAutofit/>
          </a:bodyPr>
          <a:lstStyle/>
          <a:p>
            <a:r>
              <a:rPr lang="bn-IN" sz="8000" dirty="0" smtClean="0"/>
              <a:t>          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000" dirty="0" smtClean="0"/>
              <a:t>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.1.1.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প্রানির জীবনে পানির প্রয়োজনীয়তা ব্যাখ্যা করতে পারবে।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" y="-119294"/>
            <a:ext cx="12143054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278019"/>
            <a:ext cx="11329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.1.1.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প্রানির জীবনে পানির প্রয়োজনীয়তা ব্যাখ্যা করতে পারবে।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5109" y="1825625"/>
            <a:ext cx="5759355" cy="1323439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isometricOffAxis2Top"/>
              <a:lightRig rig="threePt" dir="t"/>
            </a:scene3d>
          </a:bodyPr>
          <a:lstStyle/>
          <a:p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2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5" y="5068888"/>
            <a:ext cx="3932237" cy="1600200"/>
          </a:xfrm>
        </p:spPr>
        <p:txBody>
          <a:bodyPr/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একাকি চিন্তা কর ও প্রশ্ন গুলির উত্তর দাও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44458"/>
            <a:ext cx="4171524" cy="1559391"/>
          </a:xfrm>
        </p:spPr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সহকারে লক্ষ্য কর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081" y="2463301"/>
            <a:ext cx="2702255" cy="1724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44" y="2463301"/>
            <a:ext cx="2904802" cy="1827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81" y="4730123"/>
            <a:ext cx="2838732" cy="1891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06" y="4879324"/>
            <a:ext cx="2924921" cy="17422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9" y="379693"/>
            <a:ext cx="3168604" cy="156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59" y="343009"/>
            <a:ext cx="2893325" cy="1762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7232" y="1638218"/>
            <a:ext cx="4346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।পানির </a:t>
            </a:r>
            <a:r>
              <a:rPr lang="bn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 ও মানুষের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 কোনগুলি?</a:t>
            </a:r>
          </a:p>
          <a:p>
            <a:r>
              <a:rPr lang="en-US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প্রানির</a:t>
            </a:r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পানির প্রয়োজন? </a:t>
            </a:r>
          </a:p>
        </p:txBody>
      </p:sp>
      <p:sp>
        <p:nvSpPr>
          <p:cNvPr id="6" name="Up Arrow 5"/>
          <p:cNvSpPr/>
          <p:nvPr/>
        </p:nvSpPr>
        <p:spPr>
          <a:xfrm>
            <a:off x="1900217" y="4879323"/>
            <a:ext cx="484632" cy="8711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83299" y="10038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29"/>
            <a:ext cx="8665191" cy="1325563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জীবনের জন্য পানি</a:t>
            </a:r>
          </a:p>
          <a:p>
            <a:pPr marL="0" indent="0">
              <a:buNone/>
            </a:pP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12096465" cy="7051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447354" y="3117416"/>
            <a:ext cx="5392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6513" y="848227"/>
            <a:ext cx="3978974" cy="120032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5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310"/>
            <a:ext cx="12191999" cy="7013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866" y="259307"/>
            <a:ext cx="8120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পানি ছাড়া জীব বাঁচতে পারেনা।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2712" y="2019868"/>
            <a:ext cx="8208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ছবিতে কী এখতে পাচ্ছ?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২।পানির প্রাকৃতিক উৎস ও মানুষের তৈরি উৎস কোনগুলি?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উদ্ভিদ ও প্রানির কেন পানির প্রয়োজন?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7620" y="3013501"/>
            <a:ext cx="11900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উদ্ভিদ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ব্যাবহার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9" y="837849"/>
            <a:ext cx="2266950" cy="2019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1" y="2357436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126831" y="4484188"/>
            <a:ext cx="606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দেখি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4.44444E-6 L -8.33333E-7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455</Words>
  <Application>Microsoft Office PowerPoint</Application>
  <PresentationFormat>Widescreen</PresentationFormat>
  <Paragraphs>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আমার পরিচয়</vt:lpstr>
      <vt:lpstr>পাঠ পরিচিতি</vt:lpstr>
      <vt:lpstr>           শিখনফল </vt:lpstr>
      <vt:lpstr>একাকি চিন্তা কর ও প্রশ্ন গুলির উত্তর দাও</vt:lpstr>
      <vt:lpstr>                    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105</cp:revision>
  <dcterms:created xsi:type="dcterms:W3CDTF">2021-08-14T15:22:15Z</dcterms:created>
  <dcterms:modified xsi:type="dcterms:W3CDTF">2021-09-25T06:25:34Z</dcterms:modified>
</cp:coreProperties>
</file>