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37583-40B1-4965-864C-42738A418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D9A7F-E6F4-4DA4-8A49-DDE2C103D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B2256-86F0-4DA6-9328-53F0C8FBF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BEF0-B387-4B2F-955C-E4ACF07A54EE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219F9-B11C-45B1-81A6-CE70FCF86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5F79A-AD2A-4B9C-84C4-8E472B31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19F-C272-4F89-9152-0A8B39E2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2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73AF-DEB9-47DC-B9B4-CEEEAF318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CC68A7-3220-4314-A297-DAD6E23B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7188B-6AD7-4AAC-ADBD-134E9FF29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BEF0-B387-4B2F-955C-E4ACF07A54EE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3D593-B583-4171-BF9F-DCB92017E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0DC7F-4645-44C5-81CA-93A26C28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19F-C272-4F89-9152-0A8B39E2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8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DE5344-0F08-41DF-94AD-C805121C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000BD-279E-464F-A171-E3141460E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16903-1727-480D-83FB-5979E8B83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BEF0-B387-4B2F-955C-E4ACF07A54EE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AA8F8-22DA-4D0C-85CE-5560E972B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08997-3C50-4B02-907A-F68CF4D68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19F-C272-4F89-9152-0A8B39E2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5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EC7EC-03F0-4A3F-96D1-C104F446A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741B-9017-4099-A8E7-D6675721D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46684-5DC3-4CDC-9A92-350188170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BEF0-B387-4B2F-955C-E4ACF07A54EE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187C-C63F-46E6-9B44-D33745FD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76AA1-576C-400C-921E-8AA4BED0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19F-C272-4F89-9152-0A8B39E2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0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09E07-6A02-4E2C-9940-9D7E8220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7DF05-3DE9-4FF2-9A4C-63AABE670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2E694-7469-4FFB-8ED8-7DB21C0A7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BEF0-B387-4B2F-955C-E4ACF07A54EE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1C221-4E30-4C58-8D2D-B280714D6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21D12-AE0C-4414-B60D-66807E1D0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19F-C272-4F89-9152-0A8B39E2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8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2835-F7AB-44AD-9285-074D0CCE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20AF-E17B-4F97-9A29-C83862106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0A4F0F-23EE-484B-8687-20CEE8856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41579-E573-4E98-A775-84B5269FD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BEF0-B387-4B2F-955C-E4ACF07A54EE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81418-AD6D-4575-9E97-4F94D08E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BA782-4246-46E5-91C9-42A06CD7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19F-C272-4F89-9152-0A8B39E2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0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A1080-80FF-41E4-A762-87E8E1BB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6A00F-FEF6-40B8-9095-FB65769F7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83839-E547-47CF-99D2-22840CA8E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870A3A-32AC-4E18-9D7C-9BEE495E13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567C0-99FE-47CC-A153-755D4BC6F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C4F85A-08FF-47E2-80CF-DC9D4B8D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BEF0-B387-4B2F-955C-E4ACF07A54EE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95599B-2E4A-4F97-B56D-C4C40AFE2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69B2DA-BB2E-490E-9B63-A8D343F1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19F-C272-4F89-9152-0A8B39E2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2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974FA-CE36-4F02-A895-AEB600F16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BC95A-BF12-4F48-AE1D-E5DDDC2F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BEF0-B387-4B2F-955C-E4ACF07A54EE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12367-2574-4A7F-A629-C21AC3E2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531EA-7853-45B8-AA9E-DDBC8544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19F-C272-4F89-9152-0A8B39E2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6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3A8975-FCBB-43CA-959E-0543F7D88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BEF0-B387-4B2F-955C-E4ACF07A54EE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7663B4-03BB-47F8-A2FC-A1D52FDC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77C63-A121-450E-91A9-4F26E4FD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19F-C272-4F89-9152-0A8B39E2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0ADB7-43DA-48C4-AF16-3C9A1B13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A311E-11FE-430C-B6B2-F7183DC55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D2655-1784-4F86-9584-14EA9EC32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EB875-70CC-4356-92F8-3F15D28B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BEF0-B387-4B2F-955C-E4ACF07A54EE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D695D-DA59-42AB-964A-825D141E8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19462-422A-491F-97B7-F3EC90223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19F-C272-4F89-9152-0A8B39E2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4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1F717-C0FE-46B5-AAFC-F301A8E9A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58B0A0-A9C1-47B1-8C07-B551364181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D1F0E-FE8E-44F5-AEA4-57D2FCD7E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E7491-1CA8-4273-8EB1-0CD1B644B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BEF0-B387-4B2F-955C-E4ACF07A54EE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CED50-2EE0-421F-B88D-8990ACA3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1038D-0849-4337-A174-BBA5B80E5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19F-C272-4F89-9152-0A8B39E2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5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E5811F-2035-4E7F-BB74-717E1CDF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745B6-22E1-4C90-889D-E7BD6F4A4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03E87-A45C-49FA-A985-2EDCC63F0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ABEF0-B387-4B2F-955C-E4ACF07A54EE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F55F9-5E70-4838-A2CA-E64CD6CA9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CBB92-D8B4-4CA0-BF83-257A8E3B0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619F-C272-4F89-9152-0A8B39E2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8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67F8A8-4CCA-4A01-A255-1177C0B167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0">
            <a:gradFill flip="none" rotWithShape="1">
              <a:gsLst>
                <a:gs pos="20332">
                  <a:srgbClr val="FF0000"/>
                </a:gs>
                <a:gs pos="70000">
                  <a:schemeClr val="accent2">
                    <a:lumMod val="75000"/>
                  </a:schemeClr>
                </a:gs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191830-5730-4BD6-A2B9-D4C3BB7F5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4" y="126608"/>
            <a:ext cx="11943471" cy="66258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854E91-F748-4317-A023-C838847309AA}"/>
              </a:ext>
            </a:extLst>
          </p:cNvPr>
          <p:cNvSpPr txBox="1"/>
          <p:nvPr/>
        </p:nvSpPr>
        <p:spPr>
          <a:xfrm>
            <a:off x="351692" y="1732785"/>
            <a:ext cx="1184030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Welcome to my English Class</a:t>
            </a:r>
          </a:p>
        </p:txBody>
      </p:sp>
    </p:spTree>
    <p:extLst>
      <p:ext uri="{BB962C8B-B14F-4D97-AF65-F5344CB8AC3E}">
        <p14:creationId xmlns:p14="http://schemas.microsoft.com/office/powerpoint/2010/main" val="247974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9BB5D11-D85C-4815-9EDA-0E9655B0B13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D0E12D3-822F-46C3-B575-214CA2D82CB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22250">
              <a:gradFill>
                <a:gsLst>
                  <a:gs pos="0">
                    <a:schemeClr val="accent2"/>
                  </a:gs>
                  <a:gs pos="15000">
                    <a:schemeClr val="accent2">
                      <a:lumMod val="40000"/>
                      <a:lumOff val="6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95575">
                    <a:srgbClr val="C00000"/>
                  </a:gs>
                  <a:gs pos="12000">
                    <a:srgbClr val="FF0000"/>
                  </a:gs>
                  <a:gs pos="68000">
                    <a:schemeClr val="accent2"/>
                  </a:gs>
                  <a:gs pos="45000">
                    <a:srgbClr val="FF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49E4F8-D559-4CBB-A14A-4A660FE165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140677" y="6003387"/>
              <a:ext cx="11830929" cy="704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9184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971701-8ACE-4018-87DE-5D6E21FCEB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58C1C0-B170-4390-8BFC-B3D6280074A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22250">
              <a:gradFill>
                <a:gsLst>
                  <a:gs pos="0">
                    <a:schemeClr val="accent2"/>
                  </a:gs>
                  <a:gs pos="15000">
                    <a:schemeClr val="accent2">
                      <a:lumMod val="40000"/>
                      <a:lumOff val="6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95575">
                    <a:srgbClr val="C00000"/>
                  </a:gs>
                  <a:gs pos="12000">
                    <a:srgbClr val="FF0000"/>
                  </a:gs>
                  <a:gs pos="68000">
                    <a:schemeClr val="accent2"/>
                  </a:gs>
                  <a:gs pos="45000">
                    <a:srgbClr val="FF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2E55E52-7791-4113-9FA6-D8A8DE0F1E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140677" y="6003387"/>
              <a:ext cx="11830929" cy="704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809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BF98554-BC21-46FD-9713-A34F79D7C2A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DAEE6A-3E08-4D20-9AE2-1E75029154A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22250">
              <a:gradFill>
                <a:gsLst>
                  <a:gs pos="0">
                    <a:schemeClr val="accent2"/>
                  </a:gs>
                  <a:gs pos="15000">
                    <a:schemeClr val="accent2">
                      <a:lumMod val="40000"/>
                      <a:lumOff val="6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95575">
                    <a:srgbClr val="C00000"/>
                  </a:gs>
                  <a:gs pos="12000">
                    <a:srgbClr val="FF0000"/>
                  </a:gs>
                  <a:gs pos="68000">
                    <a:schemeClr val="accent2"/>
                  </a:gs>
                  <a:gs pos="45000">
                    <a:srgbClr val="FF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5811C5-B7F6-45AA-A194-96916BF83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140677" y="6003387"/>
              <a:ext cx="11830929" cy="704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5557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60ACBEC-34C4-4A5D-9083-7B4FF49C99A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ACE5CF-8BB5-40A1-9FE5-A2460BABB1D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22250">
              <a:gradFill>
                <a:gsLst>
                  <a:gs pos="0">
                    <a:schemeClr val="accent2"/>
                  </a:gs>
                  <a:gs pos="15000">
                    <a:schemeClr val="accent2">
                      <a:lumMod val="40000"/>
                      <a:lumOff val="6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95575">
                    <a:srgbClr val="C00000"/>
                  </a:gs>
                  <a:gs pos="12000">
                    <a:srgbClr val="FF0000"/>
                  </a:gs>
                  <a:gs pos="68000">
                    <a:schemeClr val="accent2"/>
                  </a:gs>
                  <a:gs pos="45000">
                    <a:srgbClr val="FF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3902F9-8D1F-4139-A550-7B087C35A6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140677" y="6003387"/>
              <a:ext cx="11830929" cy="704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2549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76874DF-EDBF-460C-9E07-480153A8CB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862D93-3838-4380-9699-32A62B04DB1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22250">
              <a:gradFill>
                <a:gsLst>
                  <a:gs pos="0">
                    <a:schemeClr val="accent2"/>
                  </a:gs>
                  <a:gs pos="15000">
                    <a:schemeClr val="accent2">
                      <a:lumMod val="40000"/>
                      <a:lumOff val="6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95575">
                    <a:srgbClr val="C00000"/>
                  </a:gs>
                  <a:gs pos="12000">
                    <a:srgbClr val="FF0000"/>
                  </a:gs>
                  <a:gs pos="68000">
                    <a:schemeClr val="accent2"/>
                  </a:gs>
                  <a:gs pos="45000">
                    <a:srgbClr val="FF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352094-D525-4697-928B-1622CED3D8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140677" y="6003387"/>
              <a:ext cx="11830929" cy="704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6221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1F14F0B-68B8-4009-B54F-54C830C6929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9E7F24C-5F1D-401D-8059-831BB55B5A2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22250">
              <a:gradFill>
                <a:gsLst>
                  <a:gs pos="0">
                    <a:schemeClr val="accent2"/>
                  </a:gs>
                  <a:gs pos="15000">
                    <a:schemeClr val="accent2">
                      <a:lumMod val="40000"/>
                      <a:lumOff val="6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95575">
                    <a:srgbClr val="C00000"/>
                  </a:gs>
                  <a:gs pos="12000">
                    <a:srgbClr val="FF0000"/>
                  </a:gs>
                  <a:gs pos="68000">
                    <a:schemeClr val="accent2"/>
                  </a:gs>
                  <a:gs pos="45000">
                    <a:srgbClr val="FF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C63D43-4FBA-458A-B098-397963B38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140677" y="6003387"/>
              <a:ext cx="11830929" cy="704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2105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202698-F39A-4E00-ABEE-E97276F7F84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20C14C-50BB-4A29-8638-06FE051C2CE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22250">
              <a:gradFill>
                <a:gsLst>
                  <a:gs pos="0">
                    <a:schemeClr val="accent2"/>
                  </a:gs>
                  <a:gs pos="15000">
                    <a:schemeClr val="accent2">
                      <a:lumMod val="40000"/>
                      <a:lumOff val="6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95575">
                    <a:srgbClr val="C00000"/>
                  </a:gs>
                  <a:gs pos="12000">
                    <a:srgbClr val="FF0000"/>
                  </a:gs>
                  <a:gs pos="68000">
                    <a:schemeClr val="accent2"/>
                  </a:gs>
                  <a:gs pos="45000">
                    <a:srgbClr val="FF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0C97469-350E-45D2-976E-BCE95B2D09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140677" y="6003387"/>
              <a:ext cx="11830929" cy="704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8391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8583F14-7A6A-4C4F-8AB0-AD251B1BC07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753B6AE-21BE-42F4-AFE4-AA3483CB406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22250">
              <a:gradFill>
                <a:gsLst>
                  <a:gs pos="0">
                    <a:schemeClr val="accent2"/>
                  </a:gs>
                  <a:gs pos="15000">
                    <a:schemeClr val="accent2">
                      <a:lumMod val="40000"/>
                      <a:lumOff val="6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95575">
                    <a:srgbClr val="C00000"/>
                  </a:gs>
                  <a:gs pos="12000">
                    <a:srgbClr val="FF0000"/>
                  </a:gs>
                  <a:gs pos="68000">
                    <a:schemeClr val="accent2"/>
                  </a:gs>
                  <a:gs pos="45000">
                    <a:srgbClr val="FF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1B104E3-37BA-47B4-83AF-EA2DE19B1E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140677" y="6003387"/>
              <a:ext cx="11830929" cy="704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8558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C7A6D1-2B58-40DF-88EF-2929FD084BB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5052C8-90DB-42EB-9C1D-F6AF941A359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22250">
              <a:gradFill>
                <a:gsLst>
                  <a:gs pos="0">
                    <a:schemeClr val="accent2"/>
                  </a:gs>
                  <a:gs pos="15000">
                    <a:schemeClr val="accent2">
                      <a:lumMod val="40000"/>
                      <a:lumOff val="6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95575">
                    <a:srgbClr val="C00000"/>
                  </a:gs>
                  <a:gs pos="12000">
                    <a:srgbClr val="FF0000"/>
                  </a:gs>
                  <a:gs pos="68000">
                    <a:schemeClr val="accent2"/>
                  </a:gs>
                  <a:gs pos="45000">
                    <a:srgbClr val="FF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0454C4-DC7C-4F0C-9CBB-37859FE49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140677" y="6003387"/>
              <a:ext cx="11830929" cy="704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2039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FAD45D2-F5C1-449B-BCDF-EE9683095CD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A2DF4E-46BC-4877-9FFF-FA89E636064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22250">
              <a:gradFill>
                <a:gsLst>
                  <a:gs pos="0">
                    <a:schemeClr val="accent2"/>
                  </a:gs>
                  <a:gs pos="15000">
                    <a:schemeClr val="accent2">
                      <a:lumMod val="40000"/>
                      <a:lumOff val="6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95575">
                    <a:srgbClr val="C00000"/>
                  </a:gs>
                  <a:gs pos="12000">
                    <a:srgbClr val="FF0000"/>
                  </a:gs>
                  <a:gs pos="68000">
                    <a:schemeClr val="accent2"/>
                  </a:gs>
                  <a:gs pos="45000">
                    <a:srgbClr val="FF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547BD2-4FA6-43D8-9323-B6EEB1855C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140677" y="6003387"/>
              <a:ext cx="11830929" cy="70485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D7FBC16-99D5-400C-B8A1-446DFF3B069D}"/>
              </a:ext>
            </a:extLst>
          </p:cNvPr>
          <p:cNvSpPr txBox="1"/>
          <p:nvPr/>
        </p:nvSpPr>
        <p:spPr>
          <a:xfrm>
            <a:off x="3448929" y="149763"/>
            <a:ext cx="4611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INTRODUCTION </a:t>
            </a:r>
          </a:p>
        </p:txBody>
      </p:sp>
    </p:spTree>
    <p:extLst>
      <p:ext uri="{BB962C8B-B14F-4D97-AF65-F5344CB8AC3E}">
        <p14:creationId xmlns:p14="http://schemas.microsoft.com/office/powerpoint/2010/main" val="181935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31F689E-2153-4BFC-B3DA-9BB7A024CF3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1C324E-26F8-476F-989C-DCD19867393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22250">
              <a:gradFill>
                <a:gsLst>
                  <a:gs pos="0">
                    <a:schemeClr val="accent2"/>
                  </a:gs>
                  <a:gs pos="15000">
                    <a:schemeClr val="accent2">
                      <a:lumMod val="40000"/>
                      <a:lumOff val="6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95575">
                    <a:srgbClr val="C00000"/>
                  </a:gs>
                  <a:gs pos="12000">
                    <a:srgbClr val="FF0000"/>
                  </a:gs>
                  <a:gs pos="68000">
                    <a:schemeClr val="accent2"/>
                  </a:gs>
                  <a:gs pos="45000">
                    <a:srgbClr val="FF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199F65-62CA-49F8-AA14-67E45E9508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140677" y="6003387"/>
              <a:ext cx="11830929" cy="704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477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E9FBEE2-5F38-4FF3-8E10-00FB3E86289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BC3778-32EB-4B11-8D45-C2672879F1B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22250">
              <a:gradFill>
                <a:gsLst>
                  <a:gs pos="0">
                    <a:schemeClr val="accent2"/>
                  </a:gs>
                  <a:gs pos="15000">
                    <a:schemeClr val="accent2">
                      <a:lumMod val="40000"/>
                      <a:lumOff val="6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95575">
                    <a:srgbClr val="C00000"/>
                  </a:gs>
                  <a:gs pos="12000">
                    <a:srgbClr val="FF0000"/>
                  </a:gs>
                  <a:gs pos="68000">
                    <a:schemeClr val="accent2"/>
                  </a:gs>
                  <a:gs pos="45000">
                    <a:srgbClr val="FF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76A1EA-AB9C-4341-AB8F-271A0E71A5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140677" y="6003387"/>
              <a:ext cx="11830929" cy="704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302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43EE4B4-039F-4686-B8C6-5DEF3F64BF7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2B2EDA-53E1-4C14-BA10-EEC441D81F8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22250">
              <a:gradFill>
                <a:gsLst>
                  <a:gs pos="0">
                    <a:schemeClr val="accent2"/>
                  </a:gs>
                  <a:gs pos="15000">
                    <a:schemeClr val="accent2">
                      <a:lumMod val="40000"/>
                      <a:lumOff val="6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95575">
                    <a:srgbClr val="C00000"/>
                  </a:gs>
                  <a:gs pos="12000">
                    <a:srgbClr val="FF0000"/>
                  </a:gs>
                  <a:gs pos="68000">
                    <a:schemeClr val="accent2"/>
                  </a:gs>
                  <a:gs pos="45000">
                    <a:srgbClr val="FF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D3D14B9-C283-4AE3-BD6F-BD98F2E503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140677" y="6003387"/>
              <a:ext cx="11830929" cy="704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35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721FBA-4C7B-4C35-8A71-FBE5E3E9ECB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2E4ACC-C1B0-45BD-8382-F2EA305C919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22250">
              <a:gradFill>
                <a:gsLst>
                  <a:gs pos="0">
                    <a:schemeClr val="accent2"/>
                  </a:gs>
                  <a:gs pos="15000">
                    <a:schemeClr val="accent2">
                      <a:lumMod val="40000"/>
                      <a:lumOff val="6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95575">
                    <a:srgbClr val="C00000"/>
                  </a:gs>
                  <a:gs pos="12000">
                    <a:srgbClr val="FF0000"/>
                  </a:gs>
                  <a:gs pos="68000">
                    <a:schemeClr val="accent2"/>
                  </a:gs>
                  <a:gs pos="45000">
                    <a:srgbClr val="FF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4D3946E-8BEF-4612-B65F-588F55AC2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140677" y="6003387"/>
              <a:ext cx="11830929" cy="704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739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649D217-9835-42AA-BB0E-CAE47A51930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D44C737-9E79-4BC5-888B-9F36C1C5960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22250">
              <a:gradFill>
                <a:gsLst>
                  <a:gs pos="0">
                    <a:schemeClr val="accent2"/>
                  </a:gs>
                  <a:gs pos="15000">
                    <a:schemeClr val="accent2">
                      <a:lumMod val="40000"/>
                      <a:lumOff val="6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95575">
                    <a:srgbClr val="C00000"/>
                  </a:gs>
                  <a:gs pos="12000">
                    <a:srgbClr val="FF0000"/>
                  </a:gs>
                  <a:gs pos="68000">
                    <a:schemeClr val="accent2"/>
                  </a:gs>
                  <a:gs pos="45000">
                    <a:srgbClr val="FF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220D476-B36B-46D4-A55A-03D8BCF4A3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140677" y="6003387"/>
              <a:ext cx="11830929" cy="704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1947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6AF7125-B500-4501-A4CA-813E212AE44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13EE93-B7EC-4F4B-B1B7-5F0870374DE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22250">
              <a:gradFill>
                <a:gsLst>
                  <a:gs pos="0">
                    <a:schemeClr val="accent2"/>
                  </a:gs>
                  <a:gs pos="15000">
                    <a:schemeClr val="accent2">
                      <a:lumMod val="40000"/>
                      <a:lumOff val="6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95575">
                    <a:srgbClr val="C00000"/>
                  </a:gs>
                  <a:gs pos="12000">
                    <a:srgbClr val="FF0000"/>
                  </a:gs>
                  <a:gs pos="68000">
                    <a:schemeClr val="accent2"/>
                  </a:gs>
                  <a:gs pos="45000">
                    <a:srgbClr val="FF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558642D-E606-440C-9FDC-9DEF102ECA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140677" y="6003387"/>
              <a:ext cx="11830929" cy="704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721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05E1EFD-DD00-4615-A3C5-780F554BF88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B3838F6-FE96-4EFB-B444-EA76E9A66B4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22250">
              <a:gradFill>
                <a:gsLst>
                  <a:gs pos="0">
                    <a:schemeClr val="accent2"/>
                  </a:gs>
                  <a:gs pos="15000">
                    <a:schemeClr val="accent2">
                      <a:lumMod val="40000"/>
                      <a:lumOff val="6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95575">
                    <a:srgbClr val="C00000"/>
                  </a:gs>
                  <a:gs pos="12000">
                    <a:srgbClr val="FF0000"/>
                  </a:gs>
                  <a:gs pos="68000">
                    <a:schemeClr val="accent2"/>
                  </a:gs>
                  <a:gs pos="45000">
                    <a:srgbClr val="FF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829DD94-FDCB-4D67-A4A5-8244ECD03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140677" y="6003387"/>
              <a:ext cx="11830929" cy="704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8329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</Words>
  <Application>Microsoft Office PowerPoint</Application>
  <PresentationFormat>Widescreen</PresentationFormat>
  <Paragraphs>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 G.C School</dc:creator>
  <cp:lastModifiedBy>Raja G.C School</cp:lastModifiedBy>
  <cp:revision>5</cp:revision>
  <dcterms:created xsi:type="dcterms:W3CDTF">2021-05-09T16:07:55Z</dcterms:created>
  <dcterms:modified xsi:type="dcterms:W3CDTF">2021-05-09T16:55:05Z</dcterms:modified>
</cp:coreProperties>
</file>