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09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920E-E7F8-421C-BD83-D7B86DA8DD04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CF9A-9240-4B42-947B-A1DC1516F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3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920E-E7F8-421C-BD83-D7B86DA8DD04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10486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CF9A-9240-4B42-947B-A1DC1516F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1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920E-E7F8-421C-BD83-D7B86DA8DD04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CF9A-9240-4B42-947B-A1DC1516F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920E-E7F8-421C-BD83-D7B86DA8DD04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CF9A-9240-4B42-947B-A1DC1516F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39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920E-E7F8-421C-BD83-D7B86DA8DD04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10486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CF9A-9240-4B42-947B-A1DC1516F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44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920E-E7F8-421C-BD83-D7B86DA8DD04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104864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CF9A-9240-4B42-947B-A1DC1516F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50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1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3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920E-E7F8-421C-BD83-D7B86DA8DD04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104865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CF9A-9240-4B42-947B-A1DC1516F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920E-E7F8-421C-BD83-D7B86DA8DD04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10486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CF9A-9240-4B42-947B-A1DC1516F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920E-E7F8-421C-BD83-D7B86DA8DD04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CF9A-9240-4B42-947B-A1DC1516F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58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9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920E-E7F8-421C-BD83-D7B86DA8DD04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104866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CF9A-9240-4B42-947B-A1DC1516F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28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29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920E-E7F8-421C-BD83-D7B86DA8DD04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104863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CF9A-9240-4B42-947B-A1DC1516FA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2920E-E7F8-421C-BD83-D7B86DA8DD04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6CF9A-9240-4B42-947B-A1DC1516FA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6.jpeg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11.jpeg" /><Relationship Id="rId4" Type="http://schemas.openxmlformats.org/officeDocument/2006/relationships/image" Target="../media/image10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441502" y="0"/>
            <a:ext cx="12620235" cy="6858000"/>
          </a:xfrm>
          <a:prstGeom prst="rect">
            <a:avLst/>
          </a:prstGeom>
        </p:spPr>
      </p:pic>
      <p:sp>
        <p:nvSpPr>
          <p:cNvPr id="1048592" name="TextBox 1"/>
          <p:cNvSpPr txBox="1"/>
          <p:nvPr/>
        </p:nvSpPr>
        <p:spPr>
          <a:xfrm>
            <a:off x="1587076" y="41357"/>
            <a:ext cx="6778025" cy="75183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76200">
            <a:solidFill>
              <a:srgbClr val="92D0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BD" altLang="en-US" sz="4400" b="1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السلام</a:t>
            </a:r>
            <a:r>
              <a:rPr lang="en-US" altLang="en-US" sz="4400" b="1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عليكم ورحمة </a:t>
            </a:r>
            <a:r>
              <a:rPr lang="en-BD" altLang="en-US" sz="4400" b="1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الله</a:t>
            </a:r>
            <a:r>
              <a:rPr lang="en-US" altLang="en-US" sz="4400" b="1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وبركاته</a:t>
            </a:r>
            <a:endParaRPr lang="en-US" sz="4400" b="1" dirty="0"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3" name="TextBox 1"/>
          <p:cNvSpPr txBox="1"/>
          <p:nvPr/>
        </p:nvSpPr>
        <p:spPr>
          <a:xfrm>
            <a:off x="570529" y="5295363"/>
            <a:ext cx="9497540" cy="76944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76200">
            <a:solidFill>
              <a:srgbClr val="92D0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BD" altLang="en-US" sz="4400" b="1" dirty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altLang="en-US" sz="4400" b="1" dirty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পাঠে সবাইকে স্বাগতম</a:t>
            </a:r>
            <a:endParaRPr lang="en-US" sz="4400" b="1" dirty="0">
              <a:solidFill>
                <a:srgbClr val="8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4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48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2" grpId="0" animBg="1"/>
      <p:bldP spid="104859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extBox 1"/>
          <p:cNvSpPr txBox="1"/>
          <p:nvPr/>
        </p:nvSpPr>
        <p:spPr>
          <a:xfrm>
            <a:off x="2413781" y="-183412"/>
            <a:ext cx="6819256" cy="993140"/>
          </a:xfrm>
          <a:prstGeom prst="rect">
            <a:avLst/>
          </a:prstGeom>
          <a:solidFill>
            <a:srgbClr val="92D04F"/>
          </a:solidFill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BD" altLang="en-US" sz="6000" b="1" dirty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altLang="en-US" sz="6000" b="1" dirty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BD" altLang="en-US" sz="6000" b="1" dirty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solidFill>
                <a:srgbClr val="99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55" name="Picture 209716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333419" y="809728"/>
            <a:ext cx="12858835" cy="6047067"/>
          </a:xfrm>
          <a:prstGeom prst="rect">
            <a:avLst/>
          </a:prstGeom>
        </p:spPr>
      </p:pic>
      <p:sp>
        <p:nvSpPr>
          <p:cNvPr id="1048590" name="TextBox 1"/>
          <p:cNvSpPr txBox="1"/>
          <p:nvPr/>
        </p:nvSpPr>
        <p:spPr>
          <a:xfrm>
            <a:off x="895928" y="5656344"/>
            <a:ext cx="5200071" cy="993140"/>
          </a:xfrm>
          <a:prstGeom prst="rect">
            <a:avLst/>
          </a:prstGeom>
          <a:solidFill>
            <a:srgbClr val="92D04F"/>
          </a:solidFill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6000" b="1" dirty="0">
              <a:solidFill>
                <a:srgbClr val="99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9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extBox 1"/>
          <p:cNvSpPr txBox="1"/>
          <p:nvPr/>
        </p:nvSpPr>
        <p:spPr>
          <a:xfrm>
            <a:off x="2686372" y="0"/>
            <a:ext cx="6819256" cy="993140"/>
          </a:xfrm>
          <a:prstGeom prst="rect">
            <a:avLst/>
          </a:prstGeom>
          <a:solidFill>
            <a:srgbClr val="92D04F"/>
          </a:solidFill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BD" altLang="en-US" sz="6000" b="1" dirty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দলীয়</a:t>
            </a:r>
            <a:r>
              <a:rPr lang="en-US" altLang="en-US" sz="6000" b="1" dirty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BD" altLang="en-US" sz="6000" b="1" dirty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solidFill>
                <a:srgbClr val="99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54" name="Picture 209716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639830" y="993140"/>
            <a:ext cx="13243780" cy="56748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97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TextBox 1"/>
          <p:cNvSpPr txBox="1"/>
          <p:nvPr/>
        </p:nvSpPr>
        <p:spPr>
          <a:xfrm>
            <a:off x="2723402" y="0"/>
            <a:ext cx="6008227" cy="9931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     বাড়ির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85" name="TextBox 2"/>
          <p:cNvSpPr txBox="1"/>
          <p:nvPr/>
        </p:nvSpPr>
        <p:spPr>
          <a:xfrm>
            <a:off x="1457789" y="6106159"/>
            <a:ext cx="10204112" cy="7518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হাঁচি কাশি</a:t>
            </a:r>
            <a:r>
              <a:rPr lang="en-US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r>
              <a:rPr lang="en-US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উপায়</a:t>
            </a:r>
            <a:r>
              <a:rPr lang="en-US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বর্ণনা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52" name="Picture 209716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05479" y="993140"/>
            <a:ext cx="11456422" cy="48880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4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09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4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4" grpId="0" animBg="1"/>
      <p:bldP spid="104858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extBox 1"/>
          <p:cNvSpPr txBox="1"/>
          <p:nvPr/>
        </p:nvSpPr>
        <p:spPr>
          <a:xfrm>
            <a:off x="1291764" y="254850"/>
            <a:ext cx="8928673" cy="9931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BD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BD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আল্লাহ সুস্থ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BD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রাখুন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87" name="TextBox 1"/>
          <p:cNvSpPr txBox="1"/>
          <p:nvPr/>
        </p:nvSpPr>
        <p:spPr>
          <a:xfrm>
            <a:off x="2751987" y="1575433"/>
            <a:ext cx="6008227" cy="99314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BD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ধন্যবাদ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53" name="Picture 209717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53734" y="3105192"/>
            <a:ext cx="10484530" cy="375280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4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48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97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6" grpId="0" animBg="1"/>
      <p:bldP spid="10485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extBox 1"/>
          <p:cNvSpPr txBox="1"/>
          <p:nvPr/>
        </p:nvSpPr>
        <p:spPr>
          <a:xfrm>
            <a:off x="3121790" y="119242"/>
            <a:ext cx="5186418" cy="815339"/>
          </a:xfrm>
          <a:prstGeom prst="rect">
            <a:avLst/>
          </a:prstGeom>
          <a:solidFill>
            <a:srgbClr val="FFC000"/>
          </a:solidFill>
          <a:ln w="76200">
            <a:solidFill>
              <a:srgbClr val="02A5E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BD" altLang="en-US" sz="4800" b="1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altLang="en-US" sz="4800" b="1" dirty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পরিচিতি</a:t>
            </a:r>
            <a:endParaRPr lang="en-US" sz="4800" b="1" dirty="0">
              <a:solidFill>
                <a:srgbClr val="008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5" name="TextBox 2"/>
          <p:cNvSpPr txBox="1"/>
          <p:nvPr/>
        </p:nvSpPr>
        <p:spPr>
          <a:xfrm>
            <a:off x="5714999" y="1266656"/>
            <a:ext cx="5648224" cy="5158739"/>
          </a:xfrm>
          <a:prstGeom prst="rect">
            <a:avLst/>
          </a:prstGeom>
          <a:solidFill>
            <a:srgbClr val="FFE5E5"/>
          </a:solidFill>
          <a:ln w="76200">
            <a:solidFill>
              <a:srgbClr val="9933FF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BD" altLang="en-US" sz="4800" dirty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altLang="en-US" sz="4800" dirty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আতাউল্লাহ</a:t>
            </a:r>
            <a:endParaRPr lang="en-US" sz="4800" dirty="0">
              <a:solidFill>
                <a:srgbClr val="99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BD" altLang="en-US" sz="4800" dirty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altLang="en-US" sz="4800" dirty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ইটাখোলা সিনিয়র আলিম মাদরাসা মাধবপুর হবিগঞ্জ</a:t>
            </a:r>
            <a:endParaRPr lang="en-US" sz="4800" dirty="0">
              <a:solidFill>
                <a:srgbClr val="99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BD" altLang="en-US" sz="4800" dirty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altLang="en-US" sz="4800" dirty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:01858702090</a:t>
            </a:r>
            <a:endParaRPr lang="en-US" sz="4800" dirty="0">
              <a:solidFill>
                <a:srgbClr val="99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61" name="Picture 2097157"/>
          <p:cNvPicPr>
            <a:picLocks/>
          </p:cNvPicPr>
          <p:nvPr/>
        </p:nvPicPr>
        <p:blipFill>
          <a:blip r:embed="rId2"/>
          <a:srcRect l="166" r="166" b="53"/>
          <a:stretch>
            <a:fillRect/>
          </a:stretch>
        </p:blipFill>
        <p:spPr>
          <a:xfrm>
            <a:off x="563076" y="1598727"/>
            <a:ext cx="4479615" cy="4494594"/>
          </a:xfrm>
          <a:prstGeom prst="ellipse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4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9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485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4" grpId="0" animBg="1"/>
      <p:bldP spid="10485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extBox 2"/>
          <p:cNvSpPr txBox="1"/>
          <p:nvPr/>
        </p:nvSpPr>
        <p:spPr>
          <a:xfrm>
            <a:off x="6907299" y="1889759"/>
            <a:ext cx="5047613" cy="15392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BD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দশম শ্রেণী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BD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বিষয়</a:t>
            </a:r>
            <a:r>
              <a:rPr lang="en-US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: হাদীস </a:t>
            </a:r>
            <a:r>
              <a:rPr lang="en-BD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শরীফ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7" name="TextBox 2"/>
          <p:cNvSpPr txBox="1"/>
          <p:nvPr/>
        </p:nvSpPr>
        <p:spPr>
          <a:xfrm>
            <a:off x="3469987" y="0"/>
            <a:ext cx="5252025" cy="1069340"/>
          </a:xfrm>
          <a:prstGeom prst="rect">
            <a:avLst/>
          </a:prstGeom>
          <a:solidFill>
            <a:srgbClr val="FFC000"/>
          </a:solidFill>
          <a:ln w="76200">
            <a:solidFill>
              <a:srgbClr val="9933FF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BD" altLang="en-US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altLang="en-US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BD" altLang="en-US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8" name="TextBox 2"/>
          <p:cNvSpPr txBox="1"/>
          <p:nvPr/>
        </p:nvSpPr>
        <p:spPr>
          <a:xfrm>
            <a:off x="6909905" y="3679012"/>
            <a:ext cx="5045006" cy="22250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হাঁচি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দেয়া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হাই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তোলা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অধ্যায়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২৬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০৯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২০২১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সময়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40 মিনিট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62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303464" y="1434432"/>
            <a:ext cx="4333047" cy="44696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485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485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6" grpId="0" animBg="1"/>
      <p:bldP spid="1048597" grpId="0" animBg="1"/>
      <p:bldP spid="10485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extBox 4"/>
          <p:cNvSpPr txBox="1"/>
          <p:nvPr/>
        </p:nvSpPr>
        <p:spPr>
          <a:xfrm>
            <a:off x="2679835" y="123030"/>
            <a:ext cx="7518283" cy="10693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BD" alt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alt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 গুলো </a:t>
            </a:r>
            <a:r>
              <a:rPr lang="en-BD" alt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6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2369"/>
            <a:ext cx="4923166" cy="2670123"/>
          </a:xfrm>
          <a:prstGeom prst="rect">
            <a:avLst/>
          </a:prstGeom>
        </p:spPr>
      </p:pic>
      <p:pic>
        <p:nvPicPr>
          <p:cNvPr id="2097164" name="Picture 209715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419620" y="1325972"/>
            <a:ext cx="6749382" cy="5698577"/>
          </a:xfrm>
          <a:prstGeom prst="rect">
            <a:avLst/>
          </a:prstGeom>
        </p:spPr>
      </p:pic>
      <p:pic>
        <p:nvPicPr>
          <p:cNvPr id="2097165" name="Picture 2097154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75610" y="3648101"/>
            <a:ext cx="5208448" cy="32098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4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9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9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extBox 1"/>
          <p:cNvSpPr txBox="1"/>
          <p:nvPr/>
        </p:nvSpPr>
        <p:spPr>
          <a:xfrm>
            <a:off x="2402236" y="526097"/>
            <a:ext cx="6819256" cy="1513840"/>
          </a:xfrm>
          <a:prstGeom prst="rect">
            <a:avLst/>
          </a:prstGeom>
          <a:solidFill>
            <a:srgbClr val="92D04F"/>
          </a:solidFill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dirty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b="1" dirty="0">
              <a:solidFill>
                <a:srgbClr val="99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1" name="TextBox 2"/>
          <p:cNvSpPr txBox="1"/>
          <p:nvPr/>
        </p:nvSpPr>
        <p:spPr>
          <a:xfrm>
            <a:off x="475060" y="2704661"/>
            <a:ext cx="11241878" cy="3253740"/>
          </a:xfrm>
          <a:prstGeom prst="rect">
            <a:avLst/>
          </a:prstGeom>
          <a:solidFill>
            <a:srgbClr val="92D04F"/>
          </a:solidFill>
          <a:ln w="76200">
            <a:solidFill>
              <a:srgbClr val="D04617"/>
            </a:solidFill>
          </a:ln>
        </p:spPr>
        <p:txBody>
          <a:bodyPr wrap="square" rtlCol="0">
            <a:spAutoFit/>
          </a:bodyPr>
          <a:lstStyle/>
          <a:p>
            <a:endParaRPr/>
          </a:p>
          <a:p>
            <a:r>
              <a:rPr lang="en-BD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BD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হাঁচি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ও হাই তোলার সুন্নত তরীকা বিশ্লেষন করতে পারবে</a:t>
            </a:r>
            <a:endParaRPr lang="zh-CN" altLang="en-US"/>
          </a:p>
          <a:p>
            <a:r>
              <a:rPr lang="en-BD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BD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হাঁচিদাতার</a:t>
            </a:r>
            <a:r>
              <a:rPr lang="en-US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BD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দিতে </a:t>
            </a:r>
            <a:r>
              <a:rPr lang="en-BD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zh-CN" altLang="en-US"/>
          </a:p>
          <a:p>
            <a:r>
              <a:rPr lang="en-BD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হাদিসের </a:t>
            </a:r>
            <a:r>
              <a:rPr lang="en-BD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অনুবাদ</a:t>
            </a:r>
            <a:r>
              <a:rPr lang="en-US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BD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BD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4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48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0" grpId="0" animBg="1"/>
      <p:bldP spid="10486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extBox 1048670"/>
          <p:cNvSpPr txBox="1"/>
          <p:nvPr/>
        </p:nvSpPr>
        <p:spPr>
          <a:xfrm>
            <a:off x="504741" y="971632"/>
            <a:ext cx="11182519" cy="1691641"/>
          </a:xfrm>
          <a:prstGeom prst="rect">
            <a:avLst/>
          </a:prstGeom>
          <a:solidFill>
            <a:srgbClr val="CCFECC"/>
          </a:solidFill>
          <a:ln>
            <a:solidFill>
              <a:srgbClr val="D04617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BD" sz="3600">
                <a:solidFill>
                  <a:srgbClr val="800000"/>
                </a:solidFill>
              </a:rPr>
              <a:t>وَعَنْهُ قَالَ: قَالَ رَسُولُ اللهِ صَلَّى اللَّهُ عَلَيْهِ وَسَلَّمَ: "إِذَا عَطَسَ أَحَدُكُمْ فَلْيَقُلِ: الْحَمْدُ لِلّٰهِ وَلْيَقُلْ لَه أَخُوهُ - أَوْ صَاحِبُه - يَرْحَمُكَ اللهُ. فإِذا قَالَ لَه يَرْحَمُكَ اللهُ فَلْيَقُلْ: يَهْدِيْكُمُ اللهُ وَيُصْلِحُ بَالِكُمْ". رَوَاهُ البُخَارِىُّ , </a:t>
            </a:r>
          </a:p>
        </p:txBody>
      </p:sp>
      <p:sp>
        <p:nvSpPr>
          <p:cNvPr id="1048603" name="TextBox 1048671"/>
          <p:cNvSpPr txBox="1"/>
          <p:nvPr/>
        </p:nvSpPr>
        <p:spPr>
          <a:xfrm>
            <a:off x="261782" y="2905760"/>
            <a:ext cx="11930218" cy="3952240"/>
          </a:xfrm>
          <a:prstGeom prst="rect">
            <a:avLst/>
          </a:prstGeom>
          <a:solidFill>
            <a:srgbClr val="008000"/>
          </a:solidFill>
          <a:ln>
            <a:solidFill>
              <a:srgbClr val="000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BD" altLang="en-US" sz="3200">
                <a:solidFill>
                  <a:srgbClr val="FFFFFF"/>
                </a:solidFill>
              </a:rPr>
              <a:t>আবু হুরায়রা</a:t>
            </a:r>
            <a:r>
              <a:rPr lang="en-BD" sz="3200">
                <a:solidFill>
                  <a:srgbClr val="FFFFFF"/>
                </a:solidFill>
              </a:rPr>
              <a:t> (রাঃ) হতে বর্ণিত। তিনি বলেন, রসূলুল্লাহ সাল্লাল্লাহু আলাইহি ওয়াসাল্লাম বলেছেনঃ যখন তোমাদের কারো হাঁচি আসে, তখন সে যেন ‘‘আলহামদুলিল্লা-হ’’ বলে এবং তার কোন মুসলিম ভাই অথবা বন্ধু তার উত্তরে ‘‘ইয়ারহামুকাল্ল-হ’’ বলে। আর যখন হাঁচিদাতার উত্তরে শ্রোতা ব্যক্তি ‘‘ইয়ারহামুকাল্ল-হ’’ বলে, তখন হাঁচিদাতা ঐ ব্যক্তির উত্তরের উত্তরে ‘‘ইয়াহদীকুমুল্ল-হু ওয়া ইউসলিহু বা-লাকুম’’ অর্থাৎ- ‘‘আল্লাহ তা‘আলা তোমাদেরকে সঠিক পথে পরিচালিত করুন এবং তোমাদের আধ্যাত্মিক অবস্থা কল্যাণময় করুন’’ বলবে। (বুখারী)</a:t>
            </a:r>
          </a:p>
        </p:txBody>
      </p:sp>
      <p:sp>
        <p:nvSpPr>
          <p:cNvPr id="1048604" name="TextBox 1048672"/>
          <p:cNvSpPr txBox="1"/>
          <p:nvPr/>
        </p:nvSpPr>
        <p:spPr>
          <a:xfrm>
            <a:off x="504741" y="219792"/>
            <a:ext cx="10732555" cy="7518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BD" sz="4400">
                <a:solidFill>
                  <a:srgbClr val="000000"/>
                </a:solidFill>
              </a:rPr>
              <a:t>গ্রন্থঃ মিশকাতুল মাসাবীহ হাদিস নম্বরঃ ৪৭৩৩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48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2" grpId="0" animBg="1"/>
      <p:bldP spid="1048603" grpId="0" animBg="1"/>
      <p:bldP spid="10486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6" name="Picture 209716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140821" y="0"/>
            <a:ext cx="12308828" cy="70831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97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97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extBox 1048673"/>
          <p:cNvSpPr txBox="1"/>
          <p:nvPr/>
        </p:nvSpPr>
        <p:spPr>
          <a:xfrm>
            <a:off x="-46906" y="131806"/>
            <a:ext cx="12238906" cy="830997"/>
          </a:xfrm>
          <a:prstGeom prst="rect">
            <a:avLst/>
          </a:prstGeom>
          <a:solidFill>
            <a:srgbClr val="008000"/>
          </a:solidFill>
          <a:ln>
            <a:solidFill>
              <a:srgbClr val="9933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BD" sz="4800">
                <a:solidFill>
                  <a:srgbClr val="FFFFFF"/>
                </a:solidFill>
              </a:rPr>
              <a:t>গ্রন্থঃ মিশকাতুল মাসাবীহ হাদিস নম্বরঃ ৪৭৩৮</a:t>
            </a:r>
          </a:p>
        </p:txBody>
      </p:sp>
      <p:sp>
        <p:nvSpPr>
          <p:cNvPr id="1048606" name="TextBox 1048674"/>
          <p:cNvSpPr txBox="1"/>
          <p:nvPr/>
        </p:nvSpPr>
        <p:spPr>
          <a:xfrm>
            <a:off x="966053" y="1618969"/>
            <a:ext cx="10622749" cy="1412240"/>
          </a:xfrm>
          <a:prstGeom prst="rect">
            <a:avLst/>
          </a:prstGeom>
          <a:solidFill>
            <a:srgbClr val="800000"/>
          </a:solidFill>
          <a:ln>
            <a:solidFill>
              <a:srgbClr val="008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BD" sz="4400">
                <a:solidFill>
                  <a:srgbClr val="FFFFFF"/>
                </a:solidFill>
              </a:rPr>
              <a:t>عَنْ أَبِىْ هُرَيْرَةَ أَنَّ النَّبِىَّ صَلَّى اللَّهُ عَلَيْهِ وَسَلَّمَ كَانَ إِذَا عَطَسَ غَطّٰى وَجْهَهٗ بِيَدِه أَوْ ثَوْبِه وَغَضَّ بِهَا صَوْتَهٗ. </a:t>
            </a:r>
          </a:p>
        </p:txBody>
      </p:sp>
      <p:sp>
        <p:nvSpPr>
          <p:cNvPr id="1048607" name="TextBox 1048675"/>
          <p:cNvSpPr txBox="1"/>
          <p:nvPr/>
        </p:nvSpPr>
        <p:spPr>
          <a:xfrm>
            <a:off x="560645" y="3831655"/>
            <a:ext cx="11433562" cy="2479040"/>
          </a:xfrm>
          <a:prstGeom prst="rect">
            <a:avLst/>
          </a:prstGeom>
          <a:solidFill>
            <a:srgbClr val="008000"/>
          </a:solidFill>
          <a:ln>
            <a:solidFill>
              <a:srgbClr val="C00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BD" sz="4000">
                <a:solidFill>
                  <a:srgbClr val="FFFFFF"/>
                </a:solidFill>
              </a:rPr>
              <a:t>আবূ হুরায়রা (রাঃ) হতে বর্ণিত। তিনি বলেন, নবী সাল্লাল্লাহু আলাইহি ওয়াসাল্লাম-এর যখন হাঁচি আসত, তখন তিনি নিজের হাত বা কাপড় দ্বারা মুখ ঢেকে ফেলতেন এবং হাঁচির শব্দকে নিচু রাখতেন।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4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48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5" grpId="0" animBg="1"/>
      <p:bldP spid="1048606" grpId="0" animBg="1"/>
      <p:bldP spid="10486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209716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3529759" y="3753350"/>
            <a:ext cx="3835548" cy="2819915"/>
          </a:xfrm>
          <a:prstGeom prst="rect">
            <a:avLst/>
          </a:prstGeom>
        </p:spPr>
      </p:pic>
      <p:sp>
        <p:nvSpPr>
          <p:cNvPr id="1048591" name="TextBox 1"/>
          <p:cNvSpPr txBox="1"/>
          <p:nvPr/>
        </p:nvSpPr>
        <p:spPr>
          <a:xfrm>
            <a:off x="5625972" y="775936"/>
            <a:ext cx="5051481" cy="1412240"/>
          </a:xfrm>
          <a:prstGeom prst="rect">
            <a:avLst/>
          </a:prstGeom>
          <a:solidFill>
            <a:srgbClr val="92D04F"/>
          </a:solidFill>
          <a:ln w="76200">
            <a:solidFill>
              <a:srgbClr val="FFC000"/>
            </a:solidFill>
          </a:ln>
        </p:spPr>
        <p:txBody>
          <a:bodyPr wrap="square" rtlCol="0" anchor="t" anchorCtr="1">
            <a:spAutoFit/>
          </a:bodyPr>
          <a:lstStyle/>
          <a:p>
            <a:pPr algn="ctr"/>
            <a:r>
              <a:rPr lang="en-BD" altLang="en-US" sz="4400" b="1" dirty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✋বা</a:t>
            </a:r>
            <a:r>
              <a:rPr lang="en-US" altLang="en-US" sz="4400" b="1" dirty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BD" altLang="en-US" sz="4400" b="1" dirty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কাপড়</a:t>
            </a:r>
            <a:r>
              <a:rPr lang="en-US" altLang="en-US" sz="4400" b="1" dirty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BD" altLang="en-US" sz="4400" b="1" dirty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দিয়ে</a:t>
            </a:r>
            <a:r>
              <a:rPr lang="en-US" altLang="en-US" sz="4400" b="1" dirty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BD" altLang="en-US" sz="4400" b="1" dirty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altLang="en-US" sz="4400" b="1" dirty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BD" altLang="en-US" sz="4400" b="1" dirty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ঢাকতে</a:t>
            </a:r>
            <a:r>
              <a:rPr lang="en-US" altLang="en-US" sz="4400" b="1" dirty="0">
                <a:solidFill>
                  <a:srgbClr val="99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হবে</a:t>
            </a:r>
            <a:endParaRPr lang="en-US" sz="4400" b="1" dirty="0">
              <a:solidFill>
                <a:srgbClr val="993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57" name="Picture 209716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2240"/>
            <a:ext cx="3529759" cy="2619633"/>
          </a:xfrm>
          <a:prstGeom prst="rect">
            <a:avLst/>
          </a:prstGeom>
        </p:spPr>
      </p:pic>
      <p:pic>
        <p:nvPicPr>
          <p:cNvPr id="2097158" name="Picture 2097171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-142261" y="3652669"/>
            <a:ext cx="3672021" cy="2920597"/>
          </a:xfrm>
          <a:prstGeom prst="rect">
            <a:avLst/>
          </a:prstGeom>
        </p:spPr>
      </p:pic>
      <p:pic>
        <p:nvPicPr>
          <p:cNvPr id="2097159" name="Picture 2097158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7574438" y="3848649"/>
            <a:ext cx="3889125" cy="27246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48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9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09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9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9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8801720472221</cp:lastModifiedBy>
  <cp:revision>1</cp:revision>
  <dcterms:created xsi:type="dcterms:W3CDTF">2020-09-10T00:42:30Z</dcterms:created>
  <dcterms:modified xsi:type="dcterms:W3CDTF">2021-09-26T13:10:23Z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71244c81be9646b8b6159a9734709232</vt:lpwstr>
  </property>
</Properties>
</file>