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6"/>
  </p:notesMasterIdLst>
  <p:sldIdLst>
    <p:sldId id="278" r:id="rId2"/>
    <p:sldId id="279" r:id="rId3"/>
    <p:sldId id="259" r:id="rId4"/>
    <p:sldId id="260" r:id="rId5"/>
    <p:sldId id="261" r:id="rId6"/>
    <p:sldId id="262" r:id="rId7"/>
    <p:sldId id="272" r:id="rId8"/>
    <p:sldId id="264" r:id="rId9"/>
    <p:sldId id="276" r:id="rId10"/>
    <p:sldId id="265" r:id="rId11"/>
    <p:sldId id="277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=""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3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04F1E-A876-43AC-BC31-E6AF50CAC32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46520-64DB-4F55-BE70-4CBCB5C16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1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591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F76BBB-26EC-4476-9CA4-50E9E42CDA46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B838A5-14FA-4AA8-B41C-36F6E43CB6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5139" y="174173"/>
            <a:ext cx="6106291" cy="171268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86" y="2017486"/>
            <a:ext cx="714102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13186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0" y="1656648"/>
            <a:ext cx="5203369" cy="1371600"/>
          </a:xfrm>
          <a:prstGeom prst="rect">
            <a:avLst/>
          </a:prstGeom>
          <a:blipFill dpi="0" rotWithShape="1">
            <a:blip r:embed="rId2"/>
            <a:srcRect/>
            <a:tile tx="5715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করেন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430" y="0"/>
            <a:ext cx="5203372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749" y="190871"/>
            <a:ext cx="4763395" cy="1180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749" y="1664643"/>
            <a:ext cx="4763395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ক্ষুদ্র আকারের  হয়ে থাকে।</a:t>
            </a:r>
            <a:r>
              <a:rPr lang="en-US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মূলধনের স্বল্পতা ও একজন ব্যক্তি থাকে; এর মালিকানা ছোট হয়।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749" y="3086685"/>
            <a:ext cx="4763395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সকল ঝুঁকি মালিককে এককভাবে বহন করতে হয়। 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1429" y="2983221"/>
            <a:ext cx="5203371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আইনের চোখে পৃথক কোনো সত্তা নেই। মালিক ও ব্যবসায় অভিন্ন।</a:t>
            </a:r>
            <a:endParaRPr lang="en-US" sz="2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1429" y="4068165"/>
            <a:ext cx="5203371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সকল দায়-দায়িত্ব মালিকের,ফলে তার দায় অসীম।</a:t>
            </a:r>
            <a:r>
              <a:rPr lang="bn-BD" sz="23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378" y="3973821"/>
            <a:ext cx="4632767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লাভের সকল অংশ একা মালিক ভোগ করেন আবার লোকসানও এককভাবে বহন করতে হয়।</a:t>
            </a:r>
            <a:endParaRPr lang="en-US" sz="23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749" y="5168769"/>
            <a:ext cx="4763395" cy="14187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স্থায়িত্ব মালিকের ইচ্ছার উপর নির্ভরশীল।</a:t>
            </a:r>
            <a:r>
              <a:rPr lang="en-US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 চালু বা বন্ধ রাখা তার উপর নির্ভর করে।</a:t>
            </a:r>
            <a:endParaRPr lang="en-US" sz="23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83942" y="195882"/>
            <a:ext cx="37311" cy="6391661"/>
          </a:xfrm>
          <a:prstGeom prst="straightConnector1">
            <a:avLst/>
          </a:prstGeom>
          <a:ln w="76200" cmpd="dbl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786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9" y="772734"/>
            <a:ext cx="10419008" cy="51129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(সময় ৫ মিনিট)</a:t>
            </a:r>
          </a:p>
          <a:p>
            <a:pPr algn="ctr"/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সুবিধা ও অসুবিধাগুলো চিহ্নিত কর</a:t>
            </a:r>
            <a:r>
              <a:rPr lang="en-US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813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কী?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৫ টি ক্ষেত্রের নাম বল।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৩টি বৈশিষ্ট্য বল।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২টি সুবিধা উল্লেখ কর।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২ টি অসুবিধা উল্লেখ কর।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305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5313" y="825865"/>
            <a:ext cx="80989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7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>
              <a:buNone/>
            </a:pPr>
            <a:endParaRPr lang="bn-BD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“একমালিকানা </a:t>
            </a:r>
            <a:r>
              <a:rPr lang="bn-BD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 বাংলাদেশের অর্থনীতিতে বিশাল ভূমিকা পালন করছে”এর পক্ষে </a:t>
            </a:r>
            <a:r>
              <a:rPr lang="bn-BD" sz="40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তোমার যুক্তি তুলে ধর।</a:t>
            </a:r>
            <a:endParaRPr lang="en-US" sz="4000" dirty="0">
              <a:solidFill>
                <a:srgbClr val="000099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58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86445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0173" y="1154686"/>
            <a:ext cx="9293980" cy="4764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9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9958"/>
            <a:ext cx="2286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59" y="4953000"/>
            <a:ext cx="24003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89" y="-6458"/>
            <a:ext cx="2181225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" y="0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98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894" y="2"/>
            <a:ext cx="556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20" y="4309408"/>
            <a:ext cx="5595581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301" y="1349830"/>
            <a:ext cx="5135617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বামকান্দি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74140467_3275173976099037_509290744610014275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231" y="624114"/>
            <a:ext cx="4295399" cy="345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13722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944" y="3794754"/>
            <a:ext cx="41910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উপরের চিত্রে কী দেখা যাচ্ছে?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7791" y="4711481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একজন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944" y="4852176"/>
            <a:ext cx="41910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ধরনের ব্যবসায় সাধারণত কতজন মালিক থাকে?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7791" y="5774788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97943" y="3794754"/>
            <a:ext cx="3124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বিক্রেতা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604" y="5901396"/>
            <a:ext cx="51816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দ্বারা পরিচালিত ব্যবসায়কে কী ধরনের ব্যবসায় বলা হয়?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8" y="0"/>
            <a:ext cx="7605487" cy="3794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39634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815462" y="2568575"/>
            <a:ext cx="9178545" cy="1754326"/>
          </a:xfrm>
          <a:prstGeom prst="rect">
            <a:avLst/>
          </a:prstGeom>
          <a:ln>
            <a:noFill/>
          </a:ln>
          <a:effectLst>
            <a:reflection endPos="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,,,,,,</a:t>
            </a:r>
          </a:p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</a:p>
        </p:txBody>
      </p:sp>
    </p:spTree>
    <p:extLst>
      <p:ext uri="{BB962C8B-B14F-4D97-AF65-F5344CB8AC3E}">
        <p14:creationId xmlns="" xmlns:p14="http://schemas.microsoft.com/office/powerpoint/2010/main" val="4161786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814734"/>
            <a:ext cx="8944968" cy="424844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 বলে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ক্ষেত্রগুলো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শিষ্ট্যগু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 বর্ণনা করতে পারবে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সুবিধা ও অসুবিধাগুলো উল্লেখ করতে পারবে।</a:t>
            </a:r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933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2" y="-43543"/>
            <a:ext cx="6023020" cy="2720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8450"/>
            <a:ext cx="6168980" cy="2735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2677180"/>
            <a:ext cx="612326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68" y="2685848"/>
            <a:ext cx="5977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7" y="3226188"/>
            <a:ext cx="12146284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কাজ(সময় – ২ মিনিট)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কাকে বলে?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63328"/>
            <a:ext cx="12192000" cy="2494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মালিকানার ভিত্তিতে যে ব্যবসায় পরিচালিত হয় তাকে এক মালিকানা ব্যবসায় বলা হয়।</a:t>
            </a:r>
          </a:p>
          <a:p>
            <a:pPr algn="just"/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343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55" y="3012620"/>
            <a:ext cx="4502667" cy="3794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11" y="3012620"/>
            <a:ext cx="4037367" cy="3794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4" y="-1"/>
            <a:ext cx="4083697" cy="3012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44" y="-1"/>
            <a:ext cx="4487088" cy="3012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567555" cy="3012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2621"/>
            <a:ext cx="3575344" cy="3845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67927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19708" y="252578"/>
            <a:ext cx="8318995" cy="1451216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bn-IN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IN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বৈশিষ্ট্য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546" y="1771874"/>
            <a:ext cx="9437157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করেন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544" y="2882415"/>
            <a:ext cx="9437157" cy="137160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432" y="4279415"/>
            <a:ext cx="9456053" cy="1451216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 অথবা ব্যাংক থেকে ঋণ নেন।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132" y="5844378"/>
            <a:ext cx="945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1D035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 পরিসরে এ ব্যবসায় পরিচালনা করা যায়।</a:t>
            </a:r>
            <a:endParaRPr lang="en-US" sz="2800" dirty="0">
              <a:solidFill>
                <a:srgbClr val="1D035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21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0696"/>
            <a:ext cx="9633397" cy="38463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 (সময় – ৮ মিনিট)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পাচঁটি বৈশিষ্ট্য লি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3911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934</TotalTime>
  <Words>430</Words>
  <Application>Microsoft Office PowerPoint</Application>
  <PresentationFormat>Custom</PresentationFormat>
  <Paragraphs>61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              একমালিকানা ব্যবসায়ের বৈশিষ্ট্য</vt:lpstr>
      <vt:lpstr>Slide 9</vt:lpstr>
      <vt:lpstr>Slide 10</vt:lpstr>
      <vt:lpstr>Slide 11</vt:lpstr>
      <vt:lpstr>মূল্যায়ন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109</cp:revision>
  <dcterms:created xsi:type="dcterms:W3CDTF">2013-10-22T14:27:28Z</dcterms:created>
  <dcterms:modified xsi:type="dcterms:W3CDTF">2021-09-25T18:27:01Z</dcterms:modified>
</cp:coreProperties>
</file>