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D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3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7" y="1219200"/>
            <a:ext cx="6172200" cy="3833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Terminator 2"/>
          <p:cNvSpPr/>
          <p:nvPr/>
        </p:nvSpPr>
        <p:spPr>
          <a:xfrm>
            <a:off x="838200" y="5277853"/>
            <a:ext cx="7620000" cy="685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চাকমারা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বাঁশ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কাঠ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মাচার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মত ঘর তৈরি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153400" cy="3675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Terminator 2"/>
          <p:cNvSpPr/>
          <p:nvPr/>
        </p:nvSpPr>
        <p:spPr>
          <a:xfrm>
            <a:off x="795528" y="5943600"/>
            <a:ext cx="7086600" cy="7620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চাকমাদের নিজেদের রাজা আছেন এবং প্রতিটি গ্রামে একজন করে গ্রামপ্রধান থাকেন যাকে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5392"/>
            <a:ext cx="6553200" cy="40098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Terminator 2"/>
          <p:cNvSpPr/>
          <p:nvPr/>
        </p:nvSpPr>
        <p:spPr>
          <a:xfrm>
            <a:off x="533400" y="5486400"/>
            <a:ext cx="8001000" cy="9906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চাকমারা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জুম পদ্ধতিতে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কৃষিকাজ করে থাকেন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তাদের প্রধান খাবার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504051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Terminator 2"/>
          <p:cNvSpPr/>
          <p:nvPr/>
        </p:nvSpPr>
        <p:spPr>
          <a:xfrm>
            <a:off x="533400" y="5257800"/>
            <a:ext cx="8001000" cy="1143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চাকমারা নিজেরাই নিজেদের নানান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নকশা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সুন্দর সুন্দর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কাপড় বুনন করেন।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593118"/>
            <a:ext cx="6172200" cy="3215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33400" y="4953000"/>
            <a:ext cx="80010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মেয়েরা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কোমর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থেকে নিচ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পর্যন্ত এক ধরনের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কাপড়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পরেন যাকে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‘’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পিনোন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বলা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শরীরের উপরের অংশে যে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ওড়না পড়েন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‘’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হাদী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বলা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পুরুষরা সাধারণত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ফতুয়া ও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লুঙ্গি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পড়ে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থাকেন।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6313714" cy="3535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Terminator 2"/>
          <p:cNvSpPr/>
          <p:nvPr/>
        </p:nvSpPr>
        <p:spPr>
          <a:xfrm>
            <a:off x="1371600" y="5105400"/>
            <a:ext cx="6096000" cy="7620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 জনগোষ্ঠী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বৌদ্ধ ধর্মের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অনুসারী।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007787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4" y="1066800"/>
            <a:ext cx="4236803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823429" y="4876800"/>
            <a:ext cx="7696200" cy="13716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বৈশাখ মাসে </a:t>
            </a:r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বৌদ্ধ পূর্ণিমা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এবং বাংলা নববর্ষের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তিন দিন ধরে </a:t>
            </a:r>
            <a:r>
              <a:rPr lang="bn-BD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বিজু </a:t>
            </a:r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পালন করেন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উৎসবের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তারা বাড়িঘর ফুল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দিয়ে সাজায় এবং  পরস্পর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বিনিময়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895600"/>
            <a:ext cx="6553200" cy="2667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১.চাকমাদের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প্রধান উৎসব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কোনটি?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২.চাকমাদের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গ্রাম প্রধানকে কি বলা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চাকমাদের প্রধান খাবার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কোনটি?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1143000"/>
            <a:ext cx="32004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" y="1143000"/>
            <a:ext cx="29718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24000" y="2895600"/>
            <a:ext cx="6172200" cy="9906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চাকমা জনগোষ্ঠী সম্পর্কে তিনটি বাক্য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81000" y="1171074"/>
            <a:ext cx="3962400" cy="1295400"/>
          </a:xfrm>
          <a:prstGeom prst="trapezoi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971800"/>
            <a:ext cx="822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চাকমাদের জীবনের সাথে তোমাদের জীবনের মিল ও অমিল খুঁজে বের করে লিখ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(৫টি)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67637"/>
              </p:ext>
            </p:extLst>
          </p:nvPr>
        </p:nvGraphicFramePr>
        <p:xfrm>
          <a:off x="521208" y="4114800"/>
          <a:ext cx="8421624" cy="2072640"/>
        </p:xfrm>
        <a:graphic>
          <a:graphicData uri="http://schemas.openxmlformats.org/drawingml/2006/table">
            <a:tbl>
              <a:tblPr/>
              <a:tblGrid>
                <a:gridCol w="4210812"/>
                <a:gridCol w="4210812"/>
              </a:tblGrid>
              <a:tr h="41148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32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</a:p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</a:p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</a:p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</a:p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4186166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191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অমিল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048000" cy="381645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3124200"/>
            <a:ext cx="4422648" cy="3447288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মোঃসাখাওয়াত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হোসেন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সহকারি 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বেতিয়ারকান্দি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কুলিয়াররচর ,কিশোরগঞ্জ।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62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219200"/>
            <a:ext cx="2667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838200" y="2895600"/>
            <a:ext cx="6858000" cy="25146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১.চাকমা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জনগোষ্ঠী কোন ধর্মের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অনুসারী?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২.কারবারি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কাকে বলা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৩.চাকমাদের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সামাজিক রীতিনীতি কিভাবে তোমার রীতিনীতি থেকে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আলাদা?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914400" y="1295400"/>
            <a:ext cx="2971800" cy="13716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3318309"/>
            <a:ext cx="74676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জীবনধারা,পোশাক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উৎসব সম্পর্কে পাঁচটি বাক্য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867400" cy="47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110737" cy="37448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2514600"/>
            <a:ext cx="3822192" cy="3447288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শ্রেণি-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চতুর্থ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অধ্যায়-তিন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সময়-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40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তারিখ-১৪/০৯/২০২১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06" y="838200"/>
            <a:ext cx="4426425" cy="265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59" y="3733800"/>
            <a:ext cx="4512917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3835337"/>
            <a:ext cx="3759135" cy="3025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94488"/>
            <a:ext cx="3847527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7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5638800" y="4648200"/>
            <a:ext cx="3367926" cy="2118003"/>
          </a:xfrm>
          <a:prstGeom prst="stripedRightArrow">
            <a:avLst>
              <a:gd name="adj1" fmla="val 628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১. চাকমা  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3504" y="452110"/>
            <a:ext cx="2514600" cy="1212258"/>
            <a:chOff x="1417681" y="1206633"/>
            <a:chExt cx="2514600" cy="914400"/>
          </a:xfrm>
        </p:grpSpPr>
        <p:sp>
          <p:nvSpPr>
            <p:cNvPr id="3" name="Rounded Rectangle 2"/>
            <p:cNvSpPr/>
            <p:nvPr/>
          </p:nvSpPr>
          <p:spPr>
            <a:xfrm>
              <a:off x="1417681" y="1206633"/>
              <a:ext cx="2514600" cy="914400"/>
            </a:xfrm>
            <a:prstGeom prst="roundRect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63846" y="1413147"/>
              <a:ext cx="22349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/>
                <a:t>শিখনফল</a:t>
              </a:r>
              <a:endParaRPr lang="en-US" sz="4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1676400"/>
            <a:ext cx="8382000" cy="751332"/>
          </a:xfrm>
          <a:prstGeom prst="rect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68000">
                <a:schemeClr val="accent3">
                  <a:tint val="60000"/>
                  <a:satMod val="120000"/>
                </a:schemeClr>
              </a:gs>
              <a:gs pos="100000">
                <a:schemeClr val="accent3">
                  <a:tint val="90000"/>
                  <a:alpha val="100000"/>
                  <a:lumMod val="9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২.৩.১ বাংলাদেশের বিভিন্ন ক্ষুদ্র নৃ-জনগোষ্ঠীর নাম বলতে পারবে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8458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২.৩.২ চাকমা,মারমা,সাঁওতাল ও মণিপুরীদের সংস্কৃতি (পোশাক, খাদ্য ও উৎসব ইত্যাদি ) বর্ণনা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952" y="4114800"/>
            <a:ext cx="8458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২.৩.৩ শিশুরা বিভিন্ন ক্ষুদ্র নৃ-জনগোষ্ঠীর জীবনধারা ও সংস্কৃতির প্রতি শ্রদ্ধাশীল হবে।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576" y="5279136"/>
            <a:ext cx="8458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২.৩.৪ মূল ধারার বাঙালি এবং ক্ষুদ্র নৃ-জনগোষ্ঠীর মধ্যে সম্প্রীতির গুরুত্ব উল্লেখ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65837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4405381" cy="5797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724400" y="5243276"/>
            <a:ext cx="3276600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চাকমা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 ও পুরুষ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1520952"/>
            <a:ext cx="33528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231973" cy="27698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Terminator 3"/>
          <p:cNvSpPr/>
          <p:nvPr/>
        </p:nvSpPr>
        <p:spPr>
          <a:xfrm>
            <a:off x="457200" y="4876800"/>
            <a:ext cx="8305800" cy="7620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১.চাকমাদের নিজস্ব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 ও বর্ণমালা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8" y="1679664"/>
            <a:ext cx="4190260" cy="2813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371600"/>
            <a:ext cx="4267200" cy="2816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Terminator 3"/>
          <p:cNvSpPr/>
          <p:nvPr/>
        </p:nvSpPr>
        <p:spPr>
          <a:xfrm>
            <a:off x="533400" y="5061284"/>
            <a:ext cx="8381260" cy="8382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২.চাকমাদের নিজের ভাষায়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গান ও ঐতিহ্যবাহী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নাচ রয়েছে।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320</TotalTime>
  <Words>321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28</cp:revision>
  <dcterms:created xsi:type="dcterms:W3CDTF">2006-08-16T00:00:00Z</dcterms:created>
  <dcterms:modified xsi:type="dcterms:W3CDTF">2021-09-14T07:02:52Z</dcterms:modified>
</cp:coreProperties>
</file>