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  <p:sldMasterId id="2147483845" r:id="rId2"/>
    <p:sldMasterId id="2147483857" r:id="rId3"/>
  </p:sldMasterIdLst>
  <p:notesMasterIdLst>
    <p:notesMasterId r:id="rId31"/>
  </p:notesMasterIdLst>
  <p:sldIdLst>
    <p:sldId id="397" r:id="rId4"/>
    <p:sldId id="353" r:id="rId5"/>
    <p:sldId id="372" r:id="rId6"/>
    <p:sldId id="273" r:id="rId7"/>
    <p:sldId id="420" r:id="rId8"/>
    <p:sldId id="274" r:id="rId9"/>
    <p:sldId id="275" r:id="rId10"/>
    <p:sldId id="433" r:id="rId11"/>
    <p:sldId id="434" r:id="rId12"/>
    <p:sldId id="435" r:id="rId13"/>
    <p:sldId id="446" r:id="rId14"/>
    <p:sldId id="436" r:id="rId15"/>
    <p:sldId id="395" r:id="rId16"/>
    <p:sldId id="432" r:id="rId17"/>
    <p:sldId id="437" r:id="rId18"/>
    <p:sldId id="439" r:id="rId19"/>
    <p:sldId id="440" r:id="rId20"/>
    <p:sldId id="441" r:id="rId21"/>
    <p:sldId id="442" r:id="rId22"/>
    <p:sldId id="443" r:id="rId23"/>
    <p:sldId id="444" r:id="rId24"/>
    <p:sldId id="445" r:id="rId25"/>
    <p:sldId id="396" r:id="rId26"/>
    <p:sldId id="401" r:id="rId27"/>
    <p:sldId id="402" r:id="rId28"/>
    <p:sldId id="403" r:id="rId29"/>
    <p:sldId id="40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C66FF"/>
    <a:srgbClr val="00FF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2" autoAdjust="0"/>
    <p:restoredTop sz="94660"/>
  </p:normalViewPr>
  <p:slideViewPr>
    <p:cSldViewPr snapToGrid="0">
      <p:cViewPr varScale="1">
        <p:scale>
          <a:sx n="66" d="100"/>
          <a:sy n="66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AD48D-4F11-4EF5-B78A-2768DF567C25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C4465-1BFA-4542-B4EC-C51523693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2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4917DB-1B7A-4979-A6A8-F77208A5C1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400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CD881-EBA2-4494-B8D1-51F83C05825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73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AB8090-C7FB-4273-B8F4-15B24C425E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C1E37-591C-43A8-AD32-66B1EBC159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612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AB8090-C7FB-4273-B8F4-15B24C425E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C1E37-591C-43A8-AD32-66B1EBC159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527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AB8090-C7FB-4273-B8F4-15B24C425E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C1E37-591C-43A8-AD32-66B1EBC159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83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255775" y="67400"/>
            <a:ext cx="10626641" cy="6790600"/>
            <a:chOff x="-255775" y="50550"/>
            <a:chExt cx="10626641" cy="509295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104275" y="50550"/>
              <a:ext cx="8948150" cy="772675"/>
              <a:chOff x="104275" y="50550"/>
              <a:chExt cx="8948150" cy="772675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86948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5156375" y="146713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7219963" y="349471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7252363" y="114324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998675" y="22635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352675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73670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805625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91375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266675" y="1143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2620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279125" y="2208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0551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2350" y="3523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7014788" y="2609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77500" y="3199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4467225" y="1913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601875" y="196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5288025" y="226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5948425" y="3818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9020025" y="4142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588200" y="505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6366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04275" y="3494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4558675" y="30070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6054325" y="2904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8181475" y="2904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6024800" y="442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292625" y="631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546440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29445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7822650" y="6319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583225" y="7908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8" y="2296764"/>
              <a:ext cx="4022282" cy="1727094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576399" y="4023846"/>
              <a:ext cx="2849303" cy="970451"/>
            </a:xfrm>
            <a:custGeom>
              <a:avLst/>
              <a:gdLst/>
              <a:ahLst/>
              <a:cxnLst/>
              <a:rect l="l" t="t" r="r" b="b"/>
              <a:pathLst>
                <a:path w="2870834" h="977784" extrusionOk="0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934697" y="3181522"/>
              <a:ext cx="2412605" cy="1105172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121250" y="2581589"/>
              <a:ext cx="2282313" cy="777338"/>
            </a:xfrm>
            <a:custGeom>
              <a:avLst/>
              <a:gdLst/>
              <a:ahLst/>
              <a:cxnLst/>
              <a:rect l="l" t="t" r="r" b="b"/>
              <a:pathLst>
                <a:path w="2870834" h="977784" extrusionOk="0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436987" y="3060039"/>
              <a:ext cx="3817064" cy="1638977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5777" y="3669781"/>
              <a:ext cx="2700819" cy="1029253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flipH="1">
              <a:off x="-1" y="3060048"/>
              <a:ext cx="1483687" cy="67965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498024" y="3487722"/>
              <a:ext cx="3656211" cy="1393342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 flipH="1">
              <a:off x="-255775" y="4169299"/>
              <a:ext cx="1995230" cy="679560"/>
            </a:xfrm>
            <a:custGeom>
              <a:avLst/>
              <a:gdLst/>
              <a:ahLst/>
              <a:cxnLst/>
              <a:rect l="l" t="t" r="r" b="b"/>
              <a:pathLst>
                <a:path w="2870834" h="977784" extrusionOk="0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 flipH="1">
              <a:off x="5924561" y="4366325"/>
              <a:ext cx="1696564" cy="777166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 flipH="1">
              <a:off x="6348583" y="2469177"/>
              <a:ext cx="4022282" cy="1727094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" name="Google Shape;56;p2"/>
            <p:cNvGrpSpPr/>
            <p:nvPr/>
          </p:nvGrpSpPr>
          <p:grpSpPr>
            <a:xfrm>
              <a:off x="352648" y="1509651"/>
              <a:ext cx="408036" cy="3633849"/>
              <a:chOff x="967895" y="415018"/>
              <a:chExt cx="628714" cy="5600014"/>
            </a:xfrm>
          </p:grpSpPr>
          <p:sp>
            <p:nvSpPr>
              <p:cNvPr id="57" name="Google Shape;57;p2"/>
              <p:cNvSpPr/>
              <p:nvPr/>
            </p:nvSpPr>
            <p:spPr>
              <a:xfrm>
                <a:off x="1207111" y="963632"/>
                <a:ext cx="150300" cy="50514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58" name="Google Shape;58;p2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59" name="Google Shape;59;p2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" name="Google Shape;60;p2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" name="Google Shape;61;p2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63;p2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" name="Google Shape;64;p2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" name="Google Shape;65;p2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7" name="Google Shape;67;p2"/>
            <p:cNvGrpSpPr/>
            <p:nvPr/>
          </p:nvGrpSpPr>
          <p:grpSpPr>
            <a:xfrm>
              <a:off x="1127772" y="2465013"/>
              <a:ext cx="300714" cy="2678487"/>
              <a:chOff x="967895" y="415018"/>
              <a:chExt cx="628714" cy="5600014"/>
            </a:xfrm>
          </p:grpSpPr>
          <p:sp>
            <p:nvSpPr>
              <p:cNvPr id="68" name="Google Shape;68;p2"/>
              <p:cNvSpPr/>
              <p:nvPr/>
            </p:nvSpPr>
            <p:spPr>
              <a:xfrm>
                <a:off x="1207111" y="963632"/>
                <a:ext cx="150300" cy="50514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69" name="Google Shape;69;p2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70" name="Google Shape;70;p2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" name="Google Shape;71;p2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72;p2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" name="Google Shape;73;p2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" name="Google Shape;74;p2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" name="Google Shape;75;p2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" name="Google Shape;76;p2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" name="Google Shape;77;p2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8" name="Google Shape;78;p2"/>
            <p:cNvGrpSpPr/>
            <p:nvPr/>
          </p:nvGrpSpPr>
          <p:grpSpPr>
            <a:xfrm>
              <a:off x="7817748" y="622548"/>
              <a:ext cx="408036" cy="4520952"/>
              <a:chOff x="967895" y="415018"/>
              <a:chExt cx="628714" cy="6967101"/>
            </a:xfrm>
          </p:grpSpPr>
          <p:sp>
            <p:nvSpPr>
              <p:cNvPr id="79" name="Google Shape;79;p2"/>
              <p:cNvSpPr/>
              <p:nvPr/>
            </p:nvSpPr>
            <p:spPr>
              <a:xfrm>
                <a:off x="1207111" y="963619"/>
                <a:ext cx="150300" cy="64185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80" name="Google Shape;80;p2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81" name="Google Shape;81;p2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" name="Google Shape;82;p2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" name="Google Shape;83;p2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" name="Google Shape;84;p2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" name="Google Shape;85;p2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" name="Google Shape;86;p2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" name="Google Shape;87;p2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88;p2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89" name="Google Shape;89;p2"/>
            <p:cNvGrpSpPr/>
            <p:nvPr/>
          </p:nvGrpSpPr>
          <p:grpSpPr>
            <a:xfrm>
              <a:off x="7200036" y="3261372"/>
              <a:ext cx="284493" cy="1882128"/>
              <a:chOff x="967895" y="415018"/>
              <a:chExt cx="628714" cy="4159398"/>
            </a:xfrm>
          </p:grpSpPr>
          <p:sp>
            <p:nvSpPr>
              <p:cNvPr id="90" name="Google Shape;90;p2"/>
              <p:cNvSpPr/>
              <p:nvPr/>
            </p:nvSpPr>
            <p:spPr>
              <a:xfrm>
                <a:off x="1207123" y="963617"/>
                <a:ext cx="150300" cy="36108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91" name="Google Shape;91;p2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92" name="Google Shape;92;p2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" name="Google Shape;93;p2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" name="Google Shape;94;p2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" name="Google Shape;95;p2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96;p2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" name="Google Shape;97;p2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" name="Google Shape;98;p2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" name="Google Shape;99;p2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00" name="Google Shape;100;p2"/>
            <p:cNvGrpSpPr/>
            <p:nvPr/>
          </p:nvGrpSpPr>
          <p:grpSpPr>
            <a:xfrm>
              <a:off x="8299552" y="2676669"/>
              <a:ext cx="333219" cy="2466831"/>
              <a:chOff x="967895" y="415018"/>
              <a:chExt cx="628714" cy="4654398"/>
            </a:xfrm>
          </p:grpSpPr>
          <p:sp>
            <p:nvSpPr>
              <p:cNvPr id="101" name="Google Shape;101;p2"/>
              <p:cNvSpPr/>
              <p:nvPr/>
            </p:nvSpPr>
            <p:spPr>
              <a:xfrm>
                <a:off x="1207136" y="963616"/>
                <a:ext cx="150300" cy="41058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102" name="Google Shape;102;p2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103" name="Google Shape;103;p2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" name="Google Shape;104;p2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" name="Google Shape;105;p2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" name="Google Shape;106;p2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" name="Google Shape;107;p2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" name="Google Shape;108;p2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" name="Google Shape;109;p2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" name="Google Shape;110;p2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11" name="Google Shape;111;p2"/>
          <p:cNvSpPr txBox="1">
            <a:spLocks noGrp="1"/>
          </p:cNvSpPr>
          <p:nvPr>
            <p:ph type="ctrTitle"/>
          </p:nvPr>
        </p:nvSpPr>
        <p:spPr>
          <a:xfrm>
            <a:off x="1735675" y="2655767"/>
            <a:ext cx="5672700" cy="15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3498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gradFill>
          <a:gsLst>
            <a:gs pos="0">
              <a:srgbClr val="A778C5"/>
            </a:gs>
            <a:gs pos="72000">
              <a:srgbClr val="F8C2C2"/>
            </a:gs>
            <a:gs pos="100000">
              <a:srgbClr val="FFE599"/>
            </a:gs>
          </a:gsLst>
          <a:lin ang="5400012" scaled="0"/>
        </a:gra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3"/>
          <p:cNvGrpSpPr/>
          <p:nvPr/>
        </p:nvGrpSpPr>
        <p:grpSpPr>
          <a:xfrm>
            <a:off x="-1" y="67400"/>
            <a:ext cx="10370867" cy="7050285"/>
            <a:chOff x="-1" y="50550"/>
            <a:chExt cx="10370867" cy="5287714"/>
          </a:xfrm>
        </p:grpSpPr>
        <p:sp>
          <p:nvSpPr>
            <p:cNvPr id="114" name="Google Shape;114;p3"/>
            <p:cNvSpPr/>
            <p:nvPr/>
          </p:nvSpPr>
          <p:spPr>
            <a:xfrm>
              <a:off x="8" y="2753964"/>
              <a:ext cx="4022282" cy="1727094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934697" y="3638722"/>
              <a:ext cx="2412605" cy="1105172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121250" y="3038789"/>
              <a:ext cx="2282313" cy="777338"/>
            </a:xfrm>
            <a:custGeom>
              <a:avLst/>
              <a:gdLst/>
              <a:ahLst/>
              <a:cxnLst/>
              <a:rect l="l" t="t" r="r" b="b"/>
              <a:pathLst>
                <a:path w="2870834" h="977784" extrusionOk="0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436987" y="3517239"/>
              <a:ext cx="3817064" cy="1638977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45777" y="4126981"/>
              <a:ext cx="2700819" cy="1029253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flipH="1">
              <a:off x="-1" y="3517248"/>
              <a:ext cx="1483687" cy="67965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6498024" y="3944922"/>
              <a:ext cx="3656211" cy="1393342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flipH="1">
              <a:off x="6348583" y="2926377"/>
              <a:ext cx="4022282" cy="1727094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2" name="Google Shape;122;p3"/>
            <p:cNvGrpSpPr/>
            <p:nvPr/>
          </p:nvGrpSpPr>
          <p:grpSpPr>
            <a:xfrm>
              <a:off x="352648" y="1966851"/>
              <a:ext cx="408036" cy="3176572"/>
              <a:chOff x="967895" y="415018"/>
              <a:chExt cx="628714" cy="4895318"/>
            </a:xfrm>
          </p:grpSpPr>
          <p:sp>
            <p:nvSpPr>
              <p:cNvPr id="123" name="Google Shape;123;p3"/>
              <p:cNvSpPr/>
              <p:nvPr/>
            </p:nvSpPr>
            <p:spPr>
              <a:xfrm>
                <a:off x="1207111" y="963637"/>
                <a:ext cx="150300" cy="43467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124" name="Google Shape;124;p3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125" name="Google Shape;125;p3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" name="Google Shape;126;p3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" name="Google Shape;127;p3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" name="Google Shape;128;p3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" name="Google Shape;129;p3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" name="Google Shape;130;p3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" name="Google Shape;131;p3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" name="Google Shape;132;p3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33" name="Google Shape;133;p3"/>
            <p:cNvGrpSpPr/>
            <p:nvPr/>
          </p:nvGrpSpPr>
          <p:grpSpPr>
            <a:xfrm>
              <a:off x="1127772" y="2922213"/>
              <a:ext cx="300714" cy="2221192"/>
              <a:chOff x="967895" y="415018"/>
              <a:chExt cx="628714" cy="4643930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1207134" y="963649"/>
                <a:ext cx="150300" cy="40953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135" name="Google Shape;135;p3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136" name="Google Shape;136;p3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" name="Google Shape;137;p3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" name="Google Shape;138;p3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" name="Google Shape;139;p3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" name="Google Shape;140;p3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" name="Google Shape;141;p3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" name="Google Shape;142;p3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" name="Google Shape;143;p3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44" name="Google Shape;144;p3"/>
            <p:cNvGrpSpPr/>
            <p:nvPr/>
          </p:nvGrpSpPr>
          <p:grpSpPr>
            <a:xfrm>
              <a:off x="7817748" y="1079748"/>
              <a:ext cx="408036" cy="4063663"/>
              <a:chOff x="967895" y="415018"/>
              <a:chExt cx="628714" cy="6262387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1207111" y="963605"/>
                <a:ext cx="150300" cy="57138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146" name="Google Shape;146;p3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147" name="Google Shape;147;p3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" name="Google Shape;148;p3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" name="Google Shape;149;p3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" name="Google Shape;150;p3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" name="Google Shape;151;p3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" name="Google Shape;152;p3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" name="Google Shape;153;p3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" name="Google Shape;154;p3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55" name="Google Shape;155;p3"/>
            <p:cNvGrpSpPr/>
            <p:nvPr/>
          </p:nvGrpSpPr>
          <p:grpSpPr>
            <a:xfrm>
              <a:off x="7200036" y="3718572"/>
              <a:ext cx="284493" cy="1424795"/>
              <a:chOff x="967895" y="415018"/>
              <a:chExt cx="628714" cy="3148718"/>
            </a:xfrm>
          </p:grpSpPr>
          <p:sp>
            <p:nvSpPr>
              <p:cNvPr id="156" name="Google Shape;156;p3"/>
              <p:cNvSpPr/>
              <p:nvPr/>
            </p:nvSpPr>
            <p:spPr>
              <a:xfrm>
                <a:off x="1207096" y="963636"/>
                <a:ext cx="150300" cy="26001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157" name="Google Shape;157;p3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158" name="Google Shape;158;p3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" name="Google Shape;159;p3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" name="Google Shape;160;p3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" name="Google Shape;161;p3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" name="Google Shape;162;p3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" name="Google Shape;163;p3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" name="Google Shape;164;p3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" name="Google Shape;165;p3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66" name="Google Shape;166;p3"/>
            <p:cNvGrpSpPr/>
            <p:nvPr/>
          </p:nvGrpSpPr>
          <p:grpSpPr>
            <a:xfrm>
              <a:off x="8299552" y="3133869"/>
              <a:ext cx="333219" cy="2017814"/>
              <a:chOff x="967895" y="415018"/>
              <a:chExt cx="628714" cy="3807196"/>
            </a:xfrm>
          </p:grpSpPr>
          <p:sp>
            <p:nvSpPr>
              <p:cNvPr id="167" name="Google Shape;167;p3"/>
              <p:cNvSpPr/>
              <p:nvPr/>
            </p:nvSpPr>
            <p:spPr>
              <a:xfrm>
                <a:off x="1207136" y="963615"/>
                <a:ext cx="150300" cy="32586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168" name="Google Shape;168;p3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169" name="Google Shape;169;p3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" name="Google Shape;170;p3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" name="Google Shape;171;p3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" name="Google Shape;172;p3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" name="Google Shape;173;p3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" name="Google Shape;174;p3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" name="Google Shape;175;p3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" name="Google Shape;176;p3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77" name="Google Shape;177;p3"/>
            <p:cNvGrpSpPr/>
            <p:nvPr/>
          </p:nvGrpSpPr>
          <p:grpSpPr>
            <a:xfrm>
              <a:off x="104275" y="50550"/>
              <a:ext cx="8948150" cy="772675"/>
              <a:chOff x="104275" y="50550"/>
              <a:chExt cx="8948150" cy="772675"/>
            </a:xfrm>
          </p:grpSpPr>
          <p:sp>
            <p:nvSpPr>
              <p:cNvPr id="178" name="Google Shape;178;p3"/>
              <p:cNvSpPr/>
              <p:nvPr/>
            </p:nvSpPr>
            <p:spPr>
              <a:xfrm>
                <a:off x="8694850" y="11432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179" name="Google Shape;179;p3"/>
              <p:cNvSpPr/>
              <p:nvPr/>
            </p:nvSpPr>
            <p:spPr>
              <a:xfrm>
                <a:off x="5156375" y="146713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180" name="Google Shape;180;p3"/>
              <p:cNvSpPr/>
              <p:nvPr/>
            </p:nvSpPr>
            <p:spPr>
              <a:xfrm>
                <a:off x="7219963" y="349471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181" name="Google Shape;181;p3"/>
              <p:cNvSpPr/>
              <p:nvPr/>
            </p:nvSpPr>
            <p:spPr>
              <a:xfrm>
                <a:off x="7252363" y="114324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7998675" y="226350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6352675" y="11432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3736700" y="300700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185" name="Google Shape;185;p3"/>
              <p:cNvSpPr/>
              <p:nvPr/>
            </p:nvSpPr>
            <p:spPr>
              <a:xfrm>
                <a:off x="2805625" y="300700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>
                <a:off x="1913750" y="300700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187" name="Google Shape;187;p3"/>
              <p:cNvSpPr/>
              <p:nvPr/>
            </p:nvSpPr>
            <p:spPr>
              <a:xfrm>
                <a:off x="3266675" y="11432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188" name="Google Shape;188;p3"/>
              <p:cNvSpPr/>
              <p:nvPr/>
            </p:nvSpPr>
            <p:spPr>
              <a:xfrm>
                <a:off x="262050" y="11432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189" name="Google Shape;189;p3"/>
              <p:cNvSpPr/>
              <p:nvPr/>
            </p:nvSpPr>
            <p:spPr>
              <a:xfrm>
                <a:off x="1279125" y="22082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190" name="Google Shape;190;p3"/>
              <p:cNvSpPr/>
              <p:nvPr/>
            </p:nvSpPr>
            <p:spPr>
              <a:xfrm>
                <a:off x="1055175" y="472350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191" name="Google Shape;191;p3"/>
              <p:cNvSpPr/>
              <p:nvPr/>
            </p:nvSpPr>
            <p:spPr>
              <a:xfrm>
                <a:off x="872350" y="3523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2" name="Google Shape;192;p3"/>
              <p:cNvSpPr/>
              <p:nvPr/>
            </p:nvSpPr>
            <p:spPr>
              <a:xfrm>
                <a:off x="7014788" y="2609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3" name="Google Shape;193;p3"/>
              <p:cNvSpPr/>
              <p:nvPr/>
            </p:nvSpPr>
            <p:spPr>
              <a:xfrm>
                <a:off x="8777500" y="3199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4" name="Google Shape;194;p3"/>
              <p:cNvSpPr/>
              <p:nvPr/>
            </p:nvSpPr>
            <p:spPr>
              <a:xfrm>
                <a:off x="4467225" y="1913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5" name="Google Shape;195;p3"/>
              <p:cNvSpPr/>
              <p:nvPr/>
            </p:nvSpPr>
            <p:spPr>
              <a:xfrm>
                <a:off x="2601875" y="196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6" name="Google Shape;196;p3"/>
              <p:cNvSpPr/>
              <p:nvPr/>
            </p:nvSpPr>
            <p:spPr>
              <a:xfrm>
                <a:off x="5288025" y="226350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197" name="Google Shape;197;p3"/>
              <p:cNvSpPr/>
              <p:nvPr/>
            </p:nvSpPr>
            <p:spPr>
              <a:xfrm>
                <a:off x="5948425" y="38187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198" name="Google Shape;198;p3"/>
              <p:cNvSpPr/>
              <p:nvPr/>
            </p:nvSpPr>
            <p:spPr>
              <a:xfrm>
                <a:off x="9020025" y="41427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>
                <a:off x="1588200" y="50550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3636675" y="472350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104275" y="34947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>
                <a:off x="4558675" y="300700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>
                <a:off x="6054325" y="29042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8181475" y="29042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>
                <a:off x="6024800" y="442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>
                <a:off x="2292625" y="63197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207" name="Google Shape;207;p3"/>
              <p:cNvSpPr/>
              <p:nvPr/>
            </p:nvSpPr>
            <p:spPr>
              <a:xfrm>
                <a:off x="5464400" y="71997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208" name="Google Shape;208;p3"/>
              <p:cNvSpPr/>
              <p:nvPr/>
            </p:nvSpPr>
            <p:spPr>
              <a:xfrm>
                <a:off x="294450" y="71997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209" name="Google Shape;209;p3"/>
              <p:cNvSpPr/>
              <p:nvPr/>
            </p:nvSpPr>
            <p:spPr>
              <a:xfrm>
                <a:off x="7822650" y="63197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210" name="Google Shape;210;p3"/>
              <p:cNvSpPr/>
              <p:nvPr/>
            </p:nvSpPr>
            <p:spPr>
              <a:xfrm>
                <a:off x="8583225" y="79082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</p:grpSp>
      </p:grpSp>
      <p:sp>
        <p:nvSpPr>
          <p:cNvPr id="211" name="Google Shape;211;p3"/>
          <p:cNvSpPr txBox="1">
            <a:spLocks noGrp="1"/>
          </p:cNvSpPr>
          <p:nvPr>
            <p:ph type="ctrTitle"/>
          </p:nvPr>
        </p:nvSpPr>
        <p:spPr>
          <a:xfrm>
            <a:off x="1632600" y="2230751"/>
            <a:ext cx="5878800" cy="173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2" name="Google Shape;212;p3"/>
          <p:cNvSpPr txBox="1">
            <a:spLocks noGrp="1"/>
          </p:cNvSpPr>
          <p:nvPr>
            <p:ph type="subTitle" idx="1"/>
          </p:nvPr>
        </p:nvSpPr>
        <p:spPr>
          <a:xfrm>
            <a:off x="1632600" y="4098451"/>
            <a:ext cx="5878800" cy="52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800"/>
              </a:spcBef>
              <a:spcAft>
                <a:spcPts val="80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46988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gradFill>
          <a:gsLst>
            <a:gs pos="0">
              <a:schemeClr val="dk1"/>
            </a:gs>
            <a:gs pos="67000">
              <a:schemeClr val="accent1"/>
            </a:gs>
            <a:gs pos="100000">
              <a:srgbClr val="B4A7D6"/>
            </a:gs>
          </a:gsLst>
          <a:lin ang="5400012" scaled="0"/>
        </a:gra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4"/>
          <p:cNvGrpSpPr/>
          <p:nvPr/>
        </p:nvGrpSpPr>
        <p:grpSpPr>
          <a:xfrm>
            <a:off x="-1" y="67400"/>
            <a:ext cx="10370867" cy="7050285"/>
            <a:chOff x="-1" y="50550"/>
            <a:chExt cx="10370867" cy="5287714"/>
          </a:xfrm>
        </p:grpSpPr>
        <p:sp>
          <p:nvSpPr>
            <p:cNvPr id="215" name="Google Shape;215;p4"/>
            <p:cNvSpPr/>
            <p:nvPr/>
          </p:nvSpPr>
          <p:spPr>
            <a:xfrm>
              <a:off x="8" y="2753964"/>
              <a:ext cx="4022282" cy="1727094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C5E0FE">
                    <a:alpha val="34509"/>
                  </a:srgbClr>
                </a:gs>
                <a:gs pos="100000">
                  <a:srgbClr val="6D9EEB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2934697" y="3638722"/>
              <a:ext cx="2412605" cy="1105172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C5E0FE">
                    <a:alpha val="34509"/>
                  </a:srgbClr>
                </a:gs>
                <a:gs pos="100000">
                  <a:srgbClr val="6D9EEB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4121250" y="3038789"/>
              <a:ext cx="2282313" cy="777338"/>
            </a:xfrm>
            <a:custGeom>
              <a:avLst/>
              <a:gdLst/>
              <a:ahLst/>
              <a:cxnLst/>
              <a:rect l="l" t="t" r="r" b="b"/>
              <a:pathLst>
                <a:path w="2870834" h="977784" extrusionOk="0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C5E0FE">
                    <a:alpha val="34509"/>
                  </a:srgbClr>
                </a:gs>
                <a:gs pos="100000">
                  <a:srgbClr val="6D9EEB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4436987" y="3517239"/>
              <a:ext cx="3817064" cy="1638977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C5E0FE">
                    <a:alpha val="34509"/>
                  </a:srgbClr>
                </a:gs>
                <a:gs pos="100000">
                  <a:srgbClr val="6D9EEB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45777" y="4126981"/>
              <a:ext cx="2700819" cy="1029253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C5E0FE">
                    <a:alpha val="34509"/>
                  </a:srgbClr>
                </a:gs>
                <a:gs pos="100000">
                  <a:srgbClr val="6D9EEB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 flipH="1">
              <a:off x="-1" y="3517248"/>
              <a:ext cx="1483687" cy="67965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C5E0FE">
                    <a:alpha val="34509"/>
                  </a:srgbClr>
                </a:gs>
                <a:gs pos="100000">
                  <a:srgbClr val="6D9EEB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6498024" y="3944922"/>
              <a:ext cx="3656211" cy="1393342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C5E0FE">
                    <a:alpha val="34509"/>
                  </a:srgbClr>
                </a:gs>
                <a:gs pos="100000">
                  <a:srgbClr val="6D9EEB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 flipH="1">
              <a:off x="6348583" y="2926377"/>
              <a:ext cx="4022282" cy="1727094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C5E0FE">
                    <a:alpha val="34509"/>
                  </a:srgbClr>
                </a:gs>
                <a:gs pos="100000">
                  <a:srgbClr val="6D9EEB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3" name="Google Shape;223;p4"/>
            <p:cNvGrpSpPr/>
            <p:nvPr/>
          </p:nvGrpSpPr>
          <p:grpSpPr>
            <a:xfrm>
              <a:off x="352648" y="1966851"/>
              <a:ext cx="408036" cy="3176572"/>
              <a:chOff x="967895" y="415018"/>
              <a:chExt cx="628714" cy="4895318"/>
            </a:xfrm>
          </p:grpSpPr>
          <p:sp>
            <p:nvSpPr>
              <p:cNvPr id="224" name="Google Shape;224;p4"/>
              <p:cNvSpPr/>
              <p:nvPr/>
            </p:nvSpPr>
            <p:spPr>
              <a:xfrm>
                <a:off x="1207111" y="963637"/>
                <a:ext cx="150300" cy="43467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C5E0FE">
                      <a:alpha val="34509"/>
                      <a:alpha val="16200"/>
                    </a:srgbClr>
                  </a:gs>
                  <a:gs pos="100000">
                    <a:srgbClr val="6D9EEB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225" name="Google Shape;225;p4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226" name="Google Shape;226;p4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" name="Google Shape;227;p4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" name="Google Shape;228;p4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" name="Google Shape;229;p4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" name="Google Shape;230;p4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" name="Google Shape;231;p4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" name="Google Shape;232;p4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" name="Google Shape;233;p4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34" name="Google Shape;234;p4"/>
            <p:cNvGrpSpPr/>
            <p:nvPr/>
          </p:nvGrpSpPr>
          <p:grpSpPr>
            <a:xfrm>
              <a:off x="1127772" y="2922213"/>
              <a:ext cx="300714" cy="2221192"/>
              <a:chOff x="967895" y="415018"/>
              <a:chExt cx="628714" cy="4643930"/>
            </a:xfrm>
          </p:grpSpPr>
          <p:sp>
            <p:nvSpPr>
              <p:cNvPr id="235" name="Google Shape;235;p4"/>
              <p:cNvSpPr/>
              <p:nvPr/>
            </p:nvSpPr>
            <p:spPr>
              <a:xfrm>
                <a:off x="1207134" y="963649"/>
                <a:ext cx="150300" cy="40953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C5E0FE">
                      <a:alpha val="34509"/>
                      <a:alpha val="16200"/>
                    </a:srgbClr>
                  </a:gs>
                  <a:gs pos="100000">
                    <a:srgbClr val="6D9EEB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236" name="Google Shape;236;p4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237" name="Google Shape;237;p4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" name="Google Shape;238;p4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" name="Google Shape;239;p4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" name="Google Shape;240;p4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" name="Google Shape;241;p4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" name="Google Shape;242;p4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" name="Google Shape;243;p4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" name="Google Shape;244;p4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45" name="Google Shape;245;p4"/>
            <p:cNvGrpSpPr/>
            <p:nvPr/>
          </p:nvGrpSpPr>
          <p:grpSpPr>
            <a:xfrm>
              <a:off x="7817748" y="1079748"/>
              <a:ext cx="408036" cy="4063663"/>
              <a:chOff x="967895" y="415018"/>
              <a:chExt cx="628714" cy="6262387"/>
            </a:xfrm>
          </p:grpSpPr>
          <p:sp>
            <p:nvSpPr>
              <p:cNvPr id="246" name="Google Shape;246;p4"/>
              <p:cNvSpPr/>
              <p:nvPr/>
            </p:nvSpPr>
            <p:spPr>
              <a:xfrm>
                <a:off x="1207111" y="963605"/>
                <a:ext cx="150300" cy="57138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C5E0FE">
                      <a:alpha val="34509"/>
                      <a:alpha val="16200"/>
                    </a:srgbClr>
                  </a:gs>
                  <a:gs pos="100000">
                    <a:srgbClr val="6D9EEB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247" name="Google Shape;247;p4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248" name="Google Shape;248;p4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" name="Google Shape;249;p4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" name="Google Shape;250;p4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" name="Google Shape;251;p4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" name="Google Shape;252;p4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" name="Google Shape;253;p4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" name="Google Shape;254;p4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" name="Google Shape;255;p4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56" name="Google Shape;256;p4"/>
            <p:cNvGrpSpPr/>
            <p:nvPr/>
          </p:nvGrpSpPr>
          <p:grpSpPr>
            <a:xfrm>
              <a:off x="7200036" y="3718572"/>
              <a:ext cx="284493" cy="1424795"/>
              <a:chOff x="967895" y="415018"/>
              <a:chExt cx="628714" cy="3148718"/>
            </a:xfrm>
          </p:grpSpPr>
          <p:sp>
            <p:nvSpPr>
              <p:cNvPr id="257" name="Google Shape;257;p4"/>
              <p:cNvSpPr/>
              <p:nvPr/>
            </p:nvSpPr>
            <p:spPr>
              <a:xfrm>
                <a:off x="1207096" y="963636"/>
                <a:ext cx="150300" cy="26001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C5E0FE">
                      <a:alpha val="34509"/>
                      <a:alpha val="16200"/>
                    </a:srgbClr>
                  </a:gs>
                  <a:gs pos="100000">
                    <a:srgbClr val="6D9EEB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258" name="Google Shape;258;p4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259" name="Google Shape;259;p4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" name="Google Shape;260;p4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" name="Google Shape;261;p4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" name="Google Shape;262;p4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" name="Google Shape;263;p4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" name="Google Shape;264;p4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" name="Google Shape;265;p4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" name="Google Shape;266;p4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67" name="Google Shape;267;p4"/>
            <p:cNvGrpSpPr/>
            <p:nvPr/>
          </p:nvGrpSpPr>
          <p:grpSpPr>
            <a:xfrm>
              <a:off x="8299552" y="3133869"/>
              <a:ext cx="333219" cy="2017814"/>
              <a:chOff x="967895" y="415018"/>
              <a:chExt cx="628714" cy="3807196"/>
            </a:xfrm>
          </p:grpSpPr>
          <p:sp>
            <p:nvSpPr>
              <p:cNvPr id="268" name="Google Shape;268;p4"/>
              <p:cNvSpPr/>
              <p:nvPr/>
            </p:nvSpPr>
            <p:spPr>
              <a:xfrm>
                <a:off x="1207136" y="963615"/>
                <a:ext cx="150300" cy="32586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C5E0FE">
                      <a:alpha val="34509"/>
                      <a:alpha val="16200"/>
                    </a:srgbClr>
                  </a:gs>
                  <a:gs pos="100000">
                    <a:srgbClr val="6D9EEB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269" name="Google Shape;269;p4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270" name="Google Shape;270;p4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" name="Google Shape;271;p4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" name="Google Shape;272;p4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" name="Google Shape;273;p4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" name="Google Shape;274;p4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" name="Google Shape;275;p4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" name="Google Shape;276;p4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" name="Google Shape;277;p4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78" name="Google Shape;278;p4"/>
            <p:cNvGrpSpPr/>
            <p:nvPr/>
          </p:nvGrpSpPr>
          <p:grpSpPr>
            <a:xfrm>
              <a:off x="104275" y="50550"/>
              <a:ext cx="8948150" cy="772675"/>
              <a:chOff x="104275" y="50550"/>
              <a:chExt cx="8948150" cy="772675"/>
            </a:xfrm>
          </p:grpSpPr>
          <p:sp>
            <p:nvSpPr>
              <p:cNvPr id="279" name="Google Shape;279;p4"/>
              <p:cNvSpPr/>
              <p:nvPr/>
            </p:nvSpPr>
            <p:spPr>
              <a:xfrm>
                <a:off x="86948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280" name="Google Shape;280;p4"/>
              <p:cNvSpPr/>
              <p:nvPr/>
            </p:nvSpPr>
            <p:spPr>
              <a:xfrm>
                <a:off x="5156375" y="146713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281" name="Google Shape;281;p4"/>
              <p:cNvSpPr/>
              <p:nvPr/>
            </p:nvSpPr>
            <p:spPr>
              <a:xfrm>
                <a:off x="7219963" y="349471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282" name="Google Shape;282;p4"/>
              <p:cNvSpPr/>
              <p:nvPr/>
            </p:nvSpPr>
            <p:spPr>
              <a:xfrm>
                <a:off x="7252363" y="114324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283" name="Google Shape;283;p4"/>
              <p:cNvSpPr/>
              <p:nvPr/>
            </p:nvSpPr>
            <p:spPr>
              <a:xfrm>
                <a:off x="7998675" y="22635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284" name="Google Shape;284;p4"/>
              <p:cNvSpPr/>
              <p:nvPr/>
            </p:nvSpPr>
            <p:spPr>
              <a:xfrm>
                <a:off x="6352675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285" name="Google Shape;285;p4"/>
              <p:cNvSpPr/>
              <p:nvPr/>
            </p:nvSpPr>
            <p:spPr>
              <a:xfrm>
                <a:off x="373670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286" name="Google Shape;286;p4"/>
              <p:cNvSpPr/>
              <p:nvPr/>
            </p:nvSpPr>
            <p:spPr>
              <a:xfrm>
                <a:off x="2805625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287" name="Google Shape;287;p4"/>
              <p:cNvSpPr/>
              <p:nvPr/>
            </p:nvSpPr>
            <p:spPr>
              <a:xfrm>
                <a:off x="191375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288" name="Google Shape;288;p4"/>
              <p:cNvSpPr/>
              <p:nvPr/>
            </p:nvSpPr>
            <p:spPr>
              <a:xfrm>
                <a:off x="3266675" y="1143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289" name="Google Shape;289;p4"/>
              <p:cNvSpPr/>
              <p:nvPr/>
            </p:nvSpPr>
            <p:spPr>
              <a:xfrm>
                <a:off x="2620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290" name="Google Shape;290;p4"/>
              <p:cNvSpPr/>
              <p:nvPr/>
            </p:nvSpPr>
            <p:spPr>
              <a:xfrm>
                <a:off x="1279125" y="2208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291" name="Google Shape;291;p4"/>
              <p:cNvSpPr/>
              <p:nvPr/>
            </p:nvSpPr>
            <p:spPr>
              <a:xfrm>
                <a:off x="10551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292" name="Google Shape;292;p4"/>
              <p:cNvSpPr/>
              <p:nvPr/>
            </p:nvSpPr>
            <p:spPr>
              <a:xfrm>
                <a:off x="872350" y="3523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3" name="Google Shape;293;p4"/>
              <p:cNvSpPr/>
              <p:nvPr/>
            </p:nvSpPr>
            <p:spPr>
              <a:xfrm>
                <a:off x="7014788" y="2609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4" name="Google Shape;294;p4"/>
              <p:cNvSpPr/>
              <p:nvPr/>
            </p:nvSpPr>
            <p:spPr>
              <a:xfrm>
                <a:off x="8777500" y="3199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5" name="Google Shape;295;p4"/>
              <p:cNvSpPr/>
              <p:nvPr/>
            </p:nvSpPr>
            <p:spPr>
              <a:xfrm>
                <a:off x="4467225" y="1913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6" name="Google Shape;296;p4"/>
              <p:cNvSpPr/>
              <p:nvPr/>
            </p:nvSpPr>
            <p:spPr>
              <a:xfrm>
                <a:off x="2601875" y="196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7" name="Google Shape;297;p4"/>
              <p:cNvSpPr/>
              <p:nvPr/>
            </p:nvSpPr>
            <p:spPr>
              <a:xfrm>
                <a:off x="5288025" y="226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298" name="Google Shape;298;p4"/>
              <p:cNvSpPr/>
              <p:nvPr/>
            </p:nvSpPr>
            <p:spPr>
              <a:xfrm>
                <a:off x="5948425" y="3818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299" name="Google Shape;299;p4"/>
              <p:cNvSpPr/>
              <p:nvPr/>
            </p:nvSpPr>
            <p:spPr>
              <a:xfrm>
                <a:off x="9020025" y="4142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00" name="Google Shape;300;p4"/>
              <p:cNvSpPr/>
              <p:nvPr/>
            </p:nvSpPr>
            <p:spPr>
              <a:xfrm>
                <a:off x="1588200" y="505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01" name="Google Shape;301;p4"/>
              <p:cNvSpPr/>
              <p:nvPr/>
            </p:nvSpPr>
            <p:spPr>
              <a:xfrm>
                <a:off x="36366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02" name="Google Shape;302;p4"/>
              <p:cNvSpPr/>
              <p:nvPr/>
            </p:nvSpPr>
            <p:spPr>
              <a:xfrm>
                <a:off x="104275" y="3494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03" name="Google Shape;303;p4"/>
              <p:cNvSpPr/>
              <p:nvPr/>
            </p:nvSpPr>
            <p:spPr>
              <a:xfrm>
                <a:off x="4558675" y="30070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04" name="Google Shape;304;p4"/>
              <p:cNvSpPr/>
              <p:nvPr/>
            </p:nvSpPr>
            <p:spPr>
              <a:xfrm>
                <a:off x="6054325" y="2904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05" name="Google Shape;305;p4"/>
              <p:cNvSpPr/>
              <p:nvPr/>
            </p:nvSpPr>
            <p:spPr>
              <a:xfrm>
                <a:off x="8181475" y="2904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06" name="Google Shape;306;p4"/>
              <p:cNvSpPr/>
              <p:nvPr/>
            </p:nvSpPr>
            <p:spPr>
              <a:xfrm>
                <a:off x="6024800" y="442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7" name="Google Shape;307;p4"/>
              <p:cNvSpPr/>
              <p:nvPr/>
            </p:nvSpPr>
            <p:spPr>
              <a:xfrm>
                <a:off x="2292625" y="631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08" name="Google Shape;308;p4"/>
              <p:cNvSpPr/>
              <p:nvPr/>
            </p:nvSpPr>
            <p:spPr>
              <a:xfrm>
                <a:off x="546440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09" name="Google Shape;309;p4"/>
              <p:cNvSpPr/>
              <p:nvPr/>
            </p:nvSpPr>
            <p:spPr>
              <a:xfrm>
                <a:off x="29445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10" name="Google Shape;310;p4"/>
              <p:cNvSpPr/>
              <p:nvPr/>
            </p:nvSpPr>
            <p:spPr>
              <a:xfrm>
                <a:off x="7822650" y="6319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11" name="Google Shape;311;p4"/>
              <p:cNvSpPr/>
              <p:nvPr/>
            </p:nvSpPr>
            <p:spPr>
              <a:xfrm>
                <a:off x="8583225" y="7908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</p:grpSp>
      </p:grpSp>
      <p:sp>
        <p:nvSpPr>
          <p:cNvPr id="312" name="Google Shape;312;p4"/>
          <p:cNvSpPr txBox="1">
            <a:spLocks noGrp="1"/>
          </p:cNvSpPr>
          <p:nvPr>
            <p:ph type="body" idx="1"/>
          </p:nvPr>
        </p:nvSpPr>
        <p:spPr>
          <a:xfrm>
            <a:off x="1675575" y="2882400"/>
            <a:ext cx="5778600" cy="1093200"/>
          </a:xfrm>
          <a:prstGeom prst="rect">
            <a:avLst/>
          </a:prstGeom>
          <a:effectLst>
            <a:outerShdw blurRad="28575" dist="9525" dir="5400000" algn="bl" rotWithShape="0">
              <a:schemeClr val="dk1">
                <a:alpha val="38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pace Grotesk Light"/>
              <a:buChar char="➢"/>
              <a:defRPr sz="2800">
                <a:solidFill>
                  <a:schemeClr val="l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1pPr>
            <a:lvl2pPr marL="914400" lvl="1" indent="-4064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pace Grotesk Light"/>
              <a:buChar char="▻"/>
              <a:defRPr sz="2800">
                <a:solidFill>
                  <a:schemeClr val="l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2pPr>
            <a:lvl3pPr marL="1371600" lvl="2" indent="-4064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pace Grotesk Light"/>
              <a:buChar char="■"/>
              <a:defRPr sz="2800">
                <a:solidFill>
                  <a:schemeClr val="l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3pPr>
            <a:lvl4pPr marL="1828800" lvl="3" indent="-4064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pace Grotesk Light"/>
              <a:buChar char="●"/>
              <a:defRPr sz="2800">
                <a:solidFill>
                  <a:schemeClr val="l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4pPr>
            <a:lvl5pPr marL="2286000" lvl="4" indent="-4064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pace Grotesk Light"/>
              <a:buChar char="○"/>
              <a:defRPr sz="2800">
                <a:solidFill>
                  <a:schemeClr val="l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5pPr>
            <a:lvl6pPr marL="2743200" lvl="5" indent="-4064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pace Grotesk Light"/>
              <a:buChar char="■"/>
              <a:defRPr sz="2800">
                <a:solidFill>
                  <a:schemeClr val="l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6pPr>
            <a:lvl7pPr marL="3200400" lvl="6" indent="-4064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pace Grotesk Light"/>
              <a:buChar char="●"/>
              <a:defRPr sz="2800">
                <a:solidFill>
                  <a:schemeClr val="l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7pPr>
            <a:lvl8pPr marL="3657600" lvl="7" indent="-4064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pace Grotesk Light"/>
              <a:buChar char="○"/>
              <a:defRPr sz="2800">
                <a:solidFill>
                  <a:schemeClr val="l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8pPr>
            <a:lvl9pPr marL="4114800" lvl="8" indent="-406400" algn="ctr" rtl="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800"/>
              <a:buFont typeface="Space Grotesk Light"/>
              <a:buChar char="■"/>
              <a:defRPr sz="2800">
                <a:solidFill>
                  <a:schemeClr val="l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3" name="Google Shape;313;p4"/>
          <p:cNvSpPr txBox="1">
            <a:spLocks noGrp="1"/>
          </p:cNvSpPr>
          <p:nvPr>
            <p:ph type="sldNum" idx="12"/>
          </p:nvPr>
        </p:nvSpPr>
        <p:spPr>
          <a:xfrm>
            <a:off x="4297650" y="61299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3EEEBA40-282E-47B1-8A37-2D5ACC973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32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oogle Shape;315;p5"/>
          <p:cNvGrpSpPr/>
          <p:nvPr/>
        </p:nvGrpSpPr>
        <p:grpSpPr>
          <a:xfrm>
            <a:off x="104276" y="67400"/>
            <a:ext cx="10266591" cy="7050285"/>
            <a:chOff x="104275" y="50550"/>
            <a:chExt cx="10266591" cy="5287714"/>
          </a:xfrm>
        </p:grpSpPr>
        <p:sp>
          <p:nvSpPr>
            <p:cNvPr id="316" name="Google Shape;316;p5"/>
            <p:cNvSpPr/>
            <p:nvPr/>
          </p:nvSpPr>
          <p:spPr>
            <a:xfrm>
              <a:off x="2444298" y="3856703"/>
              <a:ext cx="2558390" cy="1098526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5295333" y="4495140"/>
              <a:ext cx="1449771" cy="493781"/>
            </a:xfrm>
            <a:custGeom>
              <a:avLst/>
              <a:gdLst/>
              <a:ahLst/>
              <a:cxnLst/>
              <a:rect l="l" t="t" r="r" b="b"/>
              <a:pathLst>
                <a:path w="2870834" h="977784" extrusionOk="0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159304" y="3962484"/>
              <a:ext cx="1535294" cy="70329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832518" y="3687079"/>
              <a:ext cx="3420308" cy="1468618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2867782" y="4501768"/>
              <a:ext cx="1717868" cy="654661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 flipH="1">
              <a:off x="2057325" y="4709438"/>
              <a:ext cx="941819" cy="43143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6498024" y="3944922"/>
              <a:ext cx="3656211" cy="1393342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5"/>
            <p:cNvSpPr/>
            <p:nvPr/>
          </p:nvSpPr>
          <p:spPr>
            <a:xfrm flipH="1">
              <a:off x="6348583" y="2926377"/>
              <a:ext cx="4022282" cy="1727094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4" name="Google Shape;324;p5"/>
            <p:cNvGrpSpPr/>
            <p:nvPr/>
          </p:nvGrpSpPr>
          <p:grpSpPr>
            <a:xfrm>
              <a:off x="7817748" y="1079748"/>
              <a:ext cx="408036" cy="4063663"/>
              <a:chOff x="967895" y="415018"/>
              <a:chExt cx="628714" cy="6262387"/>
            </a:xfrm>
          </p:grpSpPr>
          <p:sp>
            <p:nvSpPr>
              <p:cNvPr id="325" name="Google Shape;325;p5"/>
              <p:cNvSpPr/>
              <p:nvPr/>
            </p:nvSpPr>
            <p:spPr>
              <a:xfrm>
                <a:off x="1207111" y="963605"/>
                <a:ext cx="150300" cy="57138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326" name="Google Shape;326;p5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327" name="Google Shape;327;p5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8" name="Google Shape;328;p5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9" name="Google Shape;329;p5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0" name="Google Shape;330;p5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1" name="Google Shape;331;p5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" name="Google Shape;332;p5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3" name="Google Shape;333;p5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" name="Google Shape;334;p5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35" name="Google Shape;335;p5"/>
            <p:cNvGrpSpPr/>
            <p:nvPr/>
          </p:nvGrpSpPr>
          <p:grpSpPr>
            <a:xfrm>
              <a:off x="7200036" y="3718572"/>
              <a:ext cx="284493" cy="1424795"/>
              <a:chOff x="967895" y="415018"/>
              <a:chExt cx="628714" cy="3148718"/>
            </a:xfrm>
          </p:grpSpPr>
          <p:sp>
            <p:nvSpPr>
              <p:cNvPr id="336" name="Google Shape;336;p5"/>
              <p:cNvSpPr/>
              <p:nvPr/>
            </p:nvSpPr>
            <p:spPr>
              <a:xfrm>
                <a:off x="1207096" y="963636"/>
                <a:ext cx="150300" cy="26001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337" name="Google Shape;337;p5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338" name="Google Shape;338;p5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9" name="Google Shape;339;p5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0" name="Google Shape;340;p5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" name="Google Shape;341;p5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2" name="Google Shape;342;p5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" name="Google Shape;343;p5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" name="Google Shape;344;p5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5" name="Google Shape;345;p5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46" name="Google Shape;346;p5"/>
            <p:cNvGrpSpPr/>
            <p:nvPr/>
          </p:nvGrpSpPr>
          <p:grpSpPr>
            <a:xfrm>
              <a:off x="8299552" y="3133869"/>
              <a:ext cx="333219" cy="2017814"/>
              <a:chOff x="967895" y="415018"/>
              <a:chExt cx="628714" cy="3807196"/>
            </a:xfrm>
          </p:grpSpPr>
          <p:sp>
            <p:nvSpPr>
              <p:cNvPr id="347" name="Google Shape;347;p5"/>
              <p:cNvSpPr/>
              <p:nvPr/>
            </p:nvSpPr>
            <p:spPr>
              <a:xfrm>
                <a:off x="1207136" y="963615"/>
                <a:ext cx="150300" cy="32586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348" name="Google Shape;348;p5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349" name="Google Shape;349;p5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" name="Google Shape;350;p5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" name="Google Shape;351;p5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2" name="Google Shape;352;p5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3" name="Google Shape;353;p5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4" name="Google Shape;354;p5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5" name="Google Shape;355;p5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6" name="Google Shape;356;p5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57" name="Google Shape;357;p5"/>
            <p:cNvGrpSpPr/>
            <p:nvPr/>
          </p:nvGrpSpPr>
          <p:grpSpPr>
            <a:xfrm>
              <a:off x="104275" y="50550"/>
              <a:ext cx="8948150" cy="772675"/>
              <a:chOff x="104275" y="50550"/>
              <a:chExt cx="8948150" cy="772675"/>
            </a:xfrm>
          </p:grpSpPr>
          <p:sp>
            <p:nvSpPr>
              <p:cNvPr id="358" name="Google Shape;358;p5"/>
              <p:cNvSpPr/>
              <p:nvPr/>
            </p:nvSpPr>
            <p:spPr>
              <a:xfrm>
                <a:off x="86948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59" name="Google Shape;359;p5"/>
              <p:cNvSpPr/>
              <p:nvPr/>
            </p:nvSpPr>
            <p:spPr>
              <a:xfrm>
                <a:off x="5156375" y="146713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60" name="Google Shape;360;p5"/>
              <p:cNvSpPr/>
              <p:nvPr/>
            </p:nvSpPr>
            <p:spPr>
              <a:xfrm>
                <a:off x="7219963" y="349471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61" name="Google Shape;361;p5"/>
              <p:cNvSpPr/>
              <p:nvPr/>
            </p:nvSpPr>
            <p:spPr>
              <a:xfrm>
                <a:off x="7252363" y="114324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62" name="Google Shape;362;p5"/>
              <p:cNvSpPr/>
              <p:nvPr/>
            </p:nvSpPr>
            <p:spPr>
              <a:xfrm>
                <a:off x="7998675" y="22635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63" name="Google Shape;363;p5"/>
              <p:cNvSpPr/>
              <p:nvPr/>
            </p:nvSpPr>
            <p:spPr>
              <a:xfrm>
                <a:off x="6352675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64" name="Google Shape;364;p5"/>
              <p:cNvSpPr/>
              <p:nvPr/>
            </p:nvSpPr>
            <p:spPr>
              <a:xfrm>
                <a:off x="373670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65" name="Google Shape;365;p5"/>
              <p:cNvSpPr/>
              <p:nvPr/>
            </p:nvSpPr>
            <p:spPr>
              <a:xfrm>
                <a:off x="2805625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66" name="Google Shape;366;p5"/>
              <p:cNvSpPr/>
              <p:nvPr/>
            </p:nvSpPr>
            <p:spPr>
              <a:xfrm>
                <a:off x="191375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67" name="Google Shape;367;p5"/>
              <p:cNvSpPr/>
              <p:nvPr/>
            </p:nvSpPr>
            <p:spPr>
              <a:xfrm>
                <a:off x="3266675" y="1143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68" name="Google Shape;368;p5"/>
              <p:cNvSpPr/>
              <p:nvPr/>
            </p:nvSpPr>
            <p:spPr>
              <a:xfrm>
                <a:off x="2620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69" name="Google Shape;369;p5"/>
              <p:cNvSpPr/>
              <p:nvPr/>
            </p:nvSpPr>
            <p:spPr>
              <a:xfrm>
                <a:off x="1279125" y="2208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70" name="Google Shape;370;p5"/>
              <p:cNvSpPr/>
              <p:nvPr/>
            </p:nvSpPr>
            <p:spPr>
              <a:xfrm>
                <a:off x="10551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71" name="Google Shape;371;p5"/>
              <p:cNvSpPr/>
              <p:nvPr/>
            </p:nvSpPr>
            <p:spPr>
              <a:xfrm>
                <a:off x="872350" y="3523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2" name="Google Shape;372;p5"/>
              <p:cNvSpPr/>
              <p:nvPr/>
            </p:nvSpPr>
            <p:spPr>
              <a:xfrm>
                <a:off x="7014788" y="2609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3" name="Google Shape;373;p5"/>
              <p:cNvSpPr/>
              <p:nvPr/>
            </p:nvSpPr>
            <p:spPr>
              <a:xfrm>
                <a:off x="8777500" y="3199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4" name="Google Shape;374;p5"/>
              <p:cNvSpPr/>
              <p:nvPr/>
            </p:nvSpPr>
            <p:spPr>
              <a:xfrm>
                <a:off x="4467225" y="1913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5" name="Google Shape;375;p5"/>
              <p:cNvSpPr/>
              <p:nvPr/>
            </p:nvSpPr>
            <p:spPr>
              <a:xfrm>
                <a:off x="2601875" y="196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6" name="Google Shape;376;p5"/>
              <p:cNvSpPr/>
              <p:nvPr/>
            </p:nvSpPr>
            <p:spPr>
              <a:xfrm>
                <a:off x="5288025" y="226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77" name="Google Shape;377;p5"/>
              <p:cNvSpPr/>
              <p:nvPr/>
            </p:nvSpPr>
            <p:spPr>
              <a:xfrm>
                <a:off x="5948425" y="3818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78" name="Google Shape;378;p5"/>
              <p:cNvSpPr/>
              <p:nvPr/>
            </p:nvSpPr>
            <p:spPr>
              <a:xfrm>
                <a:off x="9020025" y="4142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79" name="Google Shape;379;p5"/>
              <p:cNvSpPr/>
              <p:nvPr/>
            </p:nvSpPr>
            <p:spPr>
              <a:xfrm>
                <a:off x="1588200" y="505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80" name="Google Shape;380;p5"/>
              <p:cNvSpPr/>
              <p:nvPr/>
            </p:nvSpPr>
            <p:spPr>
              <a:xfrm>
                <a:off x="36366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81" name="Google Shape;381;p5"/>
              <p:cNvSpPr/>
              <p:nvPr/>
            </p:nvSpPr>
            <p:spPr>
              <a:xfrm>
                <a:off x="104275" y="3494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82" name="Google Shape;382;p5"/>
              <p:cNvSpPr/>
              <p:nvPr/>
            </p:nvSpPr>
            <p:spPr>
              <a:xfrm>
                <a:off x="4558675" y="30070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83" name="Google Shape;383;p5"/>
              <p:cNvSpPr/>
              <p:nvPr/>
            </p:nvSpPr>
            <p:spPr>
              <a:xfrm>
                <a:off x="6054325" y="2904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84" name="Google Shape;384;p5"/>
              <p:cNvSpPr/>
              <p:nvPr/>
            </p:nvSpPr>
            <p:spPr>
              <a:xfrm>
                <a:off x="8181475" y="2904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85" name="Google Shape;385;p5"/>
              <p:cNvSpPr/>
              <p:nvPr/>
            </p:nvSpPr>
            <p:spPr>
              <a:xfrm>
                <a:off x="6024800" y="442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6" name="Google Shape;386;p5"/>
              <p:cNvSpPr/>
              <p:nvPr/>
            </p:nvSpPr>
            <p:spPr>
              <a:xfrm>
                <a:off x="2292625" y="631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87" name="Google Shape;387;p5"/>
              <p:cNvSpPr/>
              <p:nvPr/>
            </p:nvSpPr>
            <p:spPr>
              <a:xfrm>
                <a:off x="546440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88" name="Google Shape;388;p5"/>
              <p:cNvSpPr/>
              <p:nvPr/>
            </p:nvSpPr>
            <p:spPr>
              <a:xfrm>
                <a:off x="29445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89" name="Google Shape;389;p5"/>
              <p:cNvSpPr/>
              <p:nvPr/>
            </p:nvSpPr>
            <p:spPr>
              <a:xfrm>
                <a:off x="7822650" y="6319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90" name="Google Shape;390;p5"/>
              <p:cNvSpPr/>
              <p:nvPr/>
            </p:nvSpPr>
            <p:spPr>
              <a:xfrm>
                <a:off x="8583225" y="7908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</p:grpSp>
      </p:grpSp>
      <p:sp>
        <p:nvSpPr>
          <p:cNvPr id="391" name="Google Shape;391;p5"/>
          <p:cNvSpPr txBox="1">
            <a:spLocks noGrp="1"/>
          </p:cNvSpPr>
          <p:nvPr>
            <p:ph type="title"/>
          </p:nvPr>
        </p:nvSpPr>
        <p:spPr>
          <a:xfrm>
            <a:off x="855300" y="1114667"/>
            <a:ext cx="62409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2" name="Google Shape;392;p5"/>
          <p:cNvSpPr txBox="1">
            <a:spLocks noGrp="1"/>
          </p:cNvSpPr>
          <p:nvPr>
            <p:ph type="body" idx="1"/>
          </p:nvPr>
        </p:nvSpPr>
        <p:spPr>
          <a:xfrm>
            <a:off x="855300" y="2071767"/>
            <a:ext cx="6240900" cy="377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➢"/>
              <a:defRPr/>
            </a:lvl1pPr>
            <a:lvl2pPr marL="914400" lvl="1" indent="-368300" rtl="0">
              <a:spcBef>
                <a:spcPts val="800"/>
              </a:spcBef>
              <a:spcAft>
                <a:spcPts val="0"/>
              </a:spcAft>
              <a:buSzPts val="2200"/>
              <a:buChar char="▻"/>
              <a:defRPr/>
            </a:lvl2pPr>
            <a:lvl3pPr marL="1371600" lvl="2" indent="-368300" rtl="0">
              <a:spcBef>
                <a:spcPts val="8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8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8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8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8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8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800"/>
              </a:spcBef>
              <a:spcAft>
                <a:spcPts val="800"/>
              </a:spcAft>
              <a:buSzPts val="2200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3" name="Google Shape;393;p5"/>
          <p:cNvSpPr txBox="1">
            <a:spLocks noGrp="1"/>
          </p:cNvSpPr>
          <p:nvPr>
            <p:ph type="sldNum" idx="12"/>
          </p:nvPr>
        </p:nvSpPr>
        <p:spPr>
          <a:xfrm>
            <a:off x="4297650" y="61299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3EEEBA40-282E-47B1-8A37-2D5ACC973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60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6"/>
          <p:cNvGrpSpPr/>
          <p:nvPr/>
        </p:nvGrpSpPr>
        <p:grpSpPr>
          <a:xfrm>
            <a:off x="104276" y="67400"/>
            <a:ext cx="10266591" cy="7050285"/>
            <a:chOff x="104275" y="50550"/>
            <a:chExt cx="10266591" cy="5287714"/>
          </a:xfrm>
        </p:grpSpPr>
        <p:sp>
          <p:nvSpPr>
            <p:cNvPr id="396" name="Google Shape;396;p6"/>
            <p:cNvSpPr/>
            <p:nvPr/>
          </p:nvSpPr>
          <p:spPr>
            <a:xfrm>
              <a:off x="2444298" y="3856703"/>
              <a:ext cx="2558390" cy="1098526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5295333" y="4495140"/>
              <a:ext cx="1449771" cy="493781"/>
            </a:xfrm>
            <a:custGeom>
              <a:avLst/>
              <a:gdLst/>
              <a:ahLst/>
              <a:cxnLst/>
              <a:rect l="l" t="t" r="r" b="b"/>
              <a:pathLst>
                <a:path w="2870834" h="977784" extrusionOk="0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4159304" y="3962484"/>
              <a:ext cx="1535294" cy="70329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4832518" y="3687079"/>
              <a:ext cx="3420308" cy="1468618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2867782" y="4501768"/>
              <a:ext cx="1717868" cy="654661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6"/>
            <p:cNvSpPr/>
            <p:nvPr/>
          </p:nvSpPr>
          <p:spPr>
            <a:xfrm flipH="1">
              <a:off x="2057325" y="4709438"/>
              <a:ext cx="941819" cy="43143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6498024" y="3944922"/>
              <a:ext cx="3656211" cy="1393342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6"/>
            <p:cNvSpPr/>
            <p:nvPr/>
          </p:nvSpPr>
          <p:spPr>
            <a:xfrm flipH="1">
              <a:off x="6348583" y="2926377"/>
              <a:ext cx="4022282" cy="1727094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4" name="Google Shape;404;p6"/>
            <p:cNvGrpSpPr/>
            <p:nvPr/>
          </p:nvGrpSpPr>
          <p:grpSpPr>
            <a:xfrm>
              <a:off x="7817748" y="1079748"/>
              <a:ext cx="408036" cy="4063663"/>
              <a:chOff x="967895" y="415018"/>
              <a:chExt cx="628714" cy="6262387"/>
            </a:xfrm>
          </p:grpSpPr>
          <p:sp>
            <p:nvSpPr>
              <p:cNvPr id="405" name="Google Shape;405;p6"/>
              <p:cNvSpPr/>
              <p:nvPr/>
            </p:nvSpPr>
            <p:spPr>
              <a:xfrm>
                <a:off x="1207111" y="963605"/>
                <a:ext cx="150300" cy="57138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406" name="Google Shape;406;p6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407" name="Google Shape;407;p6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" name="Google Shape;408;p6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9" name="Google Shape;409;p6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" name="Google Shape;410;p6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" name="Google Shape;411;p6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" name="Google Shape;412;p6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" name="Google Shape;413;p6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" name="Google Shape;414;p6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15" name="Google Shape;415;p6"/>
            <p:cNvGrpSpPr/>
            <p:nvPr/>
          </p:nvGrpSpPr>
          <p:grpSpPr>
            <a:xfrm>
              <a:off x="7200036" y="3718572"/>
              <a:ext cx="284493" cy="1424795"/>
              <a:chOff x="967895" y="415018"/>
              <a:chExt cx="628714" cy="3148718"/>
            </a:xfrm>
          </p:grpSpPr>
          <p:sp>
            <p:nvSpPr>
              <p:cNvPr id="416" name="Google Shape;416;p6"/>
              <p:cNvSpPr/>
              <p:nvPr/>
            </p:nvSpPr>
            <p:spPr>
              <a:xfrm>
                <a:off x="1207096" y="963636"/>
                <a:ext cx="150300" cy="26001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417" name="Google Shape;417;p6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418" name="Google Shape;418;p6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9" name="Google Shape;419;p6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0" name="Google Shape;420;p6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" name="Google Shape;421;p6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2" name="Google Shape;422;p6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3" name="Google Shape;423;p6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4" name="Google Shape;424;p6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" name="Google Shape;425;p6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26" name="Google Shape;426;p6"/>
            <p:cNvGrpSpPr/>
            <p:nvPr/>
          </p:nvGrpSpPr>
          <p:grpSpPr>
            <a:xfrm>
              <a:off x="8299552" y="3133869"/>
              <a:ext cx="333219" cy="2017814"/>
              <a:chOff x="967895" y="415018"/>
              <a:chExt cx="628714" cy="3807196"/>
            </a:xfrm>
          </p:grpSpPr>
          <p:sp>
            <p:nvSpPr>
              <p:cNvPr id="427" name="Google Shape;427;p6"/>
              <p:cNvSpPr/>
              <p:nvPr/>
            </p:nvSpPr>
            <p:spPr>
              <a:xfrm>
                <a:off x="1207136" y="963615"/>
                <a:ext cx="150300" cy="32586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428" name="Google Shape;428;p6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429" name="Google Shape;429;p6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0" name="Google Shape;430;p6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1" name="Google Shape;431;p6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" name="Google Shape;432;p6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" name="Google Shape;433;p6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" name="Google Shape;434;p6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" name="Google Shape;435;p6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6" name="Google Shape;436;p6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37" name="Google Shape;437;p6"/>
            <p:cNvGrpSpPr/>
            <p:nvPr/>
          </p:nvGrpSpPr>
          <p:grpSpPr>
            <a:xfrm>
              <a:off x="104275" y="50550"/>
              <a:ext cx="8948150" cy="772675"/>
              <a:chOff x="104275" y="50550"/>
              <a:chExt cx="8948150" cy="772675"/>
            </a:xfrm>
          </p:grpSpPr>
          <p:sp>
            <p:nvSpPr>
              <p:cNvPr id="438" name="Google Shape;438;p6"/>
              <p:cNvSpPr/>
              <p:nvPr/>
            </p:nvSpPr>
            <p:spPr>
              <a:xfrm>
                <a:off x="86948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439" name="Google Shape;439;p6"/>
              <p:cNvSpPr/>
              <p:nvPr/>
            </p:nvSpPr>
            <p:spPr>
              <a:xfrm>
                <a:off x="5156375" y="146713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440" name="Google Shape;440;p6"/>
              <p:cNvSpPr/>
              <p:nvPr/>
            </p:nvSpPr>
            <p:spPr>
              <a:xfrm>
                <a:off x="7219963" y="349471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441" name="Google Shape;441;p6"/>
              <p:cNvSpPr/>
              <p:nvPr/>
            </p:nvSpPr>
            <p:spPr>
              <a:xfrm>
                <a:off x="7252363" y="114324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442" name="Google Shape;442;p6"/>
              <p:cNvSpPr/>
              <p:nvPr/>
            </p:nvSpPr>
            <p:spPr>
              <a:xfrm>
                <a:off x="7998675" y="22635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443" name="Google Shape;443;p6"/>
              <p:cNvSpPr/>
              <p:nvPr/>
            </p:nvSpPr>
            <p:spPr>
              <a:xfrm>
                <a:off x="6352675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444" name="Google Shape;444;p6"/>
              <p:cNvSpPr/>
              <p:nvPr/>
            </p:nvSpPr>
            <p:spPr>
              <a:xfrm>
                <a:off x="373670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445" name="Google Shape;445;p6"/>
              <p:cNvSpPr/>
              <p:nvPr/>
            </p:nvSpPr>
            <p:spPr>
              <a:xfrm>
                <a:off x="2805625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446" name="Google Shape;446;p6"/>
              <p:cNvSpPr/>
              <p:nvPr/>
            </p:nvSpPr>
            <p:spPr>
              <a:xfrm>
                <a:off x="191375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447" name="Google Shape;447;p6"/>
              <p:cNvSpPr/>
              <p:nvPr/>
            </p:nvSpPr>
            <p:spPr>
              <a:xfrm>
                <a:off x="3266675" y="1143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448" name="Google Shape;448;p6"/>
              <p:cNvSpPr/>
              <p:nvPr/>
            </p:nvSpPr>
            <p:spPr>
              <a:xfrm>
                <a:off x="2620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449" name="Google Shape;449;p6"/>
              <p:cNvSpPr/>
              <p:nvPr/>
            </p:nvSpPr>
            <p:spPr>
              <a:xfrm>
                <a:off x="1279125" y="2208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450" name="Google Shape;450;p6"/>
              <p:cNvSpPr/>
              <p:nvPr/>
            </p:nvSpPr>
            <p:spPr>
              <a:xfrm>
                <a:off x="10551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451" name="Google Shape;451;p6"/>
              <p:cNvSpPr/>
              <p:nvPr/>
            </p:nvSpPr>
            <p:spPr>
              <a:xfrm>
                <a:off x="872350" y="3523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2" name="Google Shape;452;p6"/>
              <p:cNvSpPr/>
              <p:nvPr/>
            </p:nvSpPr>
            <p:spPr>
              <a:xfrm>
                <a:off x="7014788" y="2609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3" name="Google Shape;453;p6"/>
              <p:cNvSpPr/>
              <p:nvPr/>
            </p:nvSpPr>
            <p:spPr>
              <a:xfrm>
                <a:off x="8777500" y="3199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4" name="Google Shape;454;p6"/>
              <p:cNvSpPr/>
              <p:nvPr/>
            </p:nvSpPr>
            <p:spPr>
              <a:xfrm>
                <a:off x="4467225" y="1913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5" name="Google Shape;455;p6"/>
              <p:cNvSpPr/>
              <p:nvPr/>
            </p:nvSpPr>
            <p:spPr>
              <a:xfrm>
                <a:off x="2601875" y="196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6" name="Google Shape;456;p6"/>
              <p:cNvSpPr/>
              <p:nvPr/>
            </p:nvSpPr>
            <p:spPr>
              <a:xfrm>
                <a:off x="5288025" y="226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457" name="Google Shape;457;p6"/>
              <p:cNvSpPr/>
              <p:nvPr/>
            </p:nvSpPr>
            <p:spPr>
              <a:xfrm>
                <a:off x="5948425" y="3818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458" name="Google Shape;458;p6"/>
              <p:cNvSpPr/>
              <p:nvPr/>
            </p:nvSpPr>
            <p:spPr>
              <a:xfrm>
                <a:off x="9020025" y="4142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459" name="Google Shape;459;p6"/>
              <p:cNvSpPr/>
              <p:nvPr/>
            </p:nvSpPr>
            <p:spPr>
              <a:xfrm>
                <a:off x="1588200" y="505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460" name="Google Shape;460;p6"/>
              <p:cNvSpPr/>
              <p:nvPr/>
            </p:nvSpPr>
            <p:spPr>
              <a:xfrm>
                <a:off x="36366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461" name="Google Shape;461;p6"/>
              <p:cNvSpPr/>
              <p:nvPr/>
            </p:nvSpPr>
            <p:spPr>
              <a:xfrm>
                <a:off x="104275" y="3494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462" name="Google Shape;462;p6"/>
              <p:cNvSpPr/>
              <p:nvPr/>
            </p:nvSpPr>
            <p:spPr>
              <a:xfrm>
                <a:off x="4558675" y="30070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463" name="Google Shape;463;p6"/>
              <p:cNvSpPr/>
              <p:nvPr/>
            </p:nvSpPr>
            <p:spPr>
              <a:xfrm>
                <a:off x="6054325" y="2904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464" name="Google Shape;464;p6"/>
              <p:cNvSpPr/>
              <p:nvPr/>
            </p:nvSpPr>
            <p:spPr>
              <a:xfrm>
                <a:off x="8181475" y="2904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465" name="Google Shape;465;p6"/>
              <p:cNvSpPr/>
              <p:nvPr/>
            </p:nvSpPr>
            <p:spPr>
              <a:xfrm>
                <a:off x="6024800" y="442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6" name="Google Shape;466;p6"/>
              <p:cNvSpPr/>
              <p:nvPr/>
            </p:nvSpPr>
            <p:spPr>
              <a:xfrm>
                <a:off x="2292625" y="631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467" name="Google Shape;467;p6"/>
              <p:cNvSpPr/>
              <p:nvPr/>
            </p:nvSpPr>
            <p:spPr>
              <a:xfrm>
                <a:off x="546440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468" name="Google Shape;468;p6"/>
              <p:cNvSpPr/>
              <p:nvPr/>
            </p:nvSpPr>
            <p:spPr>
              <a:xfrm>
                <a:off x="29445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469" name="Google Shape;469;p6"/>
              <p:cNvSpPr/>
              <p:nvPr/>
            </p:nvSpPr>
            <p:spPr>
              <a:xfrm>
                <a:off x="7822650" y="6319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470" name="Google Shape;470;p6"/>
              <p:cNvSpPr/>
              <p:nvPr/>
            </p:nvSpPr>
            <p:spPr>
              <a:xfrm>
                <a:off x="8583225" y="7908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</p:grpSp>
      </p:grpSp>
      <p:sp>
        <p:nvSpPr>
          <p:cNvPr id="471" name="Google Shape;471;p6"/>
          <p:cNvSpPr txBox="1">
            <a:spLocks noGrp="1"/>
          </p:cNvSpPr>
          <p:nvPr>
            <p:ph type="title"/>
          </p:nvPr>
        </p:nvSpPr>
        <p:spPr>
          <a:xfrm>
            <a:off x="855300" y="1114667"/>
            <a:ext cx="62409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72" name="Google Shape;472;p6"/>
          <p:cNvSpPr txBox="1">
            <a:spLocks noGrp="1"/>
          </p:cNvSpPr>
          <p:nvPr>
            <p:ph type="body" idx="1"/>
          </p:nvPr>
        </p:nvSpPr>
        <p:spPr>
          <a:xfrm>
            <a:off x="855300" y="2071767"/>
            <a:ext cx="2932500" cy="39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➢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73" name="Google Shape;473;p6"/>
          <p:cNvSpPr txBox="1">
            <a:spLocks noGrp="1"/>
          </p:cNvSpPr>
          <p:nvPr>
            <p:ph type="body" idx="2"/>
          </p:nvPr>
        </p:nvSpPr>
        <p:spPr>
          <a:xfrm>
            <a:off x="4199271" y="2071767"/>
            <a:ext cx="2932500" cy="39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➢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74" name="Google Shape;474;p6"/>
          <p:cNvSpPr txBox="1">
            <a:spLocks noGrp="1"/>
          </p:cNvSpPr>
          <p:nvPr>
            <p:ph type="sldNum" idx="12"/>
          </p:nvPr>
        </p:nvSpPr>
        <p:spPr>
          <a:xfrm>
            <a:off x="4297650" y="61299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3EEEBA40-282E-47B1-8A37-2D5ACC973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86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oogle Shape;476;p7"/>
          <p:cNvGrpSpPr/>
          <p:nvPr/>
        </p:nvGrpSpPr>
        <p:grpSpPr>
          <a:xfrm>
            <a:off x="104276" y="67400"/>
            <a:ext cx="10266591" cy="7050285"/>
            <a:chOff x="104275" y="50550"/>
            <a:chExt cx="10266591" cy="5287714"/>
          </a:xfrm>
        </p:grpSpPr>
        <p:sp>
          <p:nvSpPr>
            <p:cNvPr id="477" name="Google Shape;477;p7"/>
            <p:cNvSpPr/>
            <p:nvPr/>
          </p:nvSpPr>
          <p:spPr>
            <a:xfrm>
              <a:off x="2444298" y="3856703"/>
              <a:ext cx="2558390" cy="1098526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7"/>
            <p:cNvSpPr/>
            <p:nvPr/>
          </p:nvSpPr>
          <p:spPr>
            <a:xfrm>
              <a:off x="5295333" y="4495140"/>
              <a:ext cx="1449771" cy="493781"/>
            </a:xfrm>
            <a:custGeom>
              <a:avLst/>
              <a:gdLst/>
              <a:ahLst/>
              <a:cxnLst/>
              <a:rect l="l" t="t" r="r" b="b"/>
              <a:pathLst>
                <a:path w="2870834" h="977784" extrusionOk="0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7"/>
            <p:cNvSpPr/>
            <p:nvPr/>
          </p:nvSpPr>
          <p:spPr>
            <a:xfrm>
              <a:off x="4159304" y="3962484"/>
              <a:ext cx="1535294" cy="70329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7"/>
            <p:cNvSpPr/>
            <p:nvPr/>
          </p:nvSpPr>
          <p:spPr>
            <a:xfrm>
              <a:off x="4832518" y="3687079"/>
              <a:ext cx="3420308" cy="1468618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7"/>
            <p:cNvSpPr/>
            <p:nvPr/>
          </p:nvSpPr>
          <p:spPr>
            <a:xfrm>
              <a:off x="2867782" y="4501768"/>
              <a:ext cx="1717868" cy="654661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7"/>
            <p:cNvSpPr/>
            <p:nvPr/>
          </p:nvSpPr>
          <p:spPr>
            <a:xfrm flipH="1">
              <a:off x="2057325" y="4709438"/>
              <a:ext cx="941819" cy="43143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7"/>
            <p:cNvSpPr/>
            <p:nvPr/>
          </p:nvSpPr>
          <p:spPr>
            <a:xfrm>
              <a:off x="6498024" y="3944922"/>
              <a:ext cx="3656211" cy="1393342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7"/>
            <p:cNvSpPr/>
            <p:nvPr/>
          </p:nvSpPr>
          <p:spPr>
            <a:xfrm flipH="1">
              <a:off x="6348583" y="2926377"/>
              <a:ext cx="4022282" cy="1727094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85" name="Google Shape;485;p7"/>
            <p:cNvGrpSpPr/>
            <p:nvPr/>
          </p:nvGrpSpPr>
          <p:grpSpPr>
            <a:xfrm>
              <a:off x="7817748" y="1079748"/>
              <a:ext cx="408036" cy="4063663"/>
              <a:chOff x="967895" y="415018"/>
              <a:chExt cx="628714" cy="6262387"/>
            </a:xfrm>
          </p:grpSpPr>
          <p:sp>
            <p:nvSpPr>
              <p:cNvPr id="486" name="Google Shape;486;p7"/>
              <p:cNvSpPr/>
              <p:nvPr/>
            </p:nvSpPr>
            <p:spPr>
              <a:xfrm>
                <a:off x="1207111" y="963605"/>
                <a:ext cx="150300" cy="57138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487" name="Google Shape;487;p7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488" name="Google Shape;488;p7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9" name="Google Shape;489;p7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0" name="Google Shape;490;p7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1" name="Google Shape;491;p7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2" name="Google Shape;492;p7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3" name="Google Shape;493;p7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4" name="Google Shape;494;p7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5" name="Google Shape;495;p7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96" name="Google Shape;496;p7"/>
            <p:cNvGrpSpPr/>
            <p:nvPr/>
          </p:nvGrpSpPr>
          <p:grpSpPr>
            <a:xfrm>
              <a:off x="8299552" y="3133869"/>
              <a:ext cx="333219" cy="2017814"/>
              <a:chOff x="967895" y="415018"/>
              <a:chExt cx="628714" cy="3807196"/>
            </a:xfrm>
          </p:grpSpPr>
          <p:sp>
            <p:nvSpPr>
              <p:cNvPr id="497" name="Google Shape;497;p7"/>
              <p:cNvSpPr/>
              <p:nvPr/>
            </p:nvSpPr>
            <p:spPr>
              <a:xfrm>
                <a:off x="1207136" y="963615"/>
                <a:ext cx="150300" cy="32586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498" name="Google Shape;498;p7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499" name="Google Shape;499;p7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0" name="Google Shape;500;p7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1" name="Google Shape;501;p7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2" name="Google Shape;502;p7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3" name="Google Shape;503;p7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4" name="Google Shape;504;p7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5" name="Google Shape;505;p7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6" name="Google Shape;506;p7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07" name="Google Shape;507;p7"/>
            <p:cNvGrpSpPr/>
            <p:nvPr/>
          </p:nvGrpSpPr>
          <p:grpSpPr>
            <a:xfrm>
              <a:off x="104275" y="50550"/>
              <a:ext cx="8948150" cy="772675"/>
              <a:chOff x="104275" y="50550"/>
              <a:chExt cx="8948150" cy="772675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6948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5156375" y="146713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10" name="Google Shape;510;p7"/>
              <p:cNvSpPr/>
              <p:nvPr/>
            </p:nvSpPr>
            <p:spPr>
              <a:xfrm>
                <a:off x="7219963" y="349471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11" name="Google Shape;511;p7"/>
              <p:cNvSpPr/>
              <p:nvPr/>
            </p:nvSpPr>
            <p:spPr>
              <a:xfrm>
                <a:off x="7252363" y="114324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7998675" y="22635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13" name="Google Shape;513;p7"/>
              <p:cNvSpPr/>
              <p:nvPr/>
            </p:nvSpPr>
            <p:spPr>
              <a:xfrm>
                <a:off x="6352675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14" name="Google Shape;514;p7"/>
              <p:cNvSpPr/>
              <p:nvPr/>
            </p:nvSpPr>
            <p:spPr>
              <a:xfrm>
                <a:off x="373670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2805625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16" name="Google Shape;516;p7"/>
              <p:cNvSpPr/>
              <p:nvPr/>
            </p:nvSpPr>
            <p:spPr>
              <a:xfrm>
                <a:off x="191375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17" name="Google Shape;517;p7"/>
              <p:cNvSpPr/>
              <p:nvPr/>
            </p:nvSpPr>
            <p:spPr>
              <a:xfrm>
                <a:off x="3266675" y="1143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2620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19" name="Google Shape;519;p7"/>
              <p:cNvSpPr/>
              <p:nvPr/>
            </p:nvSpPr>
            <p:spPr>
              <a:xfrm>
                <a:off x="1279125" y="2208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20" name="Google Shape;520;p7"/>
              <p:cNvSpPr/>
              <p:nvPr/>
            </p:nvSpPr>
            <p:spPr>
              <a:xfrm>
                <a:off x="10551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21" name="Google Shape;521;p7"/>
              <p:cNvSpPr/>
              <p:nvPr/>
            </p:nvSpPr>
            <p:spPr>
              <a:xfrm>
                <a:off x="872350" y="3523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2" name="Google Shape;522;p7"/>
              <p:cNvSpPr/>
              <p:nvPr/>
            </p:nvSpPr>
            <p:spPr>
              <a:xfrm>
                <a:off x="7014788" y="2609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3" name="Google Shape;523;p7"/>
              <p:cNvSpPr/>
              <p:nvPr/>
            </p:nvSpPr>
            <p:spPr>
              <a:xfrm>
                <a:off x="8777500" y="3199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4" name="Google Shape;524;p7"/>
              <p:cNvSpPr/>
              <p:nvPr/>
            </p:nvSpPr>
            <p:spPr>
              <a:xfrm>
                <a:off x="4467225" y="1913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5" name="Google Shape;525;p7"/>
              <p:cNvSpPr/>
              <p:nvPr/>
            </p:nvSpPr>
            <p:spPr>
              <a:xfrm>
                <a:off x="2601875" y="196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6" name="Google Shape;526;p7"/>
              <p:cNvSpPr/>
              <p:nvPr/>
            </p:nvSpPr>
            <p:spPr>
              <a:xfrm>
                <a:off x="5288025" y="226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27" name="Google Shape;527;p7"/>
              <p:cNvSpPr/>
              <p:nvPr/>
            </p:nvSpPr>
            <p:spPr>
              <a:xfrm>
                <a:off x="5948425" y="3818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28" name="Google Shape;528;p7"/>
              <p:cNvSpPr/>
              <p:nvPr/>
            </p:nvSpPr>
            <p:spPr>
              <a:xfrm>
                <a:off x="9020025" y="4142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29" name="Google Shape;529;p7"/>
              <p:cNvSpPr/>
              <p:nvPr/>
            </p:nvSpPr>
            <p:spPr>
              <a:xfrm>
                <a:off x="1588200" y="505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30" name="Google Shape;530;p7"/>
              <p:cNvSpPr/>
              <p:nvPr/>
            </p:nvSpPr>
            <p:spPr>
              <a:xfrm>
                <a:off x="36366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31" name="Google Shape;531;p7"/>
              <p:cNvSpPr/>
              <p:nvPr/>
            </p:nvSpPr>
            <p:spPr>
              <a:xfrm>
                <a:off x="104275" y="3494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32" name="Google Shape;532;p7"/>
              <p:cNvSpPr/>
              <p:nvPr/>
            </p:nvSpPr>
            <p:spPr>
              <a:xfrm>
                <a:off x="4558675" y="30070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33" name="Google Shape;533;p7"/>
              <p:cNvSpPr/>
              <p:nvPr/>
            </p:nvSpPr>
            <p:spPr>
              <a:xfrm>
                <a:off x="6054325" y="2904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34" name="Google Shape;534;p7"/>
              <p:cNvSpPr/>
              <p:nvPr/>
            </p:nvSpPr>
            <p:spPr>
              <a:xfrm>
                <a:off x="8181475" y="2904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35" name="Google Shape;535;p7"/>
              <p:cNvSpPr/>
              <p:nvPr/>
            </p:nvSpPr>
            <p:spPr>
              <a:xfrm>
                <a:off x="6024800" y="442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6" name="Google Shape;536;p7"/>
              <p:cNvSpPr/>
              <p:nvPr/>
            </p:nvSpPr>
            <p:spPr>
              <a:xfrm>
                <a:off x="2292625" y="631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37" name="Google Shape;537;p7"/>
              <p:cNvSpPr/>
              <p:nvPr/>
            </p:nvSpPr>
            <p:spPr>
              <a:xfrm>
                <a:off x="546440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38" name="Google Shape;538;p7"/>
              <p:cNvSpPr/>
              <p:nvPr/>
            </p:nvSpPr>
            <p:spPr>
              <a:xfrm>
                <a:off x="29445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39" name="Google Shape;539;p7"/>
              <p:cNvSpPr/>
              <p:nvPr/>
            </p:nvSpPr>
            <p:spPr>
              <a:xfrm>
                <a:off x="7822650" y="6319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40" name="Google Shape;540;p7"/>
              <p:cNvSpPr/>
              <p:nvPr/>
            </p:nvSpPr>
            <p:spPr>
              <a:xfrm>
                <a:off x="8583225" y="7908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</p:grpSp>
      </p:grpSp>
      <p:sp>
        <p:nvSpPr>
          <p:cNvPr id="541" name="Google Shape;541;p7"/>
          <p:cNvSpPr txBox="1">
            <a:spLocks noGrp="1"/>
          </p:cNvSpPr>
          <p:nvPr>
            <p:ph type="title"/>
          </p:nvPr>
        </p:nvSpPr>
        <p:spPr>
          <a:xfrm>
            <a:off x="855300" y="1114667"/>
            <a:ext cx="66990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42" name="Google Shape;542;p7"/>
          <p:cNvSpPr txBox="1">
            <a:spLocks noGrp="1"/>
          </p:cNvSpPr>
          <p:nvPr>
            <p:ph type="body" idx="1"/>
          </p:nvPr>
        </p:nvSpPr>
        <p:spPr>
          <a:xfrm>
            <a:off x="855434" y="2071767"/>
            <a:ext cx="2087100" cy="429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➢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▻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43" name="Google Shape;543;p7"/>
          <p:cNvSpPr txBox="1">
            <a:spLocks noGrp="1"/>
          </p:cNvSpPr>
          <p:nvPr>
            <p:ph type="body" idx="2"/>
          </p:nvPr>
        </p:nvSpPr>
        <p:spPr>
          <a:xfrm>
            <a:off x="3161403" y="2071767"/>
            <a:ext cx="2087100" cy="429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➢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▻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44" name="Google Shape;544;p7"/>
          <p:cNvSpPr txBox="1">
            <a:spLocks noGrp="1"/>
          </p:cNvSpPr>
          <p:nvPr>
            <p:ph type="body" idx="3"/>
          </p:nvPr>
        </p:nvSpPr>
        <p:spPr>
          <a:xfrm>
            <a:off x="5467372" y="2071767"/>
            <a:ext cx="2087100" cy="429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➢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▻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45" name="Google Shape;545;p7"/>
          <p:cNvSpPr txBox="1">
            <a:spLocks noGrp="1"/>
          </p:cNvSpPr>
          <p:nvPr>
            <p:ph type="sldNum" idx="12"/>
          </p:nvPr>
        </p:nvSpPr>
        <p:spPr>
          <a:xfrm>
            <a:off x="4297650" y="61299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3EEEBA40-282E-47B1-8A37-2D5ACC973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62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7" name="Google Shape;547;p8"/>
          <p:cNvGrpSpPr/>
          <p:nvPr/>
        </p:nvGrpSpPr>
        <p:grpSpPr>
          <a:xfrm>
            <a:off x="104276" y="67400"/>
            <a:ext cx="10266591" cy="7050285"/>
            <a:chOff x="104275" y="50550"/>
            <a:chExt cx="10266591" cy="5287714"/>
          </a:xfrm>
        </p:grpSpPr>
        <p:sp>
          <p:nvSpPr>
            <p:cNvPr id="548" name="Google Shape;548;p8"/>
            <p:cNvSpPr/>
            <p:nvPr/>
          </p:nvSpPr>
          <p:spPr>
            <a:xfrm>
              <a:off x="2444298" y="3856703"/>
              <a:ext cx="2558390" cy="1098526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5295333" y="4495140"/>
              <a:ext cx="1449771" cy="493781"/>
            </a:xfrm>
            <a:custGeom>
              <a:avLst/>
              <a:gdLst/>
              <a:ahLst/>
              <a:cxnLst/>
              <a:rect l="l" t="t" r="r" b="b"/>
              <a:pathLst>
                <a:path w="2870834" h="977784" extrusionOk="0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4159304" y="3962484"/>
              <a:ext cx="1535294" cy="70329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4832518" y="3687079"/>
              <a:ext cx="3420308" cy="1468618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2867782" y="4501768"/>
              <a:ext cx="1717868" cy="654661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8"/>
            <p:cNvSpPr/>
            <p:nvPr/>
          </p:nvSpPr>
          <p:spPr>
            <a:xfrm flipH="1">
              <a:off x="2057325" y="4709438"/>
              <a:ext cx="941819" cy="43143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8"/>
            <p:cNvSpPr/>
            <p:nvPr/>
          </p:nvSpPr>
          <p:spPr>
            <a:xfrm>
              <a:off x="6498024" y="3944922"/>
              <a:ext cx="3656211" cy="1393342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8"/>
            <p:cNvSpPr/>
            <p:nvPr/>
          </p:nvSpPr>
          <p:spPr>
            <a:xfrm flipH="1">
              <a:off x="6348583" y="2926377"/>
              <a:ext cx="4022282" cy="1727094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6" name="Google Shape;556;p8"/>
            <p:cNvGrpSpPr/>
            <p:nvPr/>
          </p:nvGrpSpPr>
          <p:grpSpPr>
            <a:xfrm>
              <a:off x="7817748" y="1079748"/>
              <a:ext cx="408036" cy="4063663"/>
              <a:chOff x="967895" y="415018"/>
              <a:chExt cx="628714" cy="6262387"/>
            </a:xfrm>
          </p:grpSpPr>
          <p:sp>
            <p:nvSpPr>
              <p:cNvPr id="557" name="Google Shape;557;p8"/>
              <p:cNvSpPr/>
              <p:nvPr/>
            </p:nvSpPr>
            <p:spPr>
              <a:xfrm>
                <a:off x="1207111" y="963605"/>
                <a:ext cx="150300" cy="57138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558" name="Google Shape;558;p8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559" name="Google Shape;559;p8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0" name="Google Shape;560;p8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1" name="Google Shape;561;p8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2" name="Google Shape;562;p8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3" name="Google Shape;563;p8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4" name="Google Shape;564;p8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5" name="Google Shape;565;p8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6" name="Google Shape;566;p8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67" name="Google Shape;567;p8"/>
            <p:cNvGrpSpPr/>
            <p:nvPr/>
          </p:nvGrpSpPr>
          <p:grpSpPr>
            <a:xfrm>
              <a:off x="7200036" y="3718572"/>
              <a:ext cx="284493" cy="1424795"/>
              <a:chOff x="967895" y="415018"/>
              <a:chExt cx="628714" cy="3148718"/>
            </a:xfrm>
          </p:grpSpPr>
          <p:sp>
            <p:nvSpPr>
              <p:cNvPr id="568" name="Google Shape;568;p8"/>
              <p:cNvSpPr/>
              <p:nvPr/>
            </p:nvSpPr>
            <p:spPr>
              <a:xfrm>
                <a:off x="1207096" y="963636"/>
                <a:ext cx="150300" cy="26001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569" name="Google Shape;569;p8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570" name="Google Shape;570;p8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1" name="Google Shape;571;p8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2" name="Google Shape;572;p8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3" name="Google Shape;573;p8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4" name="Google Shape;574;p8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5" name="Google Shape;575;p8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6" name="Google Shape;576;p8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7" name="Google Shape;577;p8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78" name="Google Shape;578;p8"/>
            <p:cNvGrpSpPr/>
            <p:nvPr/>
          </p:nvGrpSpPr>
          <p:grpSpPr>
            <a:xfrm>
              <a:off x="8299552" y="3133869"/>
              <a:ext cx="333219" cy="2017814"/>
              <a:chOff x="967895" y="415018"/>
              <a:chExt cx="628714" cy="3807196"/>
            </a:xfrm>
          </p:grpSpPr>
          <p:sp>
            <p:nvSpPr>
              <p:cNvPr id="579" name="Google Shape;579;p8"/>
              <p:cNvSpPr/>
              <p:nvPr/>
            </p:nvSpPr>
            <p:spPr>
              <a:xfrm>
                <a:off x="1207136" y="963615"/>
                <a:ext cx="150300" cy="32586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580" name="Google Shape;580;p8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581" name="Google Shape;581;p8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2" name="Google Shape;582;p8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3" name="Google Shape;583;p8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4" name="Google Shape;584;p8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5" name="Google Shape;585;p8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6" name="Google Shape;586;p8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7" name="Google Shape;587;p8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8" name="Google Shape;588;p8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89" name="Google Shape;589;p8"/>
            <p:cNvGrpSpPr/>
            <p:nvPr/>
          </p:nvGrpSpPr>
          <p:grpSpPr>
            <a:xfrm>
              <a:off x="104275" y="50550"/>
              <a:ext cx="8948150" cy="772675"/>
              <a:chOff x="104275" y="50550"/>
              <a:chExt cx="8948150" cy="772675"/>
            </a:xfrm>
          </p:grpSpPr>
          <p:sp>
            <p:nvSpPr>
              <p:cNvPr id="590" name="Google Shape;590;p8"/>
              <p:cNvSpPr/>
              <p:nvPr/>
            </p:nvSpPr>
            <p:spPr>
              <a:xfrm>
                <a:off x="86948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91" name="Google Shape;591;p8"/>
              <p:cNvSpPr/>
              <p:nvPr/>
            </p:nvSpPr>
            <p:spPr>
              <a:xfrm>
                <a:off x="5156375" y="146713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7219963" y="349471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93" name="Google Shape;593;p8"/>
              <p:cNvSpPr/>
              <p:nvPr/>
            </p:nvSpPr>
            <p:spPr>
              <a:xfrm>
                <a:off x="7252363" y="114324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94" name="Google Shape;594;p8"/>
              <p:cNvSpPr/>
              <p:nvPr/>
            </p:nvSpPr>
            <p:spPr>
              <a:xfrm>
                <a:off x="7998675" y="22635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6352675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96" name="Google Shape;596;p8"/>
              <p:cNvSpPr/>
              <p:nvPr/>
            </p:nvSpPr>
            <p:spPr>
              <a:xfrm>
                <a:off x="373670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97" name="Google Shape;597;p8"/>
              <p:cNvSpPr/>
              <p:nvPr/>
            </p:nvSpPr>
            <p:spPr>
              <a:xfrm>
                <a:off x="2805625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98" name="Google Shape;598;p8"/>
              <p:cNvSpPr/>
              <p:nvPr/>
            </p:nvSpPr>
            <p:spPr>
              <a:xfrm>
                <a:off x="191375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99" name="Google Shape;599;p8"/>
              <p:cNvSpPr/>
              <p:nvPr/>
            </p:nvSpPr>
            <p:spPr>
              <a:xfrm>
                <a:off x="3266675" y="1143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00" name="Google Shape;600;p8"/>
              <p:cNvSpPr/>
              <p:nvPr/>
            </p:nvSpPr>
            <p:spPr>
              <a:xfrm>
                <a:off x="2620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01" name="Google Shape;601;p8"/>
              <p:cNvSpPr/>
              <p:nvPr/>
            </p:nvSpPr>
            <p:spPr>
              <a:xfrm>
                <a:off x="1279125" y="2208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02" name="Google Shape;602;p8"/>
              <p:cNvSpPr/>
              <p:nvPr/>
            </p:nvSpPr>
            <p:spPr>
              <a:xfrm>
                <a:off x="10551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03" name="Google Shape;603;p8"/>
              <p:cNvSpPr/>
              <p:nvPr/>
            </p:nvSpPr>
            <p:spPr>
              <a:xfrm>
                <a:off x="872350" y="3523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4" name="Google Shape;604;p8"/>
              <p:cNvSpPr/>
              <p:nvPr/>
            </p:nvSpPr>
            <p:spPr>
              <a:xfrm>
                <a:off x="7014788" y="2609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5" name="Google Shape;605;p8"/>
              <p:cNvSpPr/>
              <p:nvPr/>
            </p:nvSpPr>
            <p:spPr>
              <a:xfrm>
                <a:off x="8777500" y="3199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6" name="Google Shape;606;p8"/>
              <p:cNvSpPr/>
              <p:nvPr/>
            </p:nvSpPr>
            <p:spPr>
              <a:xfrm>
                <a:off x="4467225" y="1913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7" name="Google Shape;607;p8"/>
              <p:cNvSpPr/>
              <p:nvPr/>
            </p:nvSpPr>
            <p:spPr>
              <a:xfrm>
                <a:off x="2601875" y="196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8" name="Google Shape;608;p8"/>
              <p:cNvSpPr/>
              <p:nvPr/>
            </p:nvSpPr>
            <p:spPr>
              <a:xfrm>
                <a:off x="5288025" y="226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09" name="Google Shape;609;p8"/>
              <p:cNvSpPr/>
              <p:nvPr/>
            </p:nvSpPr>
            <p:spPr>
              <a:xfrm>
                <a:off x="5948425" y="3818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10" name="Google Shape;610;p8"/>
              <p:cNvSpPr/>
              <p:nvPr/>
            </p:nvSpPr>
            <p:spPr>
              <a:xfrm>
                <a:off x="9020025" y="4142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11" name="Google Shape;611;p8"/>
              <p:cNvSpPr/>
              <p:nvPr/>
            </p:nvSpPr>
            <p:spPr>
              <a:xfrm>
                <a:off x="1588200" y="505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12" name="Google Shape;612;p8"/>
              <p:cNvSpPr/>
              <p:nvPr/>
            </p:nvSpPr>
            <p:spPr>
              <a:xfrm>
                <a:off x="36366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13" name="Google Shape;613;p8"/>
              <p:cNvSpPr/>
              <p:nvPr/>
            </p:nvSpPr>
            <p:spPr>
              <a:xfrm>
                <a:off x="104275" y="3494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14" name="Google Shape;614;p8"/>
              <p:cNvSpPr/>
              <p:nvPr/>
            </p:nvSpPr>
            <p:spPr>
              <a:xfrm>
                <a:off x="4558675" y="30070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15" name="Google Shape;615;p8"/>
              <p:cNvSpPr/>
              <p:nvPr/>
            </p:nvSpPr>
            <p:spPr>
              <a:xfrm>
                <a:off x="6054325" y="2904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16" name="Google Shape;616;p8"/>
              <p:cNvSpPr/>
              <p:nvPr/>
            </p:nvSpPr>
            <p:spPr>
              <a:xfrm>
                <a:off x="8181475" y="2904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17" name="Google Shape;617;p8"/>
              <p:cNvSpPr/>
              <p:nvPr/>
            </p:nvSpPr>
            <p:spPr>
              <a:xfrm>
                <a:off x="6024800" y="442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8" name="Google Shape;618;p8"/>
              <p:cNvSpPr/>
              <p:nvPr/>
            </p:nvSpPr>
            <p:spPr>
              <a:xfrm>
                <a:off x="2292625" y="631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19" name="Google Shape;619;p8"/>
              <p:cNvSpPr/>
              <p:nvPr/>
            </p:nvSpPr>
            <p:spPr>
              <a:xfrm>
                <a:off x="546440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20" name="Google Shape;620;p8"/>
              <p:cNvSpPr/>
              <p:nvPr/>
            </p:nvSpPr>
            <p:spPr>
              <a:xfrm>
                <a:off x="29445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21" name="Google Shape;621;p8"/>
              <p:cNvSpPr/>
              <p:nvPr/>
            </p:nvSpPr>
            <p:spPr>
              <a:xfrm>
                <a:off x="7822650" y="6319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22" name="Google Shape;622;p8"/>
              <p:cNvSpPr/>
              <p:nvPr/>
            </p:nvSpPr>
            <p:spPr>
              <a:xfrm>
                <a:off x="8583225" y="7908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</p:grpSp>
      </p:grpSp>
      <p:sp>
        <p:nvSpPr>
          <p:cNvPr id="623" name="Google Shape;623;p8"/>
          <p:cNvSpPr txBox="1">
            <a:spLocks noGrp="1"/>
          </p:cNvSpPr>
          <p:nvPr>
            <p:ph type="title"/>
          </p:nvPr>
        </p:nvSpPr>
        <p:spPr>
          <a:xfrm>
            <a:off x="855300" y="1114667"/>
            <a:ext cx="62409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24" name="Google Shape;624;p8"/>
          <p:cNvSpPr txBox="1">
            <a:spLocks noGrp="1"/>
          </p:cNvSpPr>
          <p:nvPr>
            <p:ph type="sldNum" idx="12"/>
          </p:nvPr>
        </p:nvSpPr>
        <p:spPr>
          <a:xfrm>
            <a:off x="4297650" y="61299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3EEEBA40-282E-47B1-8A37-2D5ACC973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64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Clouds only">
  <p:cSld name="Title only - Clouds only"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6" name="Google Shape;626;p9"/>
          <p:cNvGrpSpPr/>
          <p:nvPr/>
        </p:nvGrpSpPr>
        <p:grpSpPr>
          <a:xfrm>
            <a:off x="104276" y="67400"/>
            <a:ext cx="10266591" cy="7050285"/>
            <a:chOff x="104275" y="50550"/>
            <a:chExt cx="10266591" cy="5287714"/>
          </a:xfrm>
        </p:grpSpPr>
        <p:sp>
          <p:nvSpPr>
            <p:cNvPr id="627" name="Google Shape;627;p9"/>
            <p:cNvSpPr/>
            <p:nvPr/>
          </p:nvSpPr>
          <p:spPr>
            <a:xfrm>
              <a:off x="2444298" y="3856703"/>
              <a:ext cx="2558390" cy="1098526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5295333" y="4495140"/>
              <a:ext cx="1449771" cy="493781"/>
            </a:xfrm>
            <a:custGeom>
              <a:avLst/>
              <a:gdLst/>
              <a:ahLst/>
              <a:cxnLst/>
              <a:rect l="l" t="t" r="r" b="b"/>
              <a:pathLst>
                <a:path w="2870834" h="977784" extrusionOk="0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9"/>
            <p:cNvSpPr/>
            <p:nvPr/>
          </p:nvSpPr>
          <p:spPr>
            <a:xfrm>
              <a:off x="4159304" y="3962484"/>
              <a:ext cx="1535294" cy="70329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9"/>
            <p:cNvSpPr/>
            <p:nvPr/>
          </p:nvSpPr>
          <p:spPr>
            <a:xfrm>
              <a:off x="4832518" y="3687079"/>
              <a:ext cx="3420308" cy="1468618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2867782" y="4501768"/>
              <a:ext cx="1717868" cy="654661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9"/>
            <p:cNvSpPr/>
            <p:nvPr/>
          </p:nvSpPr>
          <p:spPr>
            <a:xfrm flipH="1">
              <a:off x="2057325" y="4709438"/>
              <a:ext cx="941819" cy="43143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6498024" y="3944922"/>
              <a:ext cx="3656211" cy="1393342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9"/>
            <p:cNvSpPr/>
            <p:nvPr/>
          </p:nvSpPr>
          <p:spPr>
            <a:xfrm flipH="1">
              <a:off x="6348583" y="2926377"/>
              <a:ext cx="4022282" cy="1727094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35" name="Google Shape;635;p9"/>
            <p:cNvGrpSpPr/>
            <p:nvPr/>
          </p:nvGrpSpPr>
          <p:grpSpPr>
            <a:xfrm>
              <a:off x="104275" y="50550"/>
              <a:ext cx="8948150" cy="772675"/>
              <a:chOff x="104275" y="50550"/>
              <a:chExt cx="8948150" cy="772675"/>
            </a:xfrm>
          </p:grpSpPr>
          <p:sp>
            <p:nvSpPr>
              <p:cNvPr id="636" name="Google Shape;636;p9"/>
              <p:cNvSpPr/>
              <p:nvPr/>
            </p:nvSpPr>
            <p:spPr>
              <a:xfrm>
                <a:off x="86948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37" name="Google Shape;637;p9"/>
              <p:cNvSpPr/>
              <p:nvPr/>
            </p:nvSpPr>
            <p:spPr>
              <a:xfrm>
                <a:off x="5156375" y="146713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38" name="Google Shape;638;p9"/>
              <p:cNvSpPr/>
              <p:nvPr/>
            </p:nvSpPr>
            <p:spPr>
              <a:xfrm>
                <a:off x="7219963" y="349471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39" name="Google Shape;639;p9"/>
              <p:cNvSpPr/>
              <p:nvPr/>
            </p:nvSpPr>
            <p:spPr>
              <a:xfrm>
                <a:off x="7252363" y="114324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40" name="Google Shape;640;p9"/>
              <p:cNvSpPr/>
              <p:nvPr/>
            </p:nvSpPr>
            <p:spPr>
              <a:xfrm>
                <a:off x="7998675" y="22635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41" name="Google Shape;641;p9"/>
              <p:cNvSpPr/>
              <p:nvPr/>
            </p:nvSpPr>
            <p:spPr>
              <a:xfrm>
                <a:off x="6352675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42" name="Google Shape;642;p9"/>
              <p:cNvSpPr/>
              <p:nvPr/>
            </p:nvSpPr>
            <p:spPr>
              <a:xfrm>
                <a:off x="373670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43" name="Google Shape;643;p9"/>
              <p:cNvSpPr/>
              <p:nvPr/>
            </p:nvSpPr>
            <p:spPr>
              <a:xfrm>
                <a:off x="2805625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44" name="Google Shape;644;p9"/>
              <p:cNvSpPr/>
              <p:nvPr/>
            </p:nvSpPr>
            <p:spPr>
              <a:xfrm>
                <a:off x="191375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45" name="Google Shape;645;p9"/>
              <p:cNvSpPr/>
              <p:nvPr/>
            </p:nvSpPr>
            <p:spPr>
              <a:xfrm>
                <a:off x="3266675" y="1143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46" name="Google Shape;646;p9"/>
              <p:cNvSpPr/>
              <p:nvPr/>
            </p:nvSpPr>
            <p:spPr>
              <a:xfrm>
                <a:off x="2620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47" name="Google Shape;647;p9"/>
              <p:cNvSpPr/>
              <p:nvPr/>
            </p:nvSpPr>
            <p:spPr>
              <a:xfrm>
                <a:off x="1279125" y="2208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48" name="Google Shape;648;p9"/>
              <p:cNvSpPr/>
              <p:nvPr/>
            </p:nvSpPr>
            <p:spPr>
              <a:xfrm>
                <a:off x="10551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49" name="Google Shape;649;p9"/>
              <p:cNvSpPr/>
              <p:nvPr/>
            </p:nvSpPr>
            <p:spPr>
              <a:xfrm>
                <a:off x="872350" y="3523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50" name="Google Shape;650;p9"/>
              <p:cNvSpPr/>
              <p:nvPr/>
            </p:nvSpPr>
            <p:spPr>
              <a:xfrm>
                <a:off x="7014788" y="2609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51" name="Google Shape;651;p9"/>
              <p:cNvSpPr/>
              <p:nvPr/>
            </p:nvSpPr>
            <p:spPr>
              <a:xfrm>
                <a:off x="8777500" y="3199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52" name="Google Shape;652;p9"/>
              <p:cNvSpPr/>
              <p:nvPr/>
            </p:nvSpPr>
            <p:spPr>
              <a:xfrm>
                <a:off x="4467225" y="1913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53" name="Google Shape;653;p9"/>
              <p:cNvSpPr/>
              <p:nvPr/>
            </p:nvSpPr>
            <p:spPr>
              <a:xfrm>
                <a:off x="2601875" y="196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54" name="Google Shape;654;p9"/>
              <p:cNvSpPr/>
              <p:nvPr/>
            </p:nvSpPr>
            <p:spPr>
              <a:xfrm>
                <a:off x="5288025" y="226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5948425" y="3818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56" name="Google Shape;656;p9"/>
              <p:cNvSpPr/>
              <p:nvPr/>
            </p:nvSpPr>
            <p:spPr>
              <a:xfrm>
                <a:off x="9020025" y="4142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57" name="Google Shape;657;p9"/>
              <p:cNvSpPr/>
              <p:nvPr/>
            </p:nvSpPr>
            <p:spPr>
              <a:xfrm>
                <a:off x="1588200" y="505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58" name="Google Shape;658;p9"/>
              <p:cNvSpPr/>
              <p:nvPr/>
            </p:nvSpPr>
            <p:spPr>
              <a:xfrm>
                <a:off x="36366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104275" y="3494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60" name="Google Shape;660;p9"/>
              <p:cNvSpPr/>
              <p:nvPr/>
            </p:nvSpPr>
            <p:spPr>
              <a:xfrm>
                <a:off x="4558675" y="30070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61" name="Google Shape;661;p9"/>
              <p:cNvSpPr/>
              <p:nvPr/>
            </p:nvSpPr>
            <p:spPr>
              <a:xfrm>
                <a:off x="6054325" y="2904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181475" y="2904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63" name="Google Shape;663;p9"/>
              <p:cNvSpPr/>
              <p:nvPr/>
            </p:nvSpPr>
            <p:spPr>
              <a:xfrm>
                <a:off x="6024800" y="442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64" name="Google Shape;664;p9"/>
              <p:cNvSpPr/>
              <p:nvPr/>
            </p:nvSpPr>
            <p:spPr>
              <a:xfrm>
                <a:off x="2292625" y="631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546440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66" name="Google Shape;666;p9"/>
              <p:cNvSpPr/>
              <p:nvPr/>
            </p:nvSpPr>
            <p:spPr>
              <a:xfrm>
                <a:off x="29445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67" name="Google Shape;667;p9"/>
              <p:cNvSpPr/>
              <p:nvPr/>
            </p:nvSpPr>
            <p:spPr>
              <a:xfrm>
                <a:off x="7822650" y="6319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583225" y="7908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</p:grpSp>
      </p:grpSp>
      <p:sp>
        <p:nvSpPr>
          <p:cNvPr id="669" name="Google Shape;669;p9"/>
          <p:cNvSpPr txBox="1">
            <a:spLocks noGrp="1"/>
          </p:cNvSpPr>
          <p:nvPr>
            <p:ph type="title"/>
          </p:nvPr>
        </p:nvSpPr>
        <p:spPr>
          <a:xfrm>
            <a:off x="855300" y="1114667"/>
            <a:ext cx="62409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70" name="Google Shape;670;p9"/>
          <p:cNvSpPr txBox="1">
            <a:spLocks noGrp="1"/>
          </p:cNvSpPr>
          <p:nvPr>
            <p:ph type="sldNum" idx="12"/>
          </p:nvPr>
        </p:nvSpPr>
        <p:spPr>
          <a:xfrm>
            <a:off x="4297650" y="61299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81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AB8090-C7FB-4273-B8F4-15B24C425E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C1E37-591C-43A8-AD32-66B1EBC159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067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2" name="Google Shape;672;p10"/>
          <p:cNvGrpSpPr/>
          <p:nvPr/>
        </p:nvGrpSpPr>
        <p:grpSpPr>
          <a:xfrm>
            <a:off x="104276" y="67400"/>
            <a:ext cx="10266591" cy="7050285"/>
            <a:chOff x="104275" y="50550"/>
            <a:chExt cx="10266591" cy="5287714"/>
          </a:xfrm>
        </p:grpSpPr>
        <p:sp>
          <p:nvSpPr>
            <p:cNvPr id="673" name="Google Shape;673;p10"/>
            <p:cNvSpPr/>
            <p:nvPr/>
          </p:nvSpPr>
          <p:spPr>
            <a:xfrm>
              <a:off x="2444298" y="3856703"/>
              <a:ext cx="2558390" cy="1098526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10"/>
            <p:cNvSpPr/>
            <p:nvPr/>
          </p:nvSpPr>
          <p:spPr>
            <a:xfrm>
              <a:off x="5295333" y="4495140"/>
              <a:ext cx="1449771" cy="493781"/>
            </a:xfrm>
            <a:custGeom>
              <a:avLst/>
              <a:gdLst/>
              <a:ahLst/>
              <a:cxnLst/>
              <a:rect l="l" t="t" r="r" b="b"/>
              <a:pathLst>
                <a:path w="2870834" h="977784" extrusionOk="0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10"/>
            <p:cNvSpPr/>
            <p:nvPr/>
          </p:nvSpPr>
          <p:spPr>
            <a:xfrm>
              <a:off x="4159304" y="3962484"/>
              <a:ext cx="1535294" cy="70329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10"/>
            <p:cNvSpPr/>
            <p:nvPr/>
          </p:nvSpPr>
          <p:spPr>
            <a:xfrm>
              <a:off x="4832518" y="3687079"/>
              <a:ext cx="3420308" cy="1468618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10"/>
            <p:cNvSpPr/>
            <p:nvPr/>
          </p:nvSpPr>
          <p:spPr>
            <a:xfrm>
              <a:off x="2867782" y="4501768"/>
              <a:ext cx="1717868" cy="654661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10"/>
            <p:cNvSpPr/>
            <p:nvPr/>
          </p:nvSpPr>
          <p:spPr>
            <a:xfrm flipH="1">
              <a:off x="2057325" y="4709438"/>
              <a:ext cx="941819" cy="43143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10"/>
            <p:cNvSpPr/>
            <p:nvPr/>
          </p:nvSpPr>
          <p:spPr>
            <a:xfrm>
              <a:off x="6498024" y="3944922"/>
              <a:ext cx="3656211" cy="1393342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10"/>
            <p:cNvSpPr/>
            <p:nvPr/>
          </p:nvSpPr>
          <p:spPr>
            <a:xfrm flipH="1">
              <a:off x="6348583" y="2926377"/>
              <a:ext cx="4022282" cy="1727094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1" name="Google Shape;681;p10"/>
            <p:cNvGrpSpPr/>
            <p:nvPr/>
          </p:nvGrpSpPr>
          <p:grpSpPr>
            <a:xfrm>
              <a:off x="7817748" y="1079748"/>
              <a:ext cx="408036" cy="4063663"/>
              <a:chOff x="967895" y="415018"/>
              <a:chExt cx="628714" cy="6262387"/>
            </a:xfrm>
          </p:grpSpPr>
          <p:sp>
            <p:nvSpPr>
              <p:cNvPr id="682" name="Google Shape;682;p10"/>
              <p:cNvSpPr/>
              <p:nvPr/>
            </p:nvSpPr>
            <p:spPr>
              <a:xfrm>
                <a:off x="1207111" y="963605"/>
                <a:ext cx="150300" cy="57138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683" name="Google Shape;683;p10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684" name="Google Shape;684;p10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5" name="Google Shape;685;p10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6" name="Google Shape;686;p10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7" name="Google Shape;687;p10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8" name="Google Shape;688;p10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9" name="Google Shape;689;p10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0" name="Google Shape;690;p10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1" name="Google Shape;691;p10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92" name="Google Shape;692;p10"/>
            <p:cNvGrpSpPr/>
            <p:nvPr/>
          </p:nvGrpSpPr>
          <p:grpSpPr>
            <a:xfrm>
              <a:off x="7200036" y="3718572"/>
              <a:ext cx="284493" cy="1424795"/>
              <a:chOff x="967895" y="415018"/>
              <a:chExt cx="628714" cy="3148718"/>
            </a:xfrm>
          </p:grpSpPr>
          <p:sp>
            <p:nvSpPr>
              <p:cNvPr id="693" name="Google Shape;693;p10"/>
              <p:cNvSpPr/>
              <p:nvPr/>
            </p:nvSpPr>
            <p:spPr>
              <a:xfrm>
                <a:off x="1207096" y="963636"/>
                <a:ext cx="150300" cy="26001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694" name="Google Shape;694;p10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695" name="Google Shape;695;p10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6" name="Google Shape;696;p10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7" name="Google Shape;697;p10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8" name="Google Shape;698;p10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9" name="Google Shape;699;p10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0" name="Google Shape;700;p10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1" name="Google Shape;701;p10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2" name="Google Shape;702;p10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03" name="Google Shape;703;p10"/>
            <p:cNvGrpSpPr/>
            <p:nvPr/>
          </p:nvGrpSpPr>
          <p:grpSpPr>
            <a:xfrm>
              <a:off x="8299552" y="3133869"/>
              <a:ext cx="333219" cy="2017814"/>
              <a:chOff x="967895" y="415018"/>
              <a:chExt cx="628714" cy="3807196"/>
            </a:xfrm>
          </p:grpSpPr>
          <p:sp>
            <p:nvSpPr>
              <p:cNvPr id="704" name="Google Shape;704;p10"/>
              <p:cNvSpPr/>
              <p:nvPr/>
            </p:nvSpPr>
            <p:spPr>
              <a:xfrm>
                <a:off x="1207136" y="963615"/>
                <a:ext cx="150300" cy="32586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705" name="Google Shape;705;p10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706" name="Google Shape;706;p10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7" name="Google Shape;707;p10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8" name="Google Shape;708;p10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9" name="Google Shape;709;p10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0" name="Google Shape;710;p10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1" name="Google Shape;711;p10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2" name="Google Shape;712;p10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3" name="Google Shape;713;p10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14" name="Google Shape;714;p10"/>
            <p:cNvGrpSpPr/>
            <p:nvPr/>
          </p:nvGrpSpPr>
          <p:grpSpPr>
            <a:xfrm>
              <a:off x="104275" y="50550"/>
              <a:ext cx="8948150" cy="772675"/>
              <a:chOff x="104275" y="50550"/>
              <a:chExt cx="8948150" cy="772675"/>
            </a:xfrm>
          </p:grpSpPr>
          <p:sp>
            <p:nvSpPr>
              <p:cNvPr id="715" name="Google Shape;715;p10"/>
              <p:cNvSpPr/>
              <p:nvPr/>
            </p:nvSpPr>
            <p:spPr>
              <a:xfrm>
                <a:off x="86948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716" name="Google Shape;716;p10"/>
              <p:cNvSpPr/>
              <p:nvPr/>
            </p:nvSpPr>
            <p:spPr>
              <a:xfrm>
                <a:off x="5156375" y="146713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717" name="Google Shape;717;p10"/>
              <p:cNvSpPr/>
              <p:nvPr/>
            </p:nvSpPr>
            <p:spPr>
              <a:xfrm>
                <a:off x="7219963" y="349471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718" name="Google Shape;718;p10"/>
              <p:cNvSpPr/>
              <p:nvPr/>
            </p:nvSpPr>
            <p:spPr>
              <a:xfrm>
                <a:off x="7252363" y="114324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719" name="Google Shape;719;p10"/>
              <p:cNvSpPr/>
              <p:nvPr/>
            </p:nvSpPr>
            <p:spPr>
              <a:xfrm>
                <a:off x="7998675" y="22635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720" name="Google Shape;720;p10"/>
              <p:cNvSpPr/>
              <p:nvPr/>
            </p:nvSpPr>
            <p:spPr>
              <a:xfrm>
                <a:off x="6352675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721" name="Google Shape;721;p10"/>
              <p:cNvSpPr/>
              <p:nvPr/>
            </p:nvSpPr>
            <p:spPr>
              <a:xfrm>
                <a:off x="373670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722" name="Google Shape;722;p10"/>
              <p:cNvSpPr/>
              <p:nvPr/>
            </p:nvSpPr>
            <p:spPr>
              <a:xfrm>
                <a:off x="2805625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723" name="Google Shape;723;p10"/>
              <p:cNvSpPr/>
              <p:nvPr/>
            </p:nvSpPr>
            <p:spPr>
              <a:xfrm>
                <a:off x="191375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724" name="Google Shape;724;p10"/>
              <p:cNvSpPr/>
              <p:nvPr/>
            </p:nvSpPr>
            <p:spPr>
              <a:xfrm>
                <a:off x="3266675" y="1143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725" name="Google Shape;725;p10"/>
              <p:cNvSpPr/>
              <p:nvPr/>
            </p:nvSpPr>
            <p:spPr>
              <a:xfrm>
                <a:off x="2620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726" name="Google Shape;726;p10"/>
              <p:cNvSpPr/>
              <p:nvPr/>
            </p:nvSpPr>
            <p:spPr>
              <a:xfrm>
                <a:off x="1279125" y="2208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727" name="Google Shape;727;p10"/>
              <p:cNvSpPr/>
              <p:nvPr/>
            </p:nvSpPr>
            <p:spPr>
              <a:xfrm>
                <a:off x="10551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728" name="Google Shape;728;p10"/>
              <p:cNvSpPr/>
              <p:nvPr/>
            </p:nvSpPr>
            <p:spPr>
              <a:xfrm>
                <a:off x="872350" y="3523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29" name="Google Shape;729;p10"/>
              <p:cNvSpPr/>
              <p:nvPr/>
            </p:nvSpPr>
            <p:spPr>
              <a:xfrm>
                <a:off x="7014788" y="2609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0" name="Google Shape;730;p10"/>
              <p:cNvSpPr/>
              <p:nvPr/>
            </p:nvSpPr>
            <p:spPr>
              <a:xfrm>
                <a:off x="8777500" y="3199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4467225" y="1913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2" name="Google Shape;732;p10"/>
              <p:cNvSpPr/>
              <p:nvPr/>
            </p:nvSpPr>
            <p:spPr>
              <a:xfrm>
                <a:off x="2601875" y="196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3" name="Google Shape;733;p10"/>
              <p:cNvSpPr/>
              <p:nvPr/>
            </p:nvSpPr>
            <p:spPr>
              <a:xfrm>
                <a:off x="5288025" y="226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734" name="Google Shape;734;p10"/>
              <p:cNvSpPr/>
              <p:nvPr/>
            </p:nvSpPr>
            <p:spPr>
              <a:xfrm>
                <a:off x="5948425" y="3818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9020025" y="4142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736" name="Google Shape;736;p10"/>
              <p:cNvSpPr/>
              <p:nvPr/>
            </p:nvSpPr>
            <p:spPr>
              <a:xfrm>
                <a:off x="1588200" y="505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737" name="Google Shape;737;p10"/>
              <p:cNvSpPr/>
              <p:nvPr/>
            </p:nvSpPr>
            <p:spPr>
              <a:xfrm>
                <a:off x="36366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104275" y="3494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739" name="Google Shape;739;p10"/>
              <p:cNvSpPr/>
              <p:nvPr/>
            </p:nvSpPr>
            <p:spPr>
              <a:xfrm>
                <a:off x="4558675" y="30070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740" name="Google Shape;740;p10"/>
              <p:cNvSpPr/>
              <p:nvPr/>
            </p:nvSpPr>
            <p:spPr>
              <a:xfrm>
                <a:off x="6054325" y="2904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181475" y="2904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742" name="Google Shape;742;p10"/>
              <p:cNvSpPr/>
              <p:nvPr/>
            </p:nvSpPr>
            <p:spPr>
              <a:xfrm>
                <a:off x="6024800" y="442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43" name="Google Shape;743;p10"/>
              <p:cNvSpPr/>
              <p:nvPr/>
            </p:nvSpPr>
            <p:spPr>
              <a:xfrm>
                <a:off x="2292625" y="631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546440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745" name="Google Shape;745;p10"/>
              <p:cNvSpPr/>
              <p:nvPr/>
            </p:nvSpPr>
            <p:spPr>
              <a:xfrm>
                <a:off x="29445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746" name="Google Shape;746;p10"/>
              <p:cNvSpPr/>
              <p:nvPr/>
            </p:nvSpPr>
            <p:spPr>
              <a:xfrm>
                <a:off x="7822650" y="6319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583225" y="7908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</p:grpSp>
      </p:grpSp>
      <p:sp>
        <p:nvSpPr>
          <p:cNvPr id="748" name="Google Shape;748;p10"/>
          <p:cNvSpPr txBox="1">
            <a:spLocks noGrp="1"/>
          </p:cNvSpPr>
          <p:nvPr>
            <p:ph type="body" idx="1"/>
          </p:nvPr>
        </p:nvSpPr>
        <p:spPr>
          <a:xfrm>
            <a:off x="855300" y="5570267"/>
            <a:ext cx="5808600" cy="37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49" name="Google Shape;749;p10"/>
          <p:cNvSpPr txBox="1">
            <a:spLocks noGrp="1"/>
          </p:cNvSpPr>
          <p:nvPr>
            <p:ph type="sldNum" idx="12"/>
          </p:nvPr>
        </p:nvSpPr>
        <p:spPr>
          <a:xfrm>
            <a:off x="4297650" y="61299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3EEEBA40-282E-47B1-8A37-2D5ACC973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26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11"/>
          <p:cNvSpPr txBox="1">
            <a:spLocks noGrp="1"/>
          </p:cNvSpPr>
          <p:nvPr>
            <p:ph type="sldNum" idx="12"/>
          </p:nvPr>
        </p:nvSpPr>
        <p:spPr>
          <a:xfrm>
            <a:off x="4297650" y="61299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  <p:grpSp>
        <p:nvGrpSpPr>
          <p:cNvPr id="752" name="Google Shape;752;p11"/>
          <p:cNvGrpSpPr/>
          <p:nvPr/>
        </p:nvGrpSpPr>
        <p:grpSpPr>
          <a:xfrm>
            <a:off x="104276" y="67400"/>
            <a:ext cx="10266591" cy="7050285"/>
            <a:chOff x="104275" y="50550"/>
            <a:chExt cx="10266591" cy="5287714"/>
          </a:xfrm>
        </p:grpSpPr>
        <p:sp>
          <p:nvSpPr>
            <p:cNvPr id="753" name="Google Shape;753;p11"/>
            <p:cNvSpPr/>
            <p:nvPr/>
          </p:nvSpPr>
          <p:spPr>
            <a:xfrm>
              <a:off x="2444298" y="3856703"/>
              <a:ext cx="2558390" cy="1098526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1"/>
            <p:cNvSpPr/>
            <p:nvPr/>
          </p:nvSpPr>
          <p:spPr>
            <a:xfrm>
              <a:off x="5295333" y="4495140"/>
              <a:ext cx="1449771" cy="493781"/>
            </a:xfrm>
            <a:custGeom>
              <a:avLst/>
              <a:gdLst/>
              <a:ahLst/>
              <a:cxnLst/>
              <a:rect l="l" t="t" r="r" b="b"/>
              <a:pathLst>
                <a:path w="2870834" h="977784" extrusionOk="0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11"/>
            <p:cNvSpPr/>
            <p:nvPr/>
          </p:nvSpPr>
          <p:spPr>
            <a:xfrm>
              <a:off x="4159304" y="3962484"/>
              <a:ext cx="1535294" cy="70329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11"/>
            <p:cNvSpPr/>
            <p:nvPr/>
          </p:nvSpPr>
          <p:spPr>
            <a:xfrm>
              <a:off x="4832518" y="3687079"/>
              <a:ext cx="3420308" cy="1468618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11"/>
            <p:cNvSpPr/>
            <p:nvPr/>
          </p:nvSpPr>
          <p:spPr>
            <a:xfrm>
              <a:off x="2867782" y="4501768"/>
              <a:ext cx="1717868" cy="654661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11"/>
            <p:cNvSpPr/>
            <p:nvPr/>
          </p:nvSpPr>
          <p:spPr>
            <a:xfrm flipH="1">
              <a:off x="2057325" y="4709438"/>
              <a:ext cx="941819" cy="43143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11"/>
            <p:cNvSpPr/>
            <p:nvPr/>
          </p:nvSpPr>
          <p:spPr>
            <a:xfrm>
              <a:off x="6498024" y="3944922"/>
              <a:ext cx="3656211" cy="1393342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11"/>
            <p:cNvSpPr/>
            <p:nvPr/>
          </p:nvSpPr>
          <p:spPr>
            <a:xfrm flipH="1">
              <a:off x="6348583" y="2926377"/>
              <a:ext cx="4022282" cy="1727094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61" name="Google Shape;761;p11"/>
            <p:cNvGrpSpPr/>
            <p:nvPr/>
          </p:nvGrpSpPr>
          <p:grpSpPr>
            <a:xfrm>
              <a:off x="7817748" y="1079748"/>
              <a:ext cx="408036" cy="4063663"/>
              <a:chOff x="967895" y="415018"/>
              <a:chExt cx="628714" cy="6262387"/>
            </a:xfrm>
          </p:grpSpPr>
          <p:sp>
            <p:nvSpPr>
              <p:cNvPr id="762" name="Google Shape;762;p11"/>
              <p:cNvSpPr/>
              <p:nvPr/>
            </p:nvSpPr>
            <p:spPr>
              <a:xfrm>
                <a:off x="1207111" y="963605"/>
                <a:ext cx="150300" cy="57138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763" name="Google Shape;763;p11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764" name="Google Shape;764;p11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5" name="Google Shape;765;p11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6" name="Google Shape;766;p11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7" name="Google Shape;767;p11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8" name="Google Shape;768;p11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9" name="Google Shape;769;p11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0" name="Google Shape;770;p11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1" name="Google Shape;771;p11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72" name="Google Shape;772;p11"/>
            <p:cNvGrpSpPr/>
            <p:nvPr/>
          </p:nvGrpSpPr>
          <p:grpSpPr>
            <a:xfrm>
              <a:off x="7200036" y="3718572"/>
              <a:ext cx="284493" cy="1424795"/>
              <a:chOff x="967895" y="415018"/>
              <a:chExt cx="628714" cy="3148718"/>
            </a:xfrm>
          </p:grpSpPr>
          <p:sp>
            <p:nvSpPr>
              <p:cNvPr id="773" name="Google Shape;773;p11"/>
              <p:cNvSpPr/>
              <p:nvPr/>
            </p:nvSpPr>
            <p:spPr>
              <a:xfrm>
                <a:off x="1207096" y="963636"/>
                <a:ext cx="150300" cy="26001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774" name="Google Shape;774;p11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775" name="Google Shape;775;p11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6" name="Google Shape;776;p11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7" name="Google Shape;777;p11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8" name="Google Shape;778;p11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9" name="Google Shape;779;p11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0" name="Google Shape;780;p11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1" name="Google Shape;781;p11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2" name="Google Shape;782;p11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83" name="Google Shape;783;p11"/>
            <p:cNvGrpSpPr/>
            <p:nvPr/>
          </p:nvGrpSpPr>
          <p:grpSpPr>
            <a:xfrm>
              <a:off x="8299552" y="3133869"/>
              <a:ext cx="333219" cy="2017814"/>
              <a:chOff x="967895" y="415018"/>
              <a:chExt cx="628714" cy="3807196"/>
            </a:xfrm>
          </p:grpSpPr>
          <p:sp>
            <p:nvSpPr>
              <p:cNvPr id="784" name="Google Shape;784;p11"/>
              <p:cNvSpPr/>
              <p:nvPr/>
            </p:nvSpPr>
            <p:spPr>
              <a:xfrm>
                <a:off x="1207136" y="963615"/>
                <a:ext cx="150300" cy="32586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785" name="Google Shape;785;p11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786" name="Google Shape;786;p11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7" name="Google Shape;787;p11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8" name="Google Shape;788;p11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9" name="Google Shape;789;p11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0" name="Google Shape;790;p11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1" name="Google Shape;791;p11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2" name="Google Shape;792;p11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3" name="Google Shape;793;p11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94" name="Google Shape;794;p11"/>
            <p:cNvGrpSpPr/>
            <p:nvPr/>
          </p:nvGrpSpPr>
          <p:grpSpPr>
            <a:xfrm>
              <a:off x="104275" y="50550"/>
              <a:ext cx="8948150" cy="772675"/>
              <a:chOff x="104275" y="50550"/>
              <a:chExt cx="8948150" cy="772675"/>
            </a:xfrm>
          </p:grpSpPr>
          <p:sp>
            <p:nvSpPr>
              <p:cNvPr id="795" name="Google Shape;795;p11"/>
              <p:cNvSpPr/>
              <p:nvPr/>
            </p:nvSpPr>
            <p:spPr>
              <a:xfrm>
                <a:off x="86948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796" name="Google Shape;796;p11"/>
              <p:cNvSpPr/>
              <p:nvPr/>
            </p:nvSpPr>
            <p:spPr>
              <a:xfrm>
                <a:off x="5156375" y="146713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797" name="Google Shape;797;p11"/>
              <p:cNvSpPr/>
              <p:nvPr/>
            </p:nvSpPr>
            <p:spPr>
              <a:xfrm>
                <a:off x="7219963" y="349471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798" name="Google Shape;798;p11"/>
              <p:cNvSpPr/>
              <p:nvPr/>
            </p:nvSpPr>
            <p:spPr>
              <a:xfrm>
                <a:off x="7252363" y="114324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799" name="Google Shape;799;p11"/>
              <p:cNvSpPr/>
              <p:nvPr/>
            </p:nvSpPr>
            <p:spPr>
              <a:xfrm>
                <a:off x="7998675" y="22635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00" name="Google Shape;800;p11"/>
              <p:cNvSpPr/>
              <p:nvPr/>
            </p:nvSpPr>
            <p:spPr>
              <a:xfrm>
                <a:off x="6352675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01" name="Google Shape;801;p11"/>
              <p:cNvSpPr/>
              <p:nvPr/>
            </p:nvSpPr>
            <p:spPr>
              <a:xfrm>
                <a:off x="373670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02" name="Google Shape;802;p11"/>
              <p:cNvSpPr/>
              <p:nvPr/>
            </p:nvSpPr>
            <p:spPr>
              <a:xfrm>
                <a:off x="2805625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03" name="Google Shape;803;p11"/>
              <p:cNvSpPr/>
              <p:nvPr/>
            </p:nvSpPr>
            <p:spPr>
              <a:xfrm>
                <a:off x="191375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04" name="Google Shape;804;p11"/>
              <p:cNvSpPr/>
              <p:nvPr/>
            </p:nvSpPr>
            <p:spPr>
              <a:xfrm>
                <a:off x="3266675" y="1143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05" name="Google Shape;805;p11"/>
              <p:cNvSpPr/>
              <p:nvPr/>
            </p:nvSpPr>
            <p:spPr>
              <a:xfrm>
                <a:off x="2620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1279125" y="2208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07" name="Google Shape;807;p11"/>
              <p:cNvSpPr/>
              <p:nvPr/>
            </p:nvSpPr>
            <p:spPr>
              <a:xfrm>
                <a:off x="10551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08" name="Google Shape;808;p11"/>
              <p:cNvSpPr/>
              <p:nvPr/>
            </p:nvSpPr>
            <p:spPr>
              <a:xfrm>
                <a:off x="872350" y="3523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09" name="Google Shape;809;p11"/>
              <p:cNvSpPr/>
              <p:nvPr/>
            </p:nvSpPr>
            <p:spPr>
              <a:xfrm>
                <a:off x="7014788" y="2609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777500" y="3199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11" name="Google Shape;811;p11"/>
              <p:cNvSpPr/>
              <p:nvPr/>
            </p:nvSpPr>
            <p:spPr>
              <a:xfrm>
                <a:off x="4467225" y="1913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12" name="Google Shape;812;p11"/>
              <p:cNvSpPr/>
              <p:nvPr/>
            </p:nvSpPr>
            <p:spPr>
              <a:xfrm>
                <a:off x="2601875" y="196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5288025" y="226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14" name="Google Shape;814;p11"/>
              <p:cNvSpPr/>
              <p:nvPr/>
            </p:nvSpPr>
            <p:spPr>
              <a:xfrm>
                <a:off x="5948425" y="3818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15" name="Google Shape;815;p11"/>
              <p:cNvSpPr/>
              <p:nvPr/>
            </p:nvSpPr>
            <p:spPr>
              <a:xfrm>
                <a:off x="9020025" y="4142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1588200" y="505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17" name="Google Shape;817;p11"/>
              <p:cNvSpPr/>
              <p:nvPr/>
            </p:nvSpPr>
            <p:spPr>
              <a:xfrm>
                <a:off x="36366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18" name="Google Shape;818;p11"/>
              <p:cNvSpPr/>
              <p:nvPr/>
            </p:nvSpPr>
            <p:spPr>
              <a:xfrm>
                <a:off x="104275" y="3494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4558675" y="30070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20" name="Google Shape;820;p11"/>
              <p:cNvSpPr/>
              <p:nvPr/>
            </p:nvSpPr>
            <p:spPr>
              <a:xfrm>
                <a:off x="6054325" y="2904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21" name="Google Shape;821;p11"/>
              <p:cNvSpPr/>
              <p:nvPr/>
            </p:nvSpPr>
            <p:spPr>
              <a:xfrm>
                <a:off x="8181475" y="2904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6024800" y="442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23" name="Google Shape;823;p11"/>
              <p:cNvSpPr/>
              <p:nvPr/>
            </p:nvSpPr>
            <p:spPr>
              <a:xfrm>
                <a:off x="2292625" y="631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24" name="Google Shape;824;p11"/>
              <p:cNvSpPr/>
              <p:nvPr/>
            </p:nvSpPr>
            <p:spPr>
              <a:xfrm>
                <a:off x="546440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25" name="Google Shape;825;p11"/>
              <p:cNvSpPr/>
              <p:nvPr/>
            </p:nvSpPr>
            <p:spPr>
              <a:xfrm>
                <a:off x="29445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26" name="Google Shape;826;p11"/>
              <p:cNvSpPr/>
              <p:nvPr/>
            </p:nvSpPr>
            <p:spPr>
              <a:xfrm>
                <a:off x="7822650" y="6319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27" name="Google Shape;827;p11"/>
              <p:cNvSpPr/>
              <p:nvPr/>
            </p:nvSpPr>
            <p:spPr>
              <a:xfrm>
                <a:off x="8583225" y="7908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683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louds only">
  <p:cSld name="Blank - Clouds only"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" name="Google Shape;829;p12"/>
          <p:cNvGrpSpPr/>
          <p:nvPr/>
        </p:nvGrpSpPr>
        <p:grpSpPr>
          <a:xfrm>
            <a:off x="-52200" y="67401"/>
            <a:ext cx="9256075" cy="6994313"/>
            <a:chOff x="-52200" y="50550"/>
            <a:chExt cx="9256075" cy="5245735"/>
          </a:xfrm>
        </p:grpSpPr>
        <p:sp>
          <p:nvSpPr>
            <p:cNvPr id="830" name="Google Shape;830;p12"/>
            <p:cNvSpPr/>
            <p:nvPr/>
          </p:nvSpPr>
          <p:spPr>
            <a:xfrm>
              <a:off x="-52200" y="2990532"/>
              <a:ext cx="3584483" cy="1539111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12"/>
            <p:cNvSpPr/>
            <p:nvPr/>
          </p:nvSpPr>
          <p:spPr>
            <a:xfrm>
              <a:off x="2567033" y="3780191"/>
              <a:ext cx="2154572" cy="986972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12"/>
            <p:cNvSpPr/>
            <p:nvPr/>
          </p:nvSpPr>
          <p:spPr>
            <a:xfrm>
              <a:off x="3626041" y="3244742"/>
              <a:ext cx="2038292" cy="694227"/>
            </a:xfrm>
            <a:custGeom>
              <a:avLst/>
              <a:gdLst/>
              <a:ahLst/>
              <a:cxnLst/>
              <a:rect l="l" t="t" r="r" b="b"/>
              <a:pathLst>
                <a:path w="2870834" h="977784" extrusionOk="0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12"/>
            <p:cNvSpPr/>
            <p:nvPr/>
          </p:nvSpPr>
          <p:spPr>
            <a:xfrm>
              <a:off x="3907840" y="3671766"/>
              <a:ext cx="3406627" cy="1462743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12"/>
            <p:cNvSpPr/>
            <p:nvPr/>
          </p:nvSpPr>
          <p:spPr>
            <a:xfrm>
              <a:off x="434903" y="4215970"/>
              <a:ext cx="2406853" cy="917225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12"/>
            <p:cNvSpPr/>
            <p:nvPr/>
          </p:nvSpPr>
          <p:spPr>
            <a:xfrm flipH="1">
              <a:off x="-50423" y="3671774"/>
              <a:ext cx="1322417" cy="605776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12"/>
            <p:cNvSpPr/>
            <p:nvPr/>
          </p:nvSpPr>
          <p:spPr>
            <a:xfrm>
              <a:off x="5747332" y="4053480"/>
              <a:ext cx="3261193" cy="1242805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12"/>
            <p:cNvSpPr/>
            <p:nvPr/>
          </p:nvSpPr>
          <p:spPr>
            <a:xfrm flipH="1">
              <a:off x="5619392" y="3144412"/>
              <a:ext cx="3584483" cy="1539111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8" name="Google Shape;838;p12"/>
            <p:cNvGrpSpPr/>
            <p:nvPr/>
          </p:nvGrpSpPr>
          <p:grpSpPr>
            <a:xfrm>
              <a:off x="104275" y="50550"/>
              <a:ext cx="8948150" cy="772675"/>
              <a:chOff x="104275" y="50550"/>
              <a:chExt cx="8948150" cy="772675"/>
            </a:xfrm>
          </p:grpSpPr>
          <p:sp>
            <p:nvSpPr>
              <p:cNvPr id="839" name="Google Shape;839;p12"/>
              <p:cNvSpPr/>
              <p:nvPr/>
            </p:nvSpPr>
            <p:spPr>
              <a:xfrm>
                <a:off x="86948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40" name="Google Shape;840;p12"/>
              <p:cNvSpPr/>
              <p:nvPr/>
            </p:nvSpPr>
            <p:spPr>
              <a:xfrm>
                <a:off x="5156375" y="146713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41" name="Google Shape;841;p12"/>
              <p:cNvSpPr/>
              <p:nvPr/>
            </p:nvSpPr>
            <p:spPr>
              <a:xfrm>
                <a:off x="7219963" y="349471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42" name="Google Shape;842;p12"/>
              <p:cNvSpPr/>
              <p:nvPr/>
            </p:nvSpPr>
            <p:spPr>
              <a:xfrm>
                <a:off x="7252363" y="114324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43" name="Google Shape;843;p12"/>
              <p:cNvSpPr/>
              <p:nvPr/>
            </p:nvSpPr>
            <p:spPr>
              <a:xfrm>
                <a:off x="7998675" y="22635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44" name="Google Shape;844;p12"/>
              <p:cNvSpPr/>
              <p:nvPr/>
            </p:nvSpPr>
            <p:spPr>
              <a:xfrm>
                <a:off x="6352675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45" name="Google Shape;845;p12"/>
              <p:cNvSpPr/>
              <p:nvPr/>
            </p:nvSpPr>
            <p:spPr>
              <a:xfrm>
                <a:off x="373670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46" name="Google Shape;846;p12"/>
              <p:cNvSpPr/>
              <p:nvPr/>
            </p:nvSpPr>
            <p:spPr>
              <a:xfrm>
                <a:off x="2805625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47" name="Google Shape;847;p12"/>
              <p:cNvSpPr/>
              <p:nvPr/>
            </p:nvSpPr>
            <p:spPr>
              <a:xfrm>
                <a:off x="191375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48" name="Google Shape;848;p12"/>
              <p:cNvSpPr/>
              <p:nvPr/>
            </p:nvSpPr>
            <p:spPr>
              <a:xfrm>
                <a:off x="3266675" y="1143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49" name="Google Shape;849;p12"/>
              <p:cNvSpPr/>
              <p:nvPr/>
            </p:nvSpPr>
            <p:spPr>
              <a:xfrm>
                <a:off x="2620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50" name="Google Shape;850;p12"/>
              <p:cNvSpPr/>
              <p:nvPr/>
            </p:nvSpPr>
            <p:spPr>
              <a:xfrm>
                <a:off x="1279125" y="2208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51" name="Google Shape;851;p12"/>
              <p:cNvSpPr/>
              <p:nvPr/>
            </p:nvSpPr>
            <p:spPr>
              <a:xfrm>
                <a:off x="10551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52" name="Google Shape;852;p12"/>
              <p:cNvSpPr/>
              <p:nvPr/>
            </p:nvSpPr>
            <p:spPr>
              <a:xfrm>
                <a:off x="872350" y="3523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53" name="Google Shape;853;p12"/>
              <p:cNvSpPr/>
              <p:nvPr/>
            </p:nvSpPr>
            <p:spPr>
              <a:xfrm>
                <a:off x="7014788" y="2609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54" name="Google Shape;854;p12"/>
              <p:cNvSpPr/>
              <p:nvPr/>
            </p:nvSpPr>
            <p:spPr>
              <a:xfrm>
                <a:off x="8777500" y="3199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55" name="Google Shape;855;p12"/>
              <p:cNvSpPr/>
              <p:nvPr/>
            </p:nvSpPr>
            <p:spPr>
              <a:xfrm>
                <a:off x="4467225" y="1913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56" name="Google Shape;856;p12"/>
              <p:cNvSpPr/>
              <p:nvPr/>
            </p:nvSpPr>
            <p:spPr>
              <a:xfrm>
                <a:off x="2601875" y="196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57" name="Google Shape;857;p12"/>
              <p:cNvSpPr/>
              <p:nvPr/>
            </p:nvSpPr>
            <p:spPr>
              <a:xfrm>
                <a:off x="5288025" y="226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58" name="Google Shape;858;p12"/>
              <p:cNvSpPr/>
              <p:nvPr/>
            </p:nvSpPr>
            <p:spPr>
              <a:xfrm>
                <a:off x="5948425" y="3818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59" name="Google Shape;859;p12"/>
              <p:cNvSpPr/>
              <p:nvPr/>
            </p:nvSpPr>
            <p:spPr>
              <a:xfrm>
                <a:off x="9020025" y="4142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60" name="Google Shape;860;p12"/>
              <p:cNvSpPr/>
              <p:nvPr/>
            </p:nvSpPr>
            <p:spPr>
              <a:xfrm>
                <a:off x="1588200" y="505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61" name="Google Shape;861;p12"/>
              <p:cNvSpPr/>
              <p:nvPr/>
            </p:nvSpPr>
            <p:spPr>
              <a:xfrm>
                <a:off x="36366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62" name="Google Shape;862;p12"/>
              <p:cNvSpPr/>
              <p:nvPr/>
            </p:nvSpPr>
            <p:spPr>
              <a:xfrm>
                <a:off x="104275" y="3494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63" name="Google Shape;863;p12"/>
              <p:cNvSpPr/>
              <p:nvPr/>
            </p:nvSpPr>
            <p:spPr>
              <a:xfrm>
                <a:off x="4558675" y="30070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64" name="Google Shape;864;p12"/>
              <p:cNvSpPr/>
              <p:nvPr/>
            </p:nvSpPr>
            <p:spPr>
              <a:xfrm>
                <a:off x="6054325" y="2904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65" name="Google Shape;865;p12"/>
              <p:cNvSpPr/>
              <p:nvPr/>
            </p:nvSpPr>
            <p:spPr>
              <a:xfrm>
                <a:off x="8181475" y="2904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66" name="Google Shape;866;p12"/>
              <p:cNvSpPr/>
              <p:nvPr/>
            </p:nvSpPr>
            <p:spPr>
              <a:xfrm>
                <a:off x="6024800" y="442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67" name="Google Shape;867;p12"/>
              <p:cNvSpPr/>
              <p:nvPr/>
            </p:nvSpPr>
            <p:spPr>
              <a:xfrm>
                <a:off x="2292625" y="631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68" name="Google Shape;868;p12"/>
              <p:cNvSpPr/>
              <p:nvPr/>
            </p:nvSpPr>
            <p:spPr>
              <a:xfrm>
                <a:off x="546440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69" name="Google Shape;869;p12"/>
              <p:cNvSpPr/>
              <p:nvPr/>
            </p:nvSpPr>
            <p:spPr>
              <a:xfrm>
                <a:off x="29445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70" name="Google Shape;870;p12"/>
              <p:cNvSpPr/>
              <p:nvPr/>
            </p:nvSpPr>
            <p:spPr>
              <a:xfrm>
                <a:off x="7822650" y="6319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71" name="Google Shape;871;p12"/>
              <p:cNvSpPr/>
              <p:nvPr/>
            </p:nvSpPr>
            <p:spPr>
              <a:xfrm>
                <a:off x="8583225" y="7908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</p:grpSp>
      </p:grpSp>
      <p:sp>
        <p:nvSpPr>
          <p:cNvPr id="872" name="Google Shape;872;p12"/>
          <p:cNvSpPr txBox="1">
            <a:spLocks noGrp="1"/>
          </p:cNvSpPr>
          <p:nvPr>
            <p:ph type="sldNum" idx="12"/>
          </p:nvPr>
        </p:nvSpPr>
        <p:spPr>
          <a:xfrm>
            <a:off x="4297650" y="61299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69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6D12-4342-4156-A37C-8DD85F339F6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758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6D12-4342-4156-A37C-8DD85F339F6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404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6D12-4342-4156-A37C-8DD85F339F6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880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6D12-4342-4156-A37C-8DD85F339F6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93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6D12-4342-4156-A37C-8DD85F339F6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465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6D12-4342-4156-A37C-8DD85F339F6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921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6D12-4342-4156-A37C-8DD85F339F6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1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AB8090-C7FB-4273-B8F4-15B24C425E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C1E37-591C-43A8-AD32-66B1EBC159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639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6D12-4342-4156-A37C-8DD85F339F6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371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6D12-4342-4156-A37C-8DD85F339F6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376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6D12-4342-4156-A37C-8DD85F339F6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467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6D12-4342-4156-A37C-8DD85F339F6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98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AB8090-C7FB-4273-B8F4-15B24C425E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C1E37-591C-43A8-AD32-66B1EBC159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48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AB8090-C7FB-4273-B8F4-15B24C425E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C1E37-591C-43A8-AD32-66B1EBC159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656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AB8090-C7FB-4273-B8F4-15B24C425E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C1E37-591C-43A8-AD32-66B1EBC159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378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AB8090-C7FB-4273-B8F4-15B24C425E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C1E37-591C-43A8-AD32-66B1EBC159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61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AB8090-C7FB-4273-B8F4-15B24C425E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C1E37-591C-43A8-AD32-66B1EBC159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29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AB8090-C7FB-4273-B8F4-15B24C425E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C1E37-591C-43A8-AD32-66B1EBC159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36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B8090-C7FB-4273-B8F4-15B24C425E4C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0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33000">
              <a:schemeClr val="accent2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1114667"/>
            <a:ext cx="6240900" cy="5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2071767"/>
            <a:ext cx="6240900" cy="37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Space Grotesk Light"/>
              <a:buChar char="➢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1pPr>
            <a:lvl2pPr marL="914400" lvl="1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Space Grotesk Light"/>
              <a:buChar char="▻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2pPr>
            <a:lvl3pPr marL="1371600" lvl="2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Grotesk Light"/>
              <a:buChar char="■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3pPr>
            <a:lvl4pPr marL="1828800" lvl="3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Grotesk Light"/>
              <a:buChar char="●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4pPr>
            <a:lvl5pPr marL="2286000" lvl="4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Grotesk Light"/>
              <a:buChar char="○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5pPr>
            <a:lvl6pPr marL="2743200" lvl="5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Grotesk Light"/>
              <a:buChar char="■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6pPr>
            <a:lvl7pPr marL="3200400" lvl="6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Grotesk Light"/>
              <a:buChar char="●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7pPr>
            <a:lvl8pPr marL="3657600" lvl="7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Grotesk Light"/>
              <a:buChar char="○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8pPr>
            <a:lvl9pPr marL="4114800" lvl="8" indent="-3683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200"/>
              <a:buFont typeface="Space Grotesk Light"/>
              <a:buChar char="■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61299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1pPr>
            <a:lvl2pPr lvl="1" algn="ctr" rtl="0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2pPr>
            <a:lvl3pPr lvl="2" algn="ctr" rtl="0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3pPr>
            <a:lvl4pPr lvl="3" algn="ctr" rtl="0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4pPr>
            <a:lvl5pPr lvl="4" algn="ctr" rtl="0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5pPr>
            <a:lvl6pPr lvl="5" algn="ctr" rtl="0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6pPr>
            <a:lvl7pPr lvl="6" algn="ctr" rtl="0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7pPr>
            <a:lvl8pPr lvl="7" algn="ctr" rtl="0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8pPr>
            <a:lvl9pPr lvl="8" algn="ctr" rtl="0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9pPr>
          </a:lstStyle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392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B8090-C7FB-4273-B8F4-15B24C425E4C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5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ransition>
    <p:fade thruBlk="1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CB3B55-E005-4FCD-A2AD-9B1F739DC71A}"/>
              </a:ext>
            </a:extLst>
          </p:cNvPr>
          <p:cNvSpPr txBox="1"/>
          <p:nvPr/>
        </p:nvSpPr>
        <p:spPr>
          <a:xfrm>
            <a:off x="0" y="0"/>
            <a:ext cx="9144000" cy="160043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/>
                <a:ea typeface="+mn-ea"/>
                <a:cs typeface="SutonnyMJ" pitchFamily="2" charset="0"/>
              </a:rPr>
              <a:t>বিসমিল্লাহির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/>
                <a:ea typeface="+mn-ea"/>
                <a:cs typeface="SutonnyMJ" pitchFamily="2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/>
                <a:ea typeface="+mn-ea"/>
                <a:cs typeface="SutonnyMJ" pitchFamily="2" charset="0"/>
              </a:rPr>
              <a:t>রাহ্‌মানির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/>
                <a:ea typeface="+mn-ea"/>
                <a:cs typeface="SutonnyMJ" pitchFamily="2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/>
                <a:ea typeface="+mn-ea"/>
                <a:cs typeface="SutonnyMJ" pitchFamily="2" charset="0"/>
              </a:rPr>
              <a:t>রাহিম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/>
              <a:ea typeface="+mn-ea"/>
              <a:cs typeface="SutonnyMJ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ikoshBAN"/>
                <a:ea typeface="+mn-ea"/>
                <a:cs typeface="SutonnyMJ" pitchFamily="2" charset="0"/>
              </a:rPr>
              <a:t>আসসালামু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ikoshBAN"/>
                <a:ea typeface="+mn-ea"/>
                <a:cs typeface="SutonnyMJ" pitchFamily="2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ikoshBAN"/>
                <a:ea typeface="+mn-ea"/>
                <a:cs typeface="SutonnyMJ" pitchFamily="2" charset="0"/>
              </a:rPr>
              <a:t>আলাইকুম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ikoshBAN"/>
                <a:ea typeface="+mn-ea"/>
                <a:cs typeface="SutonnyMJ" pitchFamily="2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ikoshBAN"/>
                <a:ea typeface="+mn-ea"/>
                <a:cs typeface="SutonnyMJ" pitchFamily="2" charset="0"/>
              </a:rPr>
              <a:t>ওয়া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ikoshBAN"/>
                <a:ea typeface="+mn-ea"/>
                <a:cs typeface="SutonnyMJ" pitchFamily="2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ikoshBAN"/>
                <a:ea typeface="+mn-ea"/>
                <a:cs typeface="SutonnyMJ" pitchFamily="2" charset="0"/>
              </a:rPr>
              <a:t>রহ্‌মাতুল্লাহি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ikoshBAN"/>
                <a:ea typeface="+mn-ea"/>
                <a:cs typeface="SutonnyMJ" pitchFamily="2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ikoshBAN"/>
                <a:ea typeface="+mn-ea"/>
                <a:cs typeface="SutonnyMJ" pitchFamily="2" charset="0"/>
              </a:rPr>
              <a:t>ওবা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ikoshBAN"/>
                <a:ea typeface="+mn-ea"/>
                <a:cs typeface="SutonnyMJ" pitchFamily="2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ikoshBAN"/>
                <a:ea typeface="+mn-ea"/>
                <a:cs typeface="SutonnyMJ" pitchFamily="2" charset="0"/>
              </a:rPr>
              <a:t>রাকাতুহ্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ikoshBAN"/>
                <a:ea typeface="+mn-ea"/>
                <a:cs typeface="SutonnyMJ" pitchFamily="2" charset="0"/>
              </a:rPr>
              <a:t>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F06BA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NikoshBAN"/>
                <a:ea typeface="+mn-ea"/>
                <a:cs typeface="SutonnyMJ" pitchFamily="2" charset="0"/>
              </a:rPr>
              <a:t>স্বাগতম</a:t>
            </a:r>
            <a:endParaRPr kumimoji="0" lang="en-US" sz="66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F06BA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NikoshBAN"/>
              <a:ea typeface="+mn-ea"/>
              <a:cs typeface="SutonnyMJ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AF8DDD-4BE1-4F13-B66D-1B7064AF50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00438"/>
            <a:ext cx="9144000" cy="525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86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781 -0.01621 L -0.54878 -0.02917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30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1404" y="564917"/>
            <a:ext cx="778119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ঝুঁকির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9425" y="1371364"/>
            <a:ext cx="7781192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 ঝুঁকি</a:t>
            </a:r>
            <a:endParaRPr lang="en-US" sz="32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404" y="2177811"/>
            <a:ext cx="7787786" cy="2112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উদাহরণস্বরূপ কাঁচামাল ক্রয়, কর্মকর্তা-কর্মচারিদের বেতন ও মজুরি, অফিস ভাড়া, বিমা খরচ, আসবাবপত্র ও যন্ত্রপাতি ক্রয় ইত্যাদি। এসব পরিচালনা ব্যয়কে দু’ভাগে ভাগ করা 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0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320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1404" y="564917"/>
            <a:ext cx="778119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ঝুঁকির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9425" y="1371364"/>
            <a:ext cx="7781192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 ঝুঁকি</a:t>
            </a:r>
            <a:endParaRPr lang="en-US" sz="32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404" y="2177811"/>
            <a:ext cx="7787786" cy="2112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পরিবর্তনশীল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পরিচালন ব্যয় ও স্থির পরিচালন ব্যয়। এসব পরিচালন ব্যয় পরিশোধের অক্ষমতা থেকে ব্যবসায়িক ঝুঁকি সৃষ্টি হয়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0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922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1404" y="564917"/>
            <a:ext cx="778119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ঝুঁকির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9425" y="1371364"/>
            <a:ext cx="7781192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 ঝুঁকি</a:t>
            </a:r>
            <a:endParaRPr lang="en-US" sz="32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404" y="2177811"/>
            <a:ext cx="7787786" cy="280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 ঝুঁকির উৎস সমূহ হলো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চাহিদার পরিবর্তনশীলতা, উৎপাদনের উপকরণ সমূহের মূল্য পরিবর্তন, বিক্রয়মূল্যের</a:t>
            </a:r>
          </a:p>
          <a:p>
            <a:pPr algn="just">
              <a:lnSpc>
                <a:spcPct val="150000"/>
              </a:lnSpc>
            </a:pP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পরিবর্তনীলতা, বিক্রয়ের পরিমাণের পরিবর্তন, বিক্রয় খরচের পরিবর্তন ও পরিচালন লিভারেজের পরিবর্তনশীলতা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ইত্যাদি। </a:t>
            </a:r>
          </a:p>
        </p:txBody>
      </p:sp>
    </p:spTree>
    <p:extLst>
      <p:ext uri="{BB962C8B-B14F-4D97-AF65-F5344CB8AC3E}">
        <p14:creationId xmlns:p14="http://schemas.microsoft.com/office/powerpoint/2010/main" val="1256745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51" y="1956072"/>
            <a:ext cx="7814930" cy="43394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9852" y="1453755"/>
            <a:ext cx="7814930" cy="50231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225"/>
              </a:spcBef>
              <a:spcAft>
                <a:spcPts val="225"/>
              </a:spcAft>
            </a:pPr>
            <a:r>
              <a:rPr lang="bn-IN" sz="2400" b="1" u="sng" dirty="0">
                <a:latin typeface="SutonnyMJ" pitchFamily="2" charset="0"/>
                <a:cs typeface="SutonnyMJ" pitchFamily="2" charset="0"/>
              </a:rPr>
              <a:t>একক কাজ</a:t>
            </a:r>
            <a:endParaRPr lang="en-US" sz="2400" b="1" u="sng" dirty="0">
              <a:latin typeface="NikoshBAN" panose="0200000000000000000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851" y="3519531"/>
            <a:ext cx="7781192" cy="553998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ব্যবসায়ীক</a:t>
            </a:r>
            <a:r>
              <a:rPr lang="en-US" sz="3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3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মুখস্ত</a:t>
            </a:r>
            <a:r>
              <a:rPr lang="en-US" sz="3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C9820F-B04C-41F9-818A-B0E9BB0269CA}"/>
              </a:ext>
            </a:extLst>
          </p:cNvPr>
          <p:cNvSpPr txBox="1"/>
          <p:nvPr/>
        </p:nvSpPr>
        <p:spPr>
          <a:xfrm>
            <a:off x="669851" y="562430"/>
            <a:ext cx="7781192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ঝুঁকির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589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1404" y="564917"/>
            <a:ext cx="778119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ঝুঁকির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2613" y="1404505"/>
            <a:ext cx="7781192" cy="1077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(Financial Risk)</a:t>
            </a:r>
            <a:endParaRPr lang="bn-IN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404" y="2736536"/>
            <a:ext cx="7787786" cy="2112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কোম্পানী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প্রত্যাশিত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অর্জনে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সার্বিক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ব্যবসায়ীক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পরিচালনার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ঝুঁকির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ব্যবসায়ীক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0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461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1404" y="564917"/>
            <a:ext cx="778119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ঝুঁকির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9425" y="1371364"/>
            <a:ext cx="7781192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endParaRPr lang="en-US" sz="32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404" y="2177811"/>
            <a:ext cx="7787786" cy="2112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বিনিয়োগ হতে ঋণকৃত মূলধনের সুদ এবং ঋণের অর্থ পরিশোধ করার মত পর্যাপ্ত নগদ প্রবাহ না পাওয়ার সম্ভাবনাকে আর্থিক ঝুঁকি বলে। </a:t>
            </a:r>
          </a:p>
        </p:txBody>
      </p:sp>
    </p:spTree>
    <p:extLst>
      <p:ext uri="{BB962C8B-B14F-4D97-AF65-F5344CB8AC3E}">
        <p14:creationId xmlns:p14="http://schemas.microsoft.com/office/powerpoint/2010/main" val="3403591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1404" y="564917"/>
            <a:ext cx="778119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ঝুঁকির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9425" y="1371364"/>
            <a:ext cx="7781192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endParaRPr lang="en-US" sz="32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404" y="2177811"/>
            <a:ext cx="7787786" cy="3497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 ঝুঁকির উৎস সমূহ হলো ঋণের সুদ ও অগ্রাধিকার শেয়ারের লভ্যাংশ ইত্যাদি। </a:t>
            </a:r>
          </a:p>
          <a:p>
            <a:pPr algn="just">
              <a:lnSpc>
                <a:spcPct val="150000"/>
              </a:lnSpc>
            </a:pP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 ঝুঁকি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কিছু ঝুঁকি রয়েছে যা কোম্পানি তা নিয়ন্ত্রণ করতে পারে আবার কিছু ঝুঁকি রয়েছে যা কোম্পানি নিয়ন্ত্রণ করতে পারে না।</a:t>
            </a:r>
            <a:endParaRPr lang="as-IN" sz="3000" dirty="0">
              <a:solidFill>
                <a:srgbClr val="000000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63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1404" y="564917"/>
            <a:ext cx="778119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ঝুঁকির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9425" y="1371364"/>
            <a:ext cx="7781192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endParaRPr lang="en-US" sz="32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404" y="2177811"/>
            <a:ext cx="7787786" cy="280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 পরিহার বা হ্রাস করার দৃষ্টিকোন হতে মোট ঝুঁকিকে দু’ভাগে ভাগ করা যায়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endParaRPr lang="as-IN" sz="30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পরিহারযোগ্য ঝুঁকি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Diversifiable or Unsystematic risk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অপরিহারযোগ্য ঝুঁকি </a:t>
            </a:r>
            <a:r>
              <a:rPr lang="as-IN" sz="3000" dirty="0">
                <a:solidFill>
                  <a:srgbClr val="00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Non-diversifiable or Systematic risk</a:t>
            </a:r>
            <a:r>
              <a:rPr lang="as-IN" sz="3000" dirty="0">
                <a:solidFill>
                  <a:srgbClr val="00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22608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1404" y="564917"/>
            <a:ext cx="778119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ঝুঁকির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9425" y="1371364"/>
            <a:ext cx="7781192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পরিহারযোগ্য ঝুঁকি</a:t>
            </a:r>
            <a:endParaRPr lang="en-US" sz="32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404" y="2177811"/>
            <a:ext cx="7787786" cy="280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ঝুঁকি পোর্টফোলিও গঠনের মাধ্যমে পরিহার করা যায় তাকে পরিহারযোগ্য ঝুঁকি বলা হয়। এটিকে আনসিস্টেমেটিক ঝুঁকিও বলা হয়। অর্থাৎ যে ঝুঁকি বিশেষ কোন ব্যবসায় প্রতিষ্ঠানের সাথে সম্পর্কিত তাকে পরিহারযোগ্য ঝুঁকি বলে।</a:t>
            </a:r>
            <a:endParaRPr lang="as-IN" sz="3000" dirty="0">
              <a:solidFill>
                <a:srgbClr val="000000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611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1404" y="564917"/>
            <a:ext cx="778119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ঝুঁকির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9425" y="1371364"/>
            <a:ext cx="7781192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পরিহারযোগ্য ঝুঁকি</a:t>
            </a:r>
            <a:endParaRPr lang="en-US" sz="32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404" y="2177811"/>
            <a:ext cx="7787786" cy="280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যেমন: একটি কোম্পানিতে কর্মকর্তাদের ধর্মঘটের ফলে উৎপাদন ব্যহত হওয়ার ফলে যে ক্ষতি তা শুধুমাত্র ঐ কোম্পানিকে প্রভাবিত করবে। অন্য কোন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কোম্পানিকে প্রভাবিত করবে না। এধরণের ঝুঁকি পোর্টফোলিও গঠনের মাধ্যমে পরিহার করা যায়।</a:t>
            </a:r>
            <a:endParaRPr lang="as-IN" sz="3000" dirty="0">
              <a:solidFill>
                <a:srgbClr val="000000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0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761" y="642910"/>
            <a:ext cx="8434599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 পরিচিতি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786" y="2388086"/>
            <a:ext cx="1608344" cy="2543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509959" y="1647805"/>
            <a:ext cx="62073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মোঃ শাহাদাত হোসেন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প্রভাষক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anose="0200000000000000000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ফিন্যান্স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এন্ড</a:t>
            </a:r>
            <a:r>
              <a:rPr kumimoji="0" lang="bn-IN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 ব্যাংকিং বিভাগ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bn-IN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utonnyMJ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চান্দিনা রেদোয়ান আহ্‌মেদ কলেজ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চান্দিনা, কুমিল্লা।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utonnyMJ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সহ-প্রণেতাঃ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উচ্চ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মাধ্যমিক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স্নাতক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সম্মান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পর্যায়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  </a:t>
            </a:r>
            <a:endParaRPr kumimoji="0" lang="bn-IN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utonnyMJ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মোবা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ইলঃ</a:t>
            </a:r>
            <a:r>
              <a:rPr kumimoji="0" lang="bn-IN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 ০১৭২০১১৮২৯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4/01551806612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utonnyMJ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ই-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মেইলঃ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hossainshahadat1985@gmail.com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bn-IN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80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1404" y="564917"/>
            <a:ext cx="778119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ঝুঁকির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9425" y="1371364"/>
            <a:ext cx="7781192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পরিহারযোগ্য ঝুঁকি</a:t>
            </a:r>
            <a:endParaRPr lang="en-US" sz="32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404" y="2177811"/>
            <a:ext cx="7787786" cy="2112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পরিহারযোগ্য ঝুঁকির অন্যতম উৎস হলো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শ্রমিক অবরোধ, ব্যবস্থাপনার অদক্ষতা, মামলা মোকদ্দমা ইত্যাদি যা শুধুমাত্র </a:t>
            </a:r>
          </a:p>
          <a:p>
            <a:pPr algn="just">
              <a:lnSpc>
                <a:spcPct val="150000"/>
              </a:lnSpc>
            </a:pP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কোন কোম্পানির সাথে জড়িত। </a:t>
            </a:r>
            <a:endParaRPr lang="as-IN" sz="3000" dirty="0">
              <a:solidFill>
                <a:srgbClr val="000000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20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1404" y="564917"/>
            <a:ext cx="778119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ঝুঁকির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9425" y="1371364"/>
            <a:ext cx="7781192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পরিহারযোগ্য ঝুঁকি</a:t>
            </a:r>
            <a:endParaRPr lang="en-US" sz="32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404" y="2177811"/>
            <a:ext cx="7787786" cy="3497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এধরনের ঝুঁকি বাজার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প্রভাবক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দ্বারা সৃষ্টি হয় যা সকল কোম্পানিকে প্রভাবিত করে। এধরনের ঝুঁকিকে সিস্টেমেটিক ঝুঁকিও বলা হয়। অর্থাৎ রাজনৈতিক অস্থিরতা, অর্থনৈতিক অবস্থার পরিবর্তন ও সরকারি নীতির পরিবর্তন ইত্যাদি কারণে যে ঝুঁকির সৃষ্টি হয় তাকে অপরিহারযোগ্য ঝুঁকি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endParaRPr lang="as-IN" sz="3000" dirty="0">
              <a:solidFill>
                <a:srgbClr val="000000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715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1404" y="564917"/>
            <a:ext cx="778119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ঝুঁকির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9425" y="1371364"/>
            <a:ext cx="7781192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পরিহারযোগ্য ঝুঁকি</a:t>
            </a:r>
            <a:endParaRPr lang="en-US" sz="32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404" y="2177811"/>
            <a:ext cx="7787786" cy="2112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যেমন- যুদ্ধ, মুদ্রাস্ফীতি, হরতাল বা ধর্মঘট, প্রাকুতিক দূর্যোগ, মন্দা, উচ্চ সুদের হার ইত্যাদি যা সকল কোম্পানিকে 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প্রভাবিত করে। তাই এধরনের ঝুঁকি পোর্টফোলিও গঠনের মাধ্যমে পরিহার করা যায় না।</a:t>
            </a:r>
            <a:endParaRPr lang="as-IN" sz="3000" dirty="0">
              <a:solidFill>
                <a:srgbClr val="000000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858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11" y="2046619"/>
            <a:ext cx="7781192" cy="44793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2611" y="1441773"/>
            <a:ext cx="7828119" cy="60484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225"/>
              </a:spcBef>
              <a:spcAft>
                <a:spcPts val="225"/>
              </a:spcAft>
            </a:pPr>
            <a:r>
              <a:rPr lang="bn-IN" sz="3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F69FC1-F93A-4137-909A-D0BEC700C1E2}"/>
              </a:ext>
            </a:extLst>
          </p:cNvPr>
          <p:cNvSpPr txBox="1"/>
          <p:nvPr/>
        </p:nvSpPr>
        <p:spPr>
          <a:xfrm>
            <a:off x="672611" y="545062"/>
            <a:ext cx="7781192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ঝুঁকির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2611" y="2892451"/>
            <a:ext cx="7792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ঝুঁকির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47375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230" y="1982174"/>
            <a:ext cx="7749541" cy="43424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7230" y="655567"/>
            <a:ext cx="774954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ঝুঁকির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230" y="1428175"/>
            <a:ext cx="7749540" cy="55399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bn-IN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7230" y="3349016"/>
            <a:ext cx="7749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2" indent="-342892" algn="just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পারবো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76848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7" y="1781591"/>
            <a:ext cx="7793831" cy="45156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8657" y="560742"/>
            <a:ext cx="7793831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ঝুঁকির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8657" y="1279274"/>
            <a:ext cx="7793831" cy="50231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225"/>
              </a:spcBef>
              <a:spcAft>
                <a:spcPts val="225"/>
              </a:spcAft>
            </a:pPr>
            <a:r>
              <a:rPr lang="bn-IN" sz="2400" b="1" u="sng" dirty="0">
                <a:latin typeface="SutonnyMJ" pitchFamily="2" charset="0"/>
                <a:cs typeface="SutonnyMJ" pitchFamily="2" charset="0"/>
              </a:rPr>
              <a:t>বাড়ির কাজ</a:t>
            </a:r>
            <a:endParaRPr lang="en-US" sz="2400" b="1" u="sng" dirty="0">
              <a:latin typeface="NikoshBAN" panose="0200000000000000000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657" y="3226407"/>
            <a:ext cx="77938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2" indent="-342892" algn="just"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প্রকারভেদের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বাসায়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884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6163" y="564276"/>
            <a:ext cx="761414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41" y="3067583"/>
            <a:ext cx="458604" cy="4020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85" y="3537213"/>
            <a:ext cx="491528" cy="6045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41" y="4257530"/>
            <a:ext cx="511088" cy="5110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32345" y="3002745"/>
            <a:ext cx="5996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https://www.facebook/shahadat19850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65" y="5013333"/>
            <a:ext cx="486850" cy="4868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37516" y="4987451"/>
            <a:ext cx="73223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https://www.linkedin.com/in/shahadat-hossain-7162b5109//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91395" y="4257530"/>
            <a:ext cx="6249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https://twitter.com/MdShaha32185614//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07775" y="3732666"/>
            <a:ext cx="7370059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https://www.youtube.com/channel/UCFXUUBTl0mdfu4lDpW7ZIAg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63" y="2453567"/>
            <a:ext cx="498860" cy="49886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57040" y="1783463"/>
            <a:ext cx="42140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01720118294/01551806612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41" y="1871520"/>
            <a:ext cx="483298" cy="53604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14768" y="2407567"/>
            <a:ext cx="53591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hossainshahadat1985@gmail.com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3C4A57-C9C9-4019-9333-695B7DD1515E}"/>
              </a:ext>
            </a:extLst>
          </p:cNvPr>
          <p:cNvSpPr txBox="1"/>
          <p:nvPr/>
        </p:nvSpPr>
        <p:spPr>
          <a:xfrm>
            <a:off x="6139126" y="1618592"/>
            <a:ext cx="229234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Subscribe and 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 my channel.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865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2" grpId="0"/>
      <p:bldP spid="13" grpId="0"/>
      <p:bldP spid="14" grpId="0"/>
      <p:bldP spid="15" grpId="0"/>
      <p:bldP spid="17" grpId="0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0968" y="5457826"/>
            <a:ext cx="7684479" cy="77713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69" y="573741"/>
            <a:ext cx="7684478" cy="488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69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0">
              <a:schemeClr val="accent2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6125" y="691771"/>
            <a:ext cx="783463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শুভেচ্ছা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বিনিময়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746125" y="1325317"/>
            <a:ext cx="3825875" cy="2015295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আলহামদুলিল্লাহ্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‌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আল্লাহ্‌র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রহমতে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আমি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ভালো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আছি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9" name="Pentagon 8"/>
          <p:cNvSpPr/>
          <p:nvPr/>
        </p:nvSpPr>
        <p:spPr>
          <a:xfrm flipH="1">
            <a:off x="4572000" y="1324506"/>
            <a:ext cx="3825875" cy="2015295"/>
          </a:xfrm>
          <a:prstGeom prst="homePlat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আশা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আল্লাহ্‌র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দয়ায়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তোমরাও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ভালো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আছো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4" name="Flowchart: Stored Data 13"/>
          <p:cNvSpPr/>
          <p:nvPr/>
        </p:nvSpPr>
        <p:spPr>
          <a:xfrm rot="5400000">
            <a:off x="3145247" y="3230830"/>
            <a:ext cx="2895705" cy="3078479"/>
          </a:xfrm>
          <a:prstGeom prst="flowChartOnline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মহান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আল্লাহ্‌র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কাছে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শুকরিয়া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আদায়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আজকের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ক্লাস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আরম্ভ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করছি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803259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0087" y="548764"/>
            <a:ext cx="7672388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615212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একাদশ- দ্বাদশ শ্রেণি</a:t>
            </a:r>
          </a:p>
          <a:p>
            <a:pPr algn="ctr"/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ফিন্যান্স , ব্যাংকিং ও বিমা  (প্রথম পত্র) </a:t>
            </a:r>
          </a:p>
          <a:p>
            <a:pPr algn="ctr"/>
            <a:r>
              <a:rPr lang="en-US" sz="40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bn-BD" sz="40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ক্লাস-০২</a:t>
            </a:r>
            <a:endParaRPr lang="bn-BD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017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981" y="1557151"/>
            <a:ext cx="3860616" cy="400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57151"/>
            <a:ext cx="3916180" cy="400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1404" y="564917"/>
            <a:ext cx="7781192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6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0087" y="564918"/>
            <a:ext cx="7750969" cy="615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0087" y="2305784"/>
            <a:ext cx="7750968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ঝুঁকির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0087" y="3647098"/>
            <a:ext cx="7750968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risk</a:t>
            </a:r>
            <a:endParaRPr lang="bn-IN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788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8656" y="564917"/>
            <a:ext cx="7758113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ঝুঁকির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657" y="1461093"/>
            <a:ext cx="7758112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5400" dirty="0">
                <a:solidFill>
                  <a:srgbClr val="FFC000"/>
                </a:solidFill>
                <a:latin typeface="SutonnyMJ" pitchFamily="2" charset="0"/>
                <a:cs typeface="NikoshBAN" panose="02000000000000000000" pitchFamily="2" charset="0"/>
              </a:rPr>
              <a:t>শিখনফল</a:t>
            </a:r>
            <a:endParaRPr lang="bn-IN" sz="5400" dirty="0">
              <a:solidFill>
                <a:srgbClr val="FFC000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656" y="2656275"/>
            <a:ext cx="77581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IN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8656" y="3614007"/>
            <a:ext cx="77581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2" indent="-342892" algn="just">
              <a:buFont typeface="Wingdings" panose="05000000000000000000" pitchFamily="2" charset="2"/>
              <a:buChar char="Ø"/>
            </a:pP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ঝুঁকির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40150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1404" y="564917"/>
            <a:ext cx="778119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ঝুঁকির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404" y="1295724"/>
            <a:ext cx="7781192" cy="1077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ঝুঁকির প্রকারভেদ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(Classification of Risk)</a:t>
            </a:r>
            <a:endParaRPr lang="bn-IN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4810" y="2518974"/>
            <a:ext cx="778778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প্রাথমিকভাবে ঝুঁকিকে দু’ভাগে ভাগ করা যায়। যেমন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ব্যবসায়িক ঝুঁকি</a:t>
            </a:r>
          </a:p>
          <a:p>
            <a:pPr algn="just">
              <a:lnSpc>
                <a:spcPct val="150000"/>
              </a:lnSpc>
            </a:pP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আর্থিক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endParaRPr lang="as-IN" sz="30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01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1404" y="564917"/>
            <a:ext cx="778119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ঝুঁকির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998" y="1285077"/>
            <a:ext cx="7781192" cy="1077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 ঝুঁকি</a:t>
            </a:r>
            <a:endParaRPr lang="en-US" sz="32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(Business Risk)</a:t>
            </a:r>
            <a:endParaRPr lang="as-IN" sz="32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404" y="2362295"/>
            <a:ext cx="7787786" cy="3497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 ঝুঁকি বলতে ভবিষ্যতে আয়-ব্যয়ের অনিশ্চয়তা থেকে যে ঝঁকির সৃষ্টি হয় তাকে বুঝায়। </a:t>
            </a:r>
          </a:p>
          <a:p>
            <a:pPr algn="just">
              <a:lnSpc>
                <a:spcPct val="150000"/>
              </a:lnSpc>
            </a:pP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অর্থাৎ ব্যবসায়িক ঝঁকি হলো সুদ ও কর পূর্ব মুনাফার পরিবর্তনশীলতা। আবার আয় হতে পরিচালন ব্যয় মিটাতে না পারার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সম্ভাবনাকেও ব্যবসায়িক ঝুঁকি বলা হয়।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30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787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ianca template">
  <a:themeElements>
    <a:clrScheme name="Custom 347">
      <a:dk1>
        <a:srgbClr val="192D49"/>
      </a:dk1>
      <a:lt1>
        <a:srgbClr val="FFFFFF"/>
      </a:lt1>
      <a:dk2>
        <a:srgbClr val="9199A0"/>
      </a:dk2>
      <a:lt2>
        <a:srgbClr val="E0E8F0"/>
      </a:lt2>
      <a:accent1>
        <a:srgbClr val="5B87C8"/>
      </a:accent1>
      <a:accent2>
        <a:srgbClr val="9DC0EA"/>
      </a:accent2>
      <a:accent3>
        <a:srgbClr val="C5E0FE"/>
      </a:accent3>
      <a:accent4>
        <a:srgbClr val="F8DB51"/>
      </a:accent4>
      <a:accent5>
        <a:srgbClr val="F7A479"/>
      </a:accent5>
      <a:accent6>
        <a:srgbClr val="F37474"/>
      </a:accent6>
      <a:hlink>
        <a:srgbClr val="224C8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2837</TotalTime>
  <Words>681</Words>
  <Application>Microsoft Office PowerPoint</Application>
  <PresentationFormat>On-screen Show (4:3)</PresentationFormat>
  <Paragraphs>106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Calibri</vt:lpstr>
      <vt:lpstr>Calibri Light</vt:lpstr>
      <vt:lpstr>NikoshBAN</vt:lpstr>
      <vt:lpstr>Space Grotesk Light</vt:lpstr>
      <vt:lpstr>SutonnyMJ</vt:lpstr>
      <vt:lpstr>Times New Roman</vt:lpstr>
      <vt:lpstr>Wingdings</vt:lpstr>
      <vt:lpstr>1_Office Theme</vt:lpstr>
      <vt:lpstr>Bianca template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Masud Rana</dc:creator>
  <cp:lastModifiedBy>Windows User</cp:lastModifiedBy>
  <cp:revision>927</cp:revision>
  <dcterms:created xsi:type="dcterms:W3CDTF">2020-05-02T09:56:10Z</dcterms:created>
  <dcterms:modified xsi:type="dcterms:W3CDTF">2021-09-27T02:55:55Z</dcterms:modified>
</cp:coreProperties>
</file>