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6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26965-3D45-4F6D-9BE4-6532FE306FDD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DC1A5-20DF-4AD6-90E7-57A0BC777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17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2CC45-6B04-47A7-B4E4-57F4597FD34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2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6D181-FB9D-4809-AB7B-C8354AC10B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13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6D181-FB9D-4809-AB7B-C8354AC10B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71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9896-8A94-427D-870C-D377F6A3ABF0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DA9A-778B-4E87-A922-0FBA8DCE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4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9896-8A94-427D-870C-D377F6A3ABF0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DA9A-778B-4E87-A922-0FBA8DCE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1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9896-8A94-427D-870C-D377F6A3ABF0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DA9A-778B-4E87-A922-0FBA8DCE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4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9896-8A94-427D-870C-D377F6A3ABF0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DA9A-778B-4E87-A922-0FBA8DCE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9896-8A94-427D-870C-D377F6A3ABF0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DA9A-778B-4E87-A922-0FBA8DCE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9896-8A94-427D-870C-D377F6A3ABF0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DA9A-778B-4E87-A922-0FBA8DCE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9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9896-8A94-427D-870C-D377F6A3ABF0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DA9A-778B-4E87-A922-0FBA8DCE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2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9896-8A94-427D-870C-D377F6A3ABF0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DA9A-778B-4E87-A922-0FBA8DCE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1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9896-8A94-427D-870C-D377F6A3ABF0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DA9A-778B-4E87-A922-0FBA8DCE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9896-8A94-427D-870C-D377F6A3ABF0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DA9A-778B-4E87-A922-0FBA8DCE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8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9896-8A94-427D-870C-D377F6A3ABF0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DA9A-778B-4E87-A922-0FBA8DCE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8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9896-8A94-427D-870C-D377F6A3ABF0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BDA9A-778B-4E87-A922-0FBA8DCE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109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7472" y="-553364"/>
            <a:ext cx="12746736" cy="8017322"/>
          </a:xfrm>
          <a:prstGeom prst="rect">
            <a:avLst/>
          </a:prstGeom>
        </p:spPr>
      </p:pic>
      <p:sp>
        <p:nvSpPr>
          <p:cNvPr id="3" name="Bevel 2"/>
          <p:cNvSpPr/>
          <p:nvPr/>
        </p:nvSpPr>
        <p:spPr>
          <a:xfrm>
            <a:off x="-347472" y="-553364"/>
            <a:ext cx="12746736" cy="81412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4406124" y="240631"/>
            <a:ext cx="7158385" cy="6448925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Summing Junction 3"/>
          <p:cNvSpPr/>
          <p:nvPr/>
        </p:nvSpPr>
        <p:spPr>
          <a:xfrm>
            <a:off x="623675" y="2638086"/>
            <a:ext cx="3994484" cy="3291911"/>
          </a:xfrm>
          <a:prstGeom prst="flowChartSummingJunction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8547" y="3213164"/>
            <a:ext cx="11355962" cy="1200329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bn-BD" sz="7200" b="1" i="1" dirty="0">
                <a:solidFill>
                  <a:srgbClr val="FF0000"/>
                </a:solidFill>
              </a:rPr>
              <a:t>  </a:t>
            </a:r>
            <a:r>
              <a:rPr lang="bn-BD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ক্লাসের শুরুতে সবাইকে শুভেচ্ছা 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5" name="Flowchart: Predefined Process 4"/>
          <p:cNvSpPr/>
          <p:nvPr/>
        </p:nvSpPr>
        <p:spPr>
          <a:xfrm>
            <a:off x="1096157" y="590324"/>
            <a:ext cx="2486526" cy="1909011"/>
          </a:xfrm>
          <a:prstGeom prst="flowChartPredefinedProcess">
            <a:avLst/>
          </a:prstGeom>
          <a:solidFill>
            <a:schemeClr val="tx2">
              <a:lumMod val="10000"/>
            </a:schemeClr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1609504" y="937101"/>
            <a:ext cx="1459832" cy="1338245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7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3595" y="422179"/>
            <a:ext cx="6048451" cy="717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আমরা </a:t>
            </a:r>
            <a:r>
              <a:rPr lang="en-US" sz="40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জানি</a:t>
            </a:r>
            <a:r>
              <a:rPr lang="en-US" sz="40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সমান্তর</a:t>
            </a:r>
            <a:r>
              <a:rPr lang="en-US" sz="40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ধারার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98073" y="1681885"/>
            <a:ext cx="411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N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টি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পদের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সমষ্টি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, S</a:t>
            </a:r>
            <a:r>
              <a:rPr kumimoji="0" lang="en-US" altLang="en-US" sz="32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n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=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399213" y="1401763"/>
          <a:ext cx="2967037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1028520" imgH="393480" progId="Equation.3">
                  <p:embed/>
                </p:oleObj>
              </mc:Choice>
              <mc:Fallback>
                <p:oleObj name="Equation" r:id="rId3" imgW="1028520" imgH="39348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213" y="1401763"/>
                        <a:ext cx="2967037" cy="11445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898072" y="2860413"/>
            <a:ext cx="43918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rmala UI" panose="020B0502040204020203" pitchFamily="34" charset="0"/>
                <a:ea typeface="Calibri" panose="020F0502020204030204" pitchFamily="34" charset="0"/>
              </a:rPr>
              <a:t>14 </a:t>
            </a:r>
            <a:r>
              <a:rPr lang="en-US" sz="3200" dirty="0" err="1">
                <a:latin typeface="Nirmala UI" panose="020B0502040204020203" pitchFamily="34" charset="0"/>
                <a:ea typeface="Calibri" panose="020F0502020204030204" pitchFamily="34" charset="0"/>
              </a:rPr>
              <a:t>টি</a:t>
            </a:r>
            <a:r>
              <a:rPr lang="en-US" sz="3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Nirmala UI" panose="020B0502040204020203" pitchFamily="34" charset="0"/>
                <a:ea typeface="Calibri" panose="020F0502020204030204" pitchFamily="34" charset="0"/>
              </a:rPr>
              <a:t>পদের</a:t>
            </a:r>
            <a:r>
              <a:rPr lang="en-US" sz="3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Nirmala UI" panose="020B0502040204020203" pitchFamily="34" charset="0"/>
                <a:ea typeface="Calibri" panose="020F0502020204030204" pitchFamily="34" charset="0"/>
              </a:rPr>
              <a:t>সমষ্টি</a:t>
            </a:r>
            <a:r>
              <a:rPr lang="en-US" sz="3200" dirty="0">
                <a:latin typeface="Nirmala UI" panose="020B0502040204020203" pitchFamily="34" charset="0"/>
                <a:ea typeface="Calibri" panose="020F0502020204030204" pitchFamily="34" charset="0"/>
              </a:rPr>
              <a:t>, S</a:t>
            </a:r>
            <a:r>
              <a:rPr lang="bn-IN" sz="3200" baseline="-25000">
                <a:latin typeface="Nirmala UI" panose="020B0502040204020203" pitchFamily="34" charset="0"/>
                <a:ea typeface="Calibri" panose="020F0502020204030204" pitchFamily="34" charset="0"/>
              </a:rPr>
              <a:t>14</a:t>
            </a:r>
            <a:endParaRPr lang="en-US" sz="32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903671" y="2840636"/>
            <a:ext cx="494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6399213" y="2606675"/>
          <a:ext cx="43799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1688367" imgH="393529" progId="Equation.3">
                  <p:embed/>
                </p:oleObj>
              </mc:Choice>
              <mc:Fallback>
                <p:oleObj name="Equation" r:id="rId5" imgW="1688367" imgH="393529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213" y="2606675"/>
                        <a:ext cx="4379912" cy="102393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03671" y="36121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5919160" y="3808867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6040438" y="3652473"/>
          <a:ext cx="293211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7" imgW="1079280" imgH="203040" progId="Equation.3">
                  <p:embed/>
                </p:oleObj>
              </mc:Choice>
              <mc:Fallback>
                <p:oleObj name="Equation" r:id="rId7" imgW="1079280" imgH="2030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0438" y="3652473"/>
                        <a:ext cx="2932112" cy="546100"/>
                      </a:xfrm>
                      <a:prstGeom prst="rect">
                        <a:avLst/>
                      </a:prstGeom>
                      <a:solidFill>
                        <a:srgbClr val="007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6012874" y="4302691"/>
            <a:ext cx="295967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6012873" y="4302691"/>
          <a:ext cx="2959677" cy="64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9" imgW="926698" imgH="203112" progId="Equation.3">
                  <p:embed/>
                </p:oleObj>
              </mc:Choice>
              <mc:Fallback>
                <p:oleObj name="Equation" r:id="rId9" imgW="926698" imgH="203112" progId="Equation.3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873" y="4302691"/>
                        <a:ext cx="2959677" cy="647429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9"/>
          <p:cNvSpPr>
            <a:spLocks noChangeArrowheads="1"/>
          </p:cNvSpPr>
          <p:nvPr/>
        </p:nvSpPr>
        <p:spPr bwMode="auto">
          <a:xfrm>
            <a:off x="6012873" y="4925009"/>
            <a:ext cx="394768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6012873" y="4926759"/>
          <a:ext cx="1788102" cy="698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1" imgW="457002" imgH="177723" progId="Equation.3">
                  <p:embed/>
                </p:oleObj>
              </mc:Choice>
              <mc:Fallback>
                <p:oleObj name="Equation" r:id="rId11" imgW="457002" imgH="177723" progId="Equation.3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873" y="4926759"/>
                        <a:ext cx="1788102" cy="698477"/>
                      </a:xfrm>
                      <a:prstGeom prst="rect">
                        <a:avLst/>
                      </a:prstGeom>
                      <a:solidFill>
                        <a:srgbClr val="007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5903671" y="5734964"/>
            <a:ext cx="4320413" cy="592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=42			</a:t>
            </a:r>
            <a:r>
              <a:rPr lang="en-US" sz="32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</a:t>
            </a:r>
            <a:r>
              <a:rPr lang="en-US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	42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03058" y="0"/>
            <a:ext cx="1901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শ্রেণি</a:t>
            </a:r>
            <a:r>
              <a:rPr lang="en-US" dirty="0" smtClean="0"/>
              <a:t>: </a:t>
            </a:r>
            <a:r>
              <a:rPr lang="en-US" dirty="0" err="1" smtClean="0"/>
              <a:t>নবম-দশম</a:t>
            </a:r>
            <a:endParaRPr lang="en-US" dirty="0" smtClean="0"/>
          </a:p>
          <a:p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গণিত</a:t>
            </a:r>
            <a:endParaRPr lang="en-US" dirty="0" smtClean="0"/>
          </a:p>
          <a:p>
            <a:r>
              <a:rPr lang="en-US" dirty="0" err="1" smtClean="0"/>
              <a:t>পাঠের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ধারা</a:t>
            </a:r>
            <a:r>
              <a:rPr lang="en-US" dirty="0" smtClean="0"/>
              <a:t>(13.1)</a:t>
            </a:r>
          </a:p>
          <a:p>
            <a:r>
              <a:rPr lang="en-US" dirty="0" err="1" smtClean="0"/>
              <a:t>তারিখ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268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46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একই </a:t>
            </a:r>
            <a:r>
              <a:rPr lang="en-US" sz="6000" dirty="0" err="1"/>
              <a:t>নিয়মের</a:t>
            </a:r>
            <a:r>
              <a:rPr lang="en-US" sz="6000" dirty="0"/>
              <a:t> </a:t>
            </a:r>
            <a:r>
              <a:rPr lang="en-US" sz="6000" dirty="0" err="1"/>
              <a:t>অংকের</a:t>
            </a:r>
            <a:r>
              <a:rPr lang="en-US" sz="6000" dirty="0"/>
              <a:t> </a:t>
            </a:r>
            <a:r>
              <a:rPr lang="en-US" sz="6000" dirty="0" err="1"/>
              <a:t>অনুশীলন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071" y="2629189"/>
            <a:ext cx="11423372" cy="2178338"/>
          </a:xfrm>
        </p:spPr>
        <p:txBody>
          <a:bodyPr/>
          <a:lstStyle/>
          <a:p>
            <a:r>
              <a:rPr lang="en-US" sz="6000" dirty="0" err="1" smtClean="0"/>
              <a:t>সমস্যা</a:t>
            </a:r>
            <a:r>
              <a:rPr lang="en-US" sz="6000" dirty="0" smtClean="0"/>
              <a:t>,</a:t>
            </a:r>
            <a:r>
              <a:rPr lang="en-US" sz="6000" dirty="0"/>
              <a:t>	5+11+17+23+………+59 = </a:t>
            </a:r>
            <a:r>
              <a:rPr lang="en-US" sz="6000" dirty="0" err="1"/>
              <a:t>কত</a:t>
            </a:r>
            <a:r>
              <a:rPr lang="en-US" sz="6000" dirty="0"/>
              <a:t>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03058" y="0"/>
            <a:ext cx="1901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শ্রেণি</a:t>
            </a:r>
            <a:r>
              <a:rPr lang="en-US" dirty="0" smtClean="0"/>
              <a:t>: </a:t>
            </a:r>
            <a:r>
              <a:rPr lang="en-US" dirty="0" err="1" smtClean="0"/>
              <a:t>নবম-দশম</a:t>
            </a:r>
            <a:endParaRPr lang="en-US" dirty="0" smtClean="0"/>
          </a:p>
          <a:p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গণিত</a:t>
            </a:r>
            <a:endParaRPr lang="en-US" dirty="0" smtClean="0"/>
          </a:p>
          <a:p>
            <a:r>
              <a:rPr lang="en-US" dirty="0" err="1" smtClean="0"/>
              <a:t>পাঠের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ধারা</a:t>
            </a:r>
            <a:r>
              <a:rPr lang="en-US" dirty="0" smtClean="0"/>
              <a:t>(13.1)</a:t>
            </a:r>
          </a:p>
          <a:p>
            <a:r>
              <a:rPr lang="en-US" dirty="0" err="1" smtClean="0"/>
              <a:t>তারিখ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326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74200" y="2484474"/>
            <a:ext cx="26500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ধ</a:t>
            </a:r>
            <a:r>
              <a:rPr lang="en-US" sz="9600" dirty="0" err="1">
                <a:solidFill>
                  <a:srgbClr val="00206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ন্য</a:t>
            </a:r>
            <a:r>
              <a:rPr lang="en-US" sz="9600" dirty="0" err="1">
                <a:solidFill>
                  <a:srgbClr val="FFFF0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বা</a:t>
            </a:r>
            <a:r>
              <a:rPr lang="en-US" sz="9600" dirty="0" err="1">
                <a:solidFill>
                  <a:srgbClr val="00B05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দ</a:t>
            </a:r>
            <a:endParaRPr lang="en-US" sz="9600" dirty="0">
              <a:solidFill>
                <a:srgbClr val="00B050"/>
              </a:solidFill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20273" y="4881310"/>
            <a:ext cx="26500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ধ</a:t>
            </a:r>
            <a:r>
              <a:rPr lang="en-US" sz="9600" dirty="0" err="1">
                <a:solidFill>
                  <a:srgbClr val="00206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ন্য</a:t>
            </a:r>
            <a:r>
              <a:rPr lang="en-US" sz="9600" dirty="0" err="1">
                <a:solidFill>
                  <a:srgbClr val="FFFF0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বা</a:t>
            </a:r>
            <a:r>
              <a:rPr lang="en-US" sz="9600" dirty="0" err="1">
                <a:solidFill>
                  <a:srgbClr val="00B05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দ</a:t>
            </a:r>
            <a:endParaRPr lang="en-US" sz="9600" dirty="0">
              <a:solidFill>
                <a:srgbClr val="00B050"/>
              </a:solidFill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6819" y="4881310"/>
            <a:ext cx="26500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ধ</a:t>
            </a:r>
            <a:r>
              <a:rPr lang="en-US" sz="9600" dirty="0" err="1">
                <a:solidFill>
                  <a:srgbClr val="00206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ন্য</a:t>
            </a:r>
            <a:r>
              <a:rPr lang="en-US" sz="9600" dirty="0" err="1">
                <a:solidFill>
                  <a:srgbClr val="FFFF0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বা</a:t>
            </a:r>
            <a:r>
              <a:rPr lang="en-US" sz="9600" dirty="0" err="1">
                <a:solidFill>
                  <a:srgbClr val="00B05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দ</a:t>
            </a:r>
            <a:endParaRPr lang="en-US" sz="9600" dirty="0">
              <a:solidFill>
                <a:srgbClr val="00B050"/>
              </a:solidFill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0563" y="4687346"/>
            <a:ext cx="26500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ধ</a:t>
            </a:r>
            <a:r>
              <a:rPr lang="en-US" sz="9600" dirty="0" err="1">
                <a:solidFill>
                  <a:srgbClr val="00206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ন্য</a:t>
            </a:r>
            <a:r>
              <a:rPr lang="en-US" sz="9600" dirty="0" err="1">
                <a:solidFill>
                  <a:srgbClr val="FFFF0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বা</a:t>
            </a:r>
            <a:r>
              <a:rPr lang="en-US" sz="9600" dirty="0" err="1">
                <a:solidFill>
                  <a:srgbClr val="00B05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দ</a:t>
            </a:r>
            <a:endParaRPr lang="en-US" sz="9600" dirty="0">
              <a:solidFill>
                <a:srgbClr val="00B050"/>
              </a:solidFill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397275" y="4338385"/>
            <a:ext cx="2043893" cy="4672561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ধ</a:t>
            </a:r>
            <a:r>
              <a:rPr lang="en-US" sz="9600" dirty="0" err="1">
                <a:solidFill>
                  <a:srgbClr val="00206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ন্য</a:t>
            </a:r>
            <a:r>
              <a:rPr lang="en-US" sz="9600" dirty="0" err="1">
                <a:solidFill>
                  <a:srgbClr val="FFFF0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বা</a:t>
            </a:r>
            <a:r>
              <a:rPr lang="en-US" sz="9600" dirty="0" err="1">
                <a:solidFill>
                  <a:srgbClr val="00B05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দ</a:t>
            </a:r>
            <a:endParaRPr lang="en-US" sz="9600" dirty="0">
              <a:solidFill>
                <a:srgbClr val="00B050"/>
              </a:solidFill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76380" y="4338385"/>
            <a:ext cx="2043893" cy="4672561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ধ</a:t>
            </a:r>
            <a:r>
              <a:rPr lang="en-US" sz="9600" dirty="0" err="1">
                <a:solidFill>
                  <a:srgbClr val="00206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ন্য</a:t>
            </a:r>
            <a:r>
              <a:rPr lang="en-US" sz="9600" dirty="0" err="1">
                <a:solidFill>
                  <a:srgbClr val="FFFF0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বা</a:t>
            </a:r>
            <a:r>
              <a:rPr lang="en-US" sz="9600" dirty="0" err="1">
                <a:solidFill>
                  <a:srgbClr val="00B05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দ</a:t>
            </a:r>
            <a:endParaRPr lang="en-US" sz="9600" dirty="0">
              <a:solidFill>
                <a:srgbClr val="00B050"/>
              </a:solidFill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52202" y="4054134"/>
            <a:ext cx="2043893" cy="4672561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ধ</a:t>
            </a:r>
            <a:r>
              <a:rPr lang="en-US" sz="9600" dirty="0" err="1">
                <a:solidFill>
                  <a:srgbClr val="00206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ন্য</a:t>
            </a:r>
            <a:r>
              <a:rPr lang="en-US" sz="9600" dirty="0" err="1">
                <a:solidFill>
                  <a:srgbClr val="FFFF0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বা</a:t>
            </a:r>
            <a:r>
              <a:rPr lang="en-US" sz="9600" dirty="0" err="1">
                <a:solidFill>
                  <a:srgbClr val="00B05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দ</a:t>
            </a:r>
            <a:endParaRPr lang="en-US" sz="9600" dirty="0">
              <a:solidFill>
                <a:srgbClr val="00B050"/>
              </a:solidFill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03058" y="0"/>
            <a:ext cx="1901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শ্রেণি</a:t>
            </a:r>
            <a:r>
              <a:rPr lang="en-US" dirty="0" smtClean="0"/>
              <a:t>: </a:t>
            </a:r>
            <a:r>
              <a:rPr lang="en-US" dirty="0" err="1" smtClean="0"/>
              <a:t>নবম-দশম</a:t>
            </a:r>
            <a:endParaRPr lang="en-US" dirty="0" smtClean="0"/>
          </a:p>
          <a:p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গণিত</a:t>
            </a:r>
            <a:endParaRPr lang="en-US" dirty="0" smtClean="0"/>
          </a:p>
          <a:p>
            <a:r>
              <a:rPr lang="en-US" dirty="0" err="1" smtClean="0"/>
              <a:t>পাঠের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ধারা</a:t>
            </a:r>
            <a:r>
              <a:rPr lang="en-US" dirty="0" smtClean="0"/>
              <a:t>(13.1)</a:t>
            </a:r>
          </a:p>
          <a:p>
            <a:r>
              <a:rPr lang="en-US" dirty="0" err="1" smtClean="0"/>
              <a:t>তারিখ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75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62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62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62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62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xit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360783" y="1556085"/>
            <a:ext cx="5118848" cy="329320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pPr algn="ctr"/>
            <a:r>
              <a:rPr lang="en-US" sz="40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sz="40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মাহমুদ</a:t>
            </a:r>
            <a:r>
              <a:rPr lang="en-US" sz="40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শিমুল</a:t>
            </a:r>
            <a:endParaRPr lang="bn-BD" sz="40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 শিক্ষক</a:t>
            </a:r>
          </a:p>
          <a:p>
            <a:pPr algn="ctr"/>
            <a:r>
              <a:rPr lang="en-US" sz="28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শ্রীপুর</a:t>
            </a:r>
            <a:r>
              <a:rPr lang="en-US" sz="28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28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8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bn-BD" sz="28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shimul291@gmail.com</a:t>
            </a:r>
          </a:p>
          <a:p>
            <a:pPr algn="ctr"/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694783" y="1590721"/>
            <a:ext cx="350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৯ম-১০ম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ত্রয়োদশ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5383" y="1403684"/>
            <a:ext cx="4433048" cy="3048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59258" y="1392084"/>
            <a:ext cx="4433048" cy="3048000"/>
          </a:xfrm>
          <a:prstGeom prst="rect">
            <a:avLst/>
          </a:prstGeom>
          <a:solidFill>
            <a:srgbClr val="66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58044" y="4527885"/>
            <a:ext cx="8991600" cy="32140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58044" y="4937095"/>
            <a:ext cx="8991600" cy="3214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84165" y="1380482"/>
            <a:ext cx="139359" cy="30944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8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5" grpId="0" animBg="1"/>
      <p:bldP spid="9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1348" y="622654"/>
            <a:ext cx="82942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/>
              <a:t>পাঠ</a:t>
            </a:r>
            <a:r>
              <a:rPr lang="en-US" sz="6000" dirty="0" smtClean="0"/>
              <a:t> </a:t>
            </a:r>
            <a:r>
              <a:rPr lang="en-US" sz="6000" dirty="0" err="1" smtClean="0"/>
              <a:t>শেষে</a:t>
            </a:r>
            <a:r>
              <a:rPr lang="en-US" sz="6000" dirty="0" smtClean="0"/>
              <a:t> </a:t>
            </a:r>
            <a:r>
              <a:rPr lang="en-US" sz="6000" dirty="0" err="1" smtClean="0"/>
              <a:t>শিক্ষার্থীরা</a:t>
            </a:r>
            <a:r>
              <a:rPr lang="en-US" sz="6000" dirty="0" smtClean="0"/>
              <a:t> </a:t>
            </a:r>
            <a:r>
              <a:rPr lang="en-US" sz="6000" dirty="0" err="1" smtClean="0"/>
              <a:t>শিখতে</a:t>
            </a:r>
            <a:r>
              <a:rPr lang="en-US" sz="6000" dirty="0" smtClean="0"/>
              <a:t> </a:t>
            </a:r>
            <a:r>
              <a:rPr lang="en-US" sz="6000" dirty="0" err="1" smtClean="0"/>
              <a:t>পারবে</a:t>
            </a:r>
            <a:r>
              <a:rPr lang="en-US" sz="6000" dirty="0" smtClean="0"/>
              <a:t>- 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1962542" y="2784143"/>
            <a:ext cx="80718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000" dirty="0" err="1"/>
              <a:t>সমান্তর</a:t>
            </a:r>
            <a:r>
              <a:rPr lang="en-US" sz="4000" dirty="0"/>
              <a:t> </a:t>
            </a:r>
            <a:r>
              <a:rPr lang="en-US" sz="4000" dirty="0" err="1"/>
              <a:t>ধারা</a:t>
            </a:r>
            <a:r>
              <a:rPr lang="en-US" sz="4000" dirty="0"/>
              <a:t> </a:t>
            </a:r>
            <a:r>
              <a:rPr lang="en-US" sz="4000" dirty="0" err="1"/>
              <a:t>চিনতে</a:t>
            </a:r>
            <a:r>
              <a:rPr lang="en-US" sz="4000" dirty="0"/>
              <a:t> </a:t>
            </a:r>
            <a:r>
              <a:rPr lang="en-US" sz="4000" dirty="0" err="1"/>
              <a:t>পারবে</a:t>
            </a:r>
            <a:r>
              <a:rPr lang="en-US" sz="4000" dirty="0"/>
              <a:t>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000" dirty="0" err="1"/>
              <a:t>সমান্তর</a:t>
            </a:r>
            <a:r>
              <a:rPr lang="en-US" sz="4000" dirty="0"/>
              <a:t> </a:t>
            </a:r>
            <a:r>
              <a:rPr lang="en-US" sz="4000" dirty="0" err="1" smtClean="0"/>
              <a:t>ধারার</a:t>
            </a:r>
            <a:r>
              <a:rPr lang="en-US" sz="4000" dirty="0" smtClean="0"/>
              <a:t> </a:t>
            </a:r>
            <a:r>
              <a:rPr lang="en-US" sz="4000" dirty="0" err="1"/>
              <a:t>তম</a:t>
            </a:r>
            <a:r>
              <a:rPr lang="en-US" sz="4000" dirty="0"/>
              <a:t> </a:t>
            </a:r>
            <a:r>
              <a:rPr lang="en-US" sz="4000" dirty="0" err="1"/>
              <a:t>পদ</a:t>
            </a:r>
            <a:r>
              <a:rPr lang="en-US" sz="4000" dirty="0"/>
              <a:t> </a:t>
            </a:r>
            <a:r>
              <a:rPr lang="en-US" sz="4000" dirty="0" err="1"/>
              <a:t>নির্ণয়</a:t>
            </a:r>
            <a:r>
              <a:rPr lang="en-US" sz="4000" dirty="0"/>
              <a:t> </a:t>
            </a:r>
            <a:r>
              <a:rPr lang="en-US" sz="4000" dirty="0" err="1"/>
              <a:t>করতে</a:t>
            </a:r>
            <a:r>
              <a:rPr lang="en-US" sz="4000" dirty="0"/>
              <a:t> </a:t>
            </a:r>
            <a:r>
              <a:rPr lang="en-US" sz="4000" dirty="0" err="1"/>
              <a:t>পারবে</a:t>
            </a:r>
            <a:r>
              <a:rPr lang="en-US" sz="4000" dirty="0"/>
              <a:t>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000" dirty="0" err="1"/>
              <a:t>সমান্তর</a:t>
            </a:r>
            <a:r>
              <a:rPr lang="en-US" sz="4000" dirty="0"/>
              <a:t> </a:t>
            </a:r>
            <a:r>
              <a:rPr lang="en-US" sz="4000" dirty="0" err="1"/>
              <a:t>ধারার</a:t>
            </a:r>
            <a:r>
              <a:rPr lang="en-US" sz="4000" dirty="0"/>
              <a:t> </a:t>
            </a:r>
            <a:r>
              <a:rPr lang="en-US" sz="4000" dirty="0" err="1"/>
              <a:t>সমষ্টি</a:t>
            </a:r>
            <a:r>
              <a:rPr lang="en-US" sz="4000" dirty="0"/>
              <a:t> </a:t>
            </a:r>
            <a:r>
              <a:rPr lang="en-US" sz="4000" dirty="0" err="1"/>
              <a:t>নির্ণয়</a:t>
            </a:r>
            <a:r>
              <a:rPr lang="en-US" sz="4000" dirty="0"/>
              <a:t> </a:t>
            </a:r>
            <a:r>
              <a:rPr lang="en-US" sz="4000" dirty="0" err="1"/>
              <a:t>করতে</a:t>
            </a:r>
            <a:r>
              <a:rPr lang="en-US" sz="4000" dirty="0"/>
              <a:t> </a:t>
            </a:r>
            <a:r>
              <a:rPr lang="en-US" sz="4000" dirty="0" err="1"/>
              <a:t>পারবে</a:t>
            </a:r>
            <a:r>
              <a:rPr lang="en-US" sz="4000" dirty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5527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2694" y="152399"/>
            <a:ext cx="8525255" cy="79014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66"/>
                </a:solidFill>
              </a:rPr>
              <a:t>সমস্যাাঃ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কোন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>
                <a:solidFill>
                  <a:srgbClr val="FFFF66"/>
                </a:solidFill>
              </a:rPr>
              <a:t>সমান্তর</a:t>
            </a:r>
            <a:r>
              <a:rPr lang="en-US" dirty="0">
                <a:solidFill>
                  <a:srgbClr val="FFFF66"/>
                </a:solidFill>
              </a:rPr>
              <a:t> </a:t>
            </a:r>
            <a:r>
              <a:rPr lang="en-US" dirty="0" err="1">
                <a:solidFill>
                  <a:srgbClr val="FFFF66"/>
                </a:solidFill>
              </a:rPr>
              <a:t>ধারার</a:t>
            </a:r>
            <a:r>
              <a:rPr lang="en-US" dirty="0">
                <a:solidFill>
                  <a:srgbClr val="FFFF66"/>
                </a:solidFill>
              </a:rPr>
              <a:t> p </a:t>
            </a:r>
            <a:r>
              <a:rPr lang="en-US" dirty="0" err="1">
                <a:solidFill>
                  <a:srgbClr val="FFFF66"/>
                </a:solidFill>
              </a:rPr>
              <a:t>তম</a:t>
            </a:r>
            <a:r>
              <a:rPr lang="en-US" dirty="0">
                <a:solidFill>
                  <a:srgbClr val="FFFF66"/>
                </a:solidFill>
              </a:rPr>
              <a:t> </a:t>
            </a:r>
            <a:r>
              <a:rPr lang="en-US" dirty="0" err="1">
                <a:solidFill>
                  <a:srgbClr val="FFFF66"/>
                </a:solidFill>
              </a:rPr>
              <a:t>পদ</a:t>
            </a:r>
            <a:r>
              <a:rPr lang="en-US" dirty="0">
                <a:solidFill>
                  <a:srgbClr val="FFFF66"/>
                </a:solidFill>
              </a:rPr>
              <a:t> p</a:t>
            </a:r>
            <a:r>
              <a:rPr lang="en-US" baseline="30000" dirty="0">
                <a:solidFill>
                  <a:srgbClr val="FFFF66"/>
                </a:solidFill>
              </a:rPr>
              <a:t>2</a:t>
            </a:r>
            <a:r>
              <a:rPr lang="en-US" dirty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এবং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0982"/>
            <a:ext cx="10515600" cy="5029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800" dirty="0" err="1"/>
              <a:t>সমাধানঃ</a:t>
            </a:r>
            <a:r>
              <a:rPr lang="en-US" sz="4800" dirty="0"/>
              <a:t> </a:t>
            </a:r>
            <a:r>
              <a:rPr lang="en-US" sz="4800" dirty="0" err="1" smtClean="0"/>
              <a:t>মনে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করি</a:t>
            </a:r>
            <a:r>
              <a:rPr lang="en-US" sz="4800" dirty="0"/>
              <a:t>, </a:t>
            </a:r>
            <a:r>
              <a:rPr lang="en-US" sz="4800" dirty="0" err="1"/>
              <a:t>সমান্তর</a:t>
            </a:r>
            <a:r>
              <a:rPr lang="en-US" sz="4800" dirty="0"/>
              <a:t> </a:t>
            </a:r>
            <a:r>
              <a:rPr lang="en-US" sz="4800" dirty="0" err="1"/>
              <a:t>ধারার</a:t>
            </a:r>
            <a:r>
              <a:rPr lang="en-US" sz="4800" dirty="0"/>
              <a:t> </a:t>
            </a:r>
          </a:p>
          <a:p>
            <a:pPr marL="0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			</a:t>
            </a:r>
            <a:r>
              <a:rPr lang="en-US" sz="4800" dirty="0"/>
              <a:t> </a:t>
            </a:r>
            <a:r>
              <a:rPr lang="en-US" sz="4800" dirty="0" smtClean="0"/>
              <a:t>       		১ম </a:t>
            </a:r>
            <a:r>
              <a:rPr lang="en-US" sz="4800" dirty="0" err="1"/>
              <a:t>পদ</a:t>
            </a:r>
            <a:r>
              <a:rPr lang="en-US" sz="4800" dirty="0"/>
              <a:t> = a</a:t>
            </a:r>
          </a:p>
          <a:p>
            <a:pPr marL="0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						</a:t>
            </a:r>
            <a:r>
              <a:rPr lang="en-US" sz="4800" dirty="0" err="1" smtClean="0"/>
              <a:t>সাধারণ</a:t>
            </a:r>
            <a:r>
              <a:rPr lang="en-US" sz="4800" dirty="0" smtClean="0"/>
              <a:t> </a:t>
            </a:r>
            <a:r>
              <a:rPr lang="en-US" sz="4800" dirty="0" err="1"/>
              <a:t>অন্তর</a:t>
            </a:r>
            <a:r>
              <a:rPr lang="en-US" sz="4800" dirty="0"/>
              <a:t> = d</a:t>
            </a:r>
          </a:p>
          <a:p>
            <a:pPr marL="0" indent="0">
              <a:buNone/>
            </a:pPr>
            <a:r>
              <a:rPr lang="en-US" sz="4800" dirty="0"/>
              <a:t>		p-</a:t>
            </a:r>
            <a:r>
              <a:rPr lang="en-US" sz="4800" dirty="0" err="1"/>
              <a:t>তম</a:t>
            </a:r>
            <a:r>
              <a:rPr lang="en-US" sz="4800" dirty="0"/>
              <a:t> </a:t>
            </a:r>
            <a:r>
              <a:rPr lang="en-US" sz="4800" dirty="0" err="1"/>
              <a:t>পদ</a:t>
            </a:r>
            <a:r>
              <a:rPr lang="en-US" sz="4800" dirty="0"/>
              <a:t>	</a:t>
            </a:r>
            <a:r>
              <a:rPr lang="en-US" sz="4800" dirty="0" smtClean="0"/>
              <a:t>	= </a:t>
            </a:r>
            <a:r>
              <a:rPr lang="en-US" sz="4800" dirty="0"/>
              <a:t>a+(</a:t>
            </a:r>
            <a:r>
              <a:rPr lang="en-US" sz="4800" dirty="0" smtClean="0"/>
              <a:t>p-1)d</a:t>
            </a:r>
          </a:p>
          <a:p>
            <a:pPr marL="0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				= </a:t>
            </a:r>
            <a:r>
              <a:rPr lang="en-US" sz="4800" dirty="0" err="1" smtClean="0"/>
              <a:t>a+pd-d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	q- </a:t>
            </a:r>
            <a:r>
              <a:rPr lang="en-US" sz="4800" dirty="0" err="1"/>
              <a:t>তম</a:t>
            </a:r>
            <a:r>
              <a:rPr lang="en-US" sz="4800" dirty="0"/>
              <a:t> </a:t>
            </a:r>
            <a:r>
              <a:rPr lang="en-US" sz="4800" dirty="0" err="1"/>
              <a:t>পদ</a:t>
            </a:r>
            <a:r>
              <a:rPr lang="en-US" sz="4800" dirty="0"/>
              <a:t> 	= a+(</a:t>
            </a:r>
            <a:r>
              <a:rPr lang="en-US" sz="4800" dirty="0" smtClean="0"/>
              <a:t>q-1)d</a:t>
            </a:r>
          </a:p>
          <a:p>
            <a:pPr marL="0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				= </a:t>
            </a:r>
            <a:r>
              <a:rPr lang="en-US" sz="4800" dirty="0" err="1" smtClean="0"/>
              <a:t>a+qd-d</a:t>
            </a:r>
            <a:endParaRPr lang="en-US" sz="4800" dirty="0"/>
          </a:p>
          <a:p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8069770" y="3569937"/>
            <a:ext cx="3757613" cy="25003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সমান্তর</a:t>
            </a:r>
            <a:r>
              <a:rPr lang="en-US" sz="2800" dirty="0" smtClean="0"/>
              <a:t> </a:t>
            </a:r>
            <a:r>
              <a:rPr lang="en-US" sz="2800" dirty="0" err="1" smtClean="0"/>
              <a:t>ধারার</a:t>
            </a:r>
            <a:r>
              <a:rPr lang="en-US" sz="2800" dirty="0" smtClean="0"/>
              <a:t> n </a:t>
            </a:r>
            <a:r>
              <a:rPr lang="en-US" sz="2800" dirty="0" err="1" smtClean="0"/>
              <a:t>তম</a:t>
            </a:r>
            <a:r>
              <a:rPr lang="en-US" sz="2800" dirty="0" smtClean="0"/>
              <a:t> </a:t>
            </a:r>
            <a:r>
              <a:rPr lang="en-US" sz="2800" dirty="0" err="1" smtClean="0"/>
              <a:t>পদ</a:t>
            </a:r>
            <a:r>
              <a:rPr lang="en-US" sz="2800" dirty="0" smtClean="0"/>
              <a:t> =a+(n-1)d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179152" y="756851"/>
            <a:ext cx="80345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FFFF66"/>
                </a:solidFill>
              </a:rPr>
              <a:t>q </a:t>
            </a:r>
            <a:r>
              <a:rPr lang="en-US" sz="4400" dirty="0" err="1">
                <a:solidFill>
                  <a:srgbClr val="FFFF66"/>
                </a:solidFill>
              </a:rPr>
              <a:t>তম</a:t>
            </a:r>
            <a:r>
              <a:rPr lang="en-US" sz="4400" dirty="0">
                <a:solidFill>
                  <a:srgbClr val="FFFF66"/>
                </a:solidFill>
              </a:rPr>
              <a:t> </a:t>
            </a:r>
            <a:r>
              <a:rPr lang="en-US" sz="4400" dirty="0" err="1">
                <a:solidFill>
                  <a:srgbClr val="FFFF66"/>
                </a:solidFill>
              </a:rPr>
              <a:t>পদ</a:t>
            </a:r>
            <a:r>
              <a:rPr lang="en-US" sz="4400" dirty="0">
                <a:solidFill>
                  <a:srgbClr val="FFFF66"/>
                </a:solidFill>
              </a:rPr>
              <a:t> q</a:t>
            </a:r>
            <a:r>
              <a:rPr lang="en-US" sz="4400" baseline="30000" dirty="0">
                <a:solidFill>
                  <a:srgbClr val="FFFF66"/>
                </a:solidFill>
              </a:rPr>
              <a:t>2</a:t>
            </a:r>
            <a:r>
              <a:rPr lang="en-US" sz="4400" dirty="0">
                <a:solidFill>
                  <a:srgbClr val="FFFF66"/>
                </a:solidFill>
              </a:rPr>
              <a:t> </a:t>
            </a:r>
            <a:r>
              <a:rPr lang="en-US" sz="4400" dirty="0" err="1">
                <a:solidFill>
                  <a:srgbClr val="FFFF66"/>
                </a:solidFill>
              </a:rPr>
              <a:t>হলে</a:t>
            </a:r>
            <a:r>
              <a:rPr lang="en-US" sz="4400" dirty="0">
                <a:solidFill>
                  <a:srgbClr val="FFFF66"/>
                </a:solidFill>
              </a:rPr>
              <a:t> </a:t>
            </a:r>
            <a:r>
              <a:rPr lang="en-US" sz="4400" dirty="0" err="1">
                <a:solidFill>
                  <a:srgbClr val="FFFF66"/>
                </a:solidFill>
              </a:rPr>
              <a:t>ধারাটির</a:t>
            </a:r>
            <a:r>
              <a:rPr lang="en-US" sz="4400" dirty="0">
                <a:solidFill>
                  <a:srgbClr val="FFFF66"/>
                </a:solidFill>
              </a:rPr>
              <a:t> </a:t>
            </a:r>
            <a:r>
              <a:rPr lang="en-US" sz="4400" dirty="0" err="1">
                <a:solidFill>
                  <a:srgbClr val="FFFF66"/>
                </a:solidFill>
              </a:rPr>
              <a:t>p+q</a:t>
            </a:r>
            <a:r>
              <a:rPr lang="en-US" sz="4400" dirty="0">
                <a:solidFill>
                  <a:srgbClr val="FFFF66"/>
                </a:solidFill>
              </a:rPr>
              <a:t> </a:t>
            </a:r>
            <a:r>
              <a:rPr lang="en-US" sz="4400" dirty="0" err="1">
                <a:solidFill>
                  <a:srgbClr val="FFFF66"/>
                </a:solidFill>
              </a:rPr>
              <a:t>তম</a:t>
            </a:r>
            <a:r>
              <a:rPr lang="en-US" sz="4400" dirty="0">
                <a:solidFill>
                  <a:srgbClr val="FFFF66"/>
                </a:solidFill>
              </a:rPr>
              <a:t> </a:t>
            </a:r>
            <a:r>
              <a:rPr lang="en-US" sz="4400" dirty="0" err="1">
                <a:solidFill>
                  <a:srgbClr val="FFFF66"/>
                </a:solidFill>
              </a:rPr>
              <a:t>পদ</a:t>
            </a:r>
            <a:r>
              <a:rPr lang="en-US" sz="4400" dirty="0">
                <a:solidFill>
                  <a:srgbClr val="FFFF66"/>
                </a:solidFill>
              </a:rPr>
              <a:t> </a:t>
            </a:r>
            <a:r>
              <a:rPr lang="en-US" sz="4400" dirty="0" err="1">
                <a:solidFill>
                  <a:srgbClr val="FFFF66"/>
                </a:solidFill>
              </a:rPr>
              <a:t>কত</a:t>
            </a:r>
            <a:r>
              <a:rPr lang="en-US" sz="4400" dirty="0">
                <a:solidFill>
                  <a:srgbClr val="FFFF66"/>
                </a:solidFill>
              </a:rPr>
              <a:t> ?</a:t>
            </a:r>
            <a:endParaRPr lang="en-US" sz="4400" dirty="0"/>
          </a:p>
        </p:txBody>
      </p:sp>
      <p:grpSp>
        <p:nvGrpSpPr>
          <p:cNvPr id="7" name="Group 6"/>
          <p:cNvGrpSpPr/>
          <p:nvPr/>
        </p:nvGrpSpPr>
        <p:grpSpPr>
          <a:xfrm>
            <a:off x="2607254" y="4259870"/>
            <a:ext cx="3693462" cy="5196260"/>
            <a:chOff x="894669" y="-147461"/>
            <a:chExt cx="3693462" cy="519626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26707">
              <a:off x="1159131" y="2277024"/>
              <a:ext cx="3429000" cy="2771775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00" r="-1333"/>
            <a:stretch/>
          </p:blipFill>
          <p:spPr>
            <a:xfrm rot="12600798">
              <a:off x="894669" y="-147461"/>
              <a:ext cx="45719" cy="2771775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</p:grpSp>
      <p:sp>
        <p:nvSpPr>
          <p:cNvPr id="2" name="TextBox 1"/>
          <p:cNvSpPr txBox="1"/>
          <p:nvPr/>
        </p:nvSpPr>
        <p:spPr>
          <a:xfrm>
            <a:off x="10403058" y="0"/>
            <a:ext cx="1901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শ্রেণি</a:t>
            </a:r>
            <a:r>
              <a:rPr lang="en-US" dirty="0" smtClean="0"/>
              <a:t>: </a:t>
            </a:r>
            <a:r>
              <a:rPr lang="en-US" dirty="0" err="1" smtClean="0"/>
              <a:t>নবম-দশম</a:t>
            </a:r>
            <a:endParaRPr lang="en-US" dirty="0" smtClean="0"/>
          </a:p>
          <a:p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গণিত</a:t>
            </a:r>
            <a:endParaRPr lang="en-US" dirty="0" smtClean="0"/>
          </a:p>
          <a:p>
            <a:r>
              <a:rPr lang="en-US" dirty="0" err="1" smtClean="0"/>
              <a:t>পাঠের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ধারা</a:t>
            </a:r>
            <a:r>
              <a:rPr lang="en-US" dirty="0" smtClean="0"/>
              <a:t>(13.1)</a:t>
            </a:r>
          </a:p>
          <a:p>
            <a:r>
              <a:rPr lang="en-US" dirty="0" err="1" smtClean="0"/>
              <a:t>তারিখ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971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325 -0.98264 L -0.20325 -0.98241 C -0.19974 -0.97963 -0.1957 -0.97755 -0.19257 -0.97315 C -0.19153 -0.97176 -0.19101 -0.96852 -0.19127 -0.96597 C -0.19166 -0.9625 -0.19518 -0.95671 -0.19661 -0.95417 C -0.19791 -0.95579 -0.20156 -0.95671 -0.20065 -0.95903 C -0.19895 -0.96296 -0.19531 -0.96204 -0.19257 -0.96366 L -0.18854 -0.96597 C -0.18724 -0.96366 -0.18645 -0.95903 -0.1845 -0.95903 C -0.1832 -0.95903 -0.18346 -0.96366 -0.1832 -0.96597 C -0.18255 -0.97245 -0.18229 -0.9787 -0.1819 -0.98519 C -0.17877 -0.98426 -0.17434 -0.98727 -0.17252 -0.98264 C -0.17083 -0.9787 -0.17513 -0.96852 -0.17513 -0.96829 C -0.17187 -0.95116 -0.17187 -0.95903 -0.17382 -0.94468 C -0.17474 -0.94699 -0.17682 -0.94907 -0.17656 -0.95185 C -0.17617 -0.95463 -0.17408 -0.95625 -0.17252 -0.95648 C -0.1694 -0.95718 -0.16627 -0.95486 -0.16315 -0.95417 C -0.16171 -0.98009 -0.16601 -0.98032 -0.15104 -0.98032 C -0.14974 -0.98032 -0.15377 -0.9787 -0.15507 -0.97801 C -0.15442 -0.97106 -0.15221 -0.95625 -0.15507 -0.94931 C -0.15585 -0.94769 -0.1569 -0.95255 -0.15781 -0.95417 C -0.1569 -0.96343 -0.15859 -0.97083 -0.15247 -0.97083 C -0.15104 -0.97083 -0.14974 -0.96921 -0.14843 -0.96852 C -0.14479 -0.94931 -0.15026 -0.97153 -0.14309 -0.95903 C -0.14205 -0.95718 -0.14218 -0.95417 -0.14166 -0.95185 C -0.14127 -0.96366 -0.14401 -0.97755 -0.14036 -0.9875 C -0.13841 -0.99282 -0.13268 -0.98843 -0.12968 -0.98519 C -0.12825 -0.98356 -0.13229 -0.98194 -0.13372 -0.98032 C -0.13815 -0.95671 -0.13893 -0.95648 -0.13763 -0.92083 C -0.13763 -0.91806 -0.13593 -0.92569 -0.13502 -0.92801 C -0.1345 -0.93032 -0.13424 -0.93287 -0.13372 -0.93519 C -0.13294 -0.93773 -0.13164 -0.93958 -0.13099 -0.94236 C -0.12981 -0.94676 -0.12825 -0.95648 -0.12825 -0.95625 C -0.12877 -0.96134 -0.12903 -0.9662 -0.12968 -0.97083 C -0.12994 -0.97338 -0.13164 -0.97569 -0.13099 -0.97801 C -0.13033 -0.98009 -0.12838 -0.97963 -0.12695 -0.98032 C -0.12161 -0.97801 -0.12031 -0.98032 -0.12031 -0.96852 C -0.12031 -0.9581 -0.12161 -0.92708 -0.12161 -0.9375 C -0.12161 -0.95255 -0.12291 -0.96852 -0.12031 -0.98264 C -0.1194 -0.9875 -0.11224 -0.9875 -0.11224 -0.98727 C -0.11002 -0.98657 -0.10559 -0.98912 -0.10559 -0.98519 L -0.11224 -0.97315 C -0.11184 -0.96921 -0.11276 -0.96366 -0.11093 -0.96134 C -0.10898 -0.95903 -0.10612 -0.96134 -0.10416 -0.96366 C -0.10299 -0.96505 -0.10143 -0.97037 -0.10286 -0.97083 C -0.10612 -0.97176 -0.10911 -0.96759 -0.11224 -0.96597 C -0.11354 -0.95926 -0.1151 -0.95463 -0.11224 -0.94699 C -0.11145 -0.94491 -0.10963 -0.94537 -0.1082 -0.94468 C -0.10651 -0.94537 -0.10364 -0.94421 -0.10286 -0.94699 C -0.10221 -0.94931 -0.10768 -0.94722 -0.1069 -0.94931 C -0.10494 -0.95532 -0.09583 -0.96134 -0.09218 -0.96366 C -0.08945 -0.96551 -0.08684 -0.9669 -0.08411 -0.96852 C -0.08151 -0.97014 -0.07864 -0.9713 -0.07604 -0.97315 C -0.07382 -0.97477 -0.07161 -0.97616 -0.0694 -0.97801 C -0.0595 -0.98588 -0.06822 -0.98009 -0.06002 -0.98519 C -0.06132 -0.98657 -0.06237 -0.98958 -0.06406 -0.98981 C -0.075 -0.99144 -0.07395 -0.9912 -0.07877 -0.98264 C -0.0819 -0.96574 -0.08359 -0.96366 -0.08007 -0.94236 C -0.07955 -0.93912 -0.07747 -0.9375 -0.07604 -0.93519 C -0.072 -0.93588 -0.06627 -0.93148 -0.06406 -0.9375 C -0.03997 -1.00347 -0.07213 -0.96296 -0.05729 -0.98032 C -0.0582 -0.97569 -0.06197 -0.96481 -0.05872 -0.95903 C -0.05768 -0.95718 -0.05599 -0.95741 -0.05468 -0.95648 C -0.05156 -0.95741 -0.04804 -0.95648 -0.04531 -0.95903 C -0.04153 -0.96227 -0.04479 -0.96968 -0.04661 -0.97083 C -0.04921 -0.97245 -0.05195 -0.97245 -0.05468 -0.97315 C -0.05312 -0.98704 -0.0552 -0.98472 -0.04791 -0.98981 C -0.04531 -0.99167 -0.03997 -0.99468 -0.03997 -0.99444 C -0.03854 -0.99375 -0.03606 -0.99468 -0.03593 -0.99213 C -0.03502 -0.9787 -0.03593 -0.96505 -0.03724 -0.95185 C -0.03776 -0.94699 -0.03815 -0.96134 -0.03854 -0.96597 C -0.0375 -0.98287 -0.03997 -0.98449 -0.03463 -0.99213 C -0.03333 -0.99398 -0.0319 -0.99537 -0.03059 -0.99699 C -0.02747 -0.9963 -0.02239 -0.99977 -0.02122 -0.99468 C -0.01393 -0.96435 -0.01966 -0.96505 -0.02786 -0.96134 C -0.02747 -0.9581 -0.02825 -0.95301 -0.02656 -0.95185 C -0.025 -0.95069 -0.01458 -0.95509 -0.01184 -0.95648 C -0.00911 -0.9581 -0.00377 -0.96134 -0.00377 -0.96111 C -0.00286 -0.96366 -0.00104 -0.96551 -0.00104 -0.96852 C -0.00104 -0.9713 -0.00247 -0.97708 -0.00377 -0.97546 C -0.00559 -0.97338 -0.00468 -0.96759 -0.00507 -0.96366 C -0.00104 -0.94213 -0.00833 -0.97431 0.003 -0.95417 C 0.00391 -0.95231 0.00235 -0.94907 0.00157 -0.94699 C 0.00053 -0.94421 -0.00117 -0.94259 -0.00247 -0.93981 C -0.00351 -0.93773 -0.00416 -0.93519 -0.00507 -0.93287 C -0.01028 -0.9419 -0.01041 -0.93981 -0.00638 -0.96134 C -0.00599 -0.96412 -0.00377 -0.96458 -0.00247 -0.96597 C 0.00118 -0.96528 0.00469 -0.96481 0.00834 -0.96366 C 0.00964 -0.96319 0.01146 -0.96343 0.01237 -0.96134 C 0.01394 -0.95718 0.01498 -0.94699 0.01498 -0.94676 C 0.0155 -0.95648 0.01446 -0.96667 0.01628 -0.97546 C 0.01693 -0.9787 0.02097 -0.98102 0.02175 -0.97801 C 0.02279 -0.97338 0.01901 -0.96366 0.01901 -0.96343 C 0.02136 -0.95949 0.02383 -0.95625 0.02435 -0.94931 C 0.02461 -0.94699 0.0237 -0.94444 0.02305 -0.94236 C 0.02227 -0.93981 0.02162 -0.93704 0.02032 -0.93519 C 0.01928 -0.93356 0.01771 -0.93356 0.01628 -0.93287 C 0.0168 -0.93519 0.01667 -0.93819 0.01771 -0.93981 C 0.01862 -0.94167 0.02032 -0.94167 0.02175 -0.94236 C 0.02383 -0.94329 0.02618 -0.94398 0.02839 -0.94468 C 0.02878 -0.95579 0.02722 -0.96782 0.02969 -0.97801 C 0.03086 -0.98264 0.03776 -0.98264 0.03776 -0.98241 C 0.03816 -0.98032 0.03894 -0.97801 0.03907 -0.97546 C 0.03985 -0.96528 0.03529 -0.94005 0.0405 -0.94468 C 0.0461 -0.94954 0.0392 -0.96782 0.0418 -0.97801 C 0.04258 -0.98125 0.05638 -0.98472 0.05782 -0.98519 C 0.05964 -0.98426 0.06172 -0.98472 0.06316 -0.98264 C 0.06602 -0.9787 0.06368 -0.96991 0.06316 -0.96597 C 0.06185 -0.96852 0.05847 -0.975 0.05651 -0.97546 C 0.05469 -0.97593 0.05287 -0.97407 0.05118 -0.97315 C 0.05157 -0.97014 0.05196 -0.9669 0.05248 -0.96366 C 0.05287 -0.96134 0.05495 -0.95787 0.05378 -0.95648 C 0.05235 -0.95463 0.04662 -0.95903 0.04844 -0.95903 C 0.05209 -0.95903 0.0556 -0.95741 0.05925 -0.95648 C 0.05873 -0.95093 0.05977 -0.94444 0.05782 -0.93981 C 0.05612 -0.93588 0.04987 -0.93519 0.04987 -0.93495 C 0.04805 -0.93588 0.04584 -0.93542 0.04441 -0.9375 C 0.04336 -0.93912 0.0431 -0.94213 0.0431 -0.94468 C 0.0431 -0.95139 0.0431 -0.96505 0.04714 -0.97083 C 0.04818 -0.97245 0.04974 -0.97245 0.05118 -0.97315 C 0.05756 -0.98079 0.05365 -0.97708 0.06316 -0.98264 L 0.06719 -0.98519 C 0.06901 -0.98426 0.07123 -0.98495 0.07253 -0.98264 C 0.07383 -0.98032 0.07396 -0.97639 0.07396 -0.97315 C 0.07396 -0.96481 0.07266 -0.95926 0.07123 -0.95185 C 0.0724 -0.95116 0.07982 -0.94537 0.0806 -0.95185 C 0.08099 -0.95579 0.078 -0.9581 0.07657 -0.96134 C 0.07618 -0.96366 0.07657 -0.96921 0.07526 -0.96852 C 0.07331 -0.96736 0.07266 -0.9625 0.07253 -0.95903 C 0.07227 -0.95023 0.07344 -0.94144 0.07396 -0.93287 C 0.07526 -0.93426 0.0767 -0.93565 0.078 -0.9375 C 0.07943 -0.93958 0.08034 -0.94282 0.08191 -0.94468 C 0.08308 -0.94606 0.08464 -0.9463 0.08594 -0.94699 C 0.08685 -0.94931 0.08737 -0.95231 0.08868 -0.95417 C 0.08972 -0.95579 0.09167 -0.95486 0.09271 -0.95648 C 0.09362 -0.95833 0.09323 -0.96157 0.09401 -0.96366 C 0.09467 -0.96551 0.09584 -0.9669 0.09675 -0.96852 C 0.09714 -0.97153 0.09753 -0.97477 0.09805 -0.97801 C 0.09844 -0.98032 0.09818 -0.98356 0.09935 -0.98519 C 0.1017 -0.98796 0.10743 -0.98981 0.10743 -0.98958 C 0.10782 -0.9875 0.10873 -0.98519 0.10873 -0.98264 C 0.10873 -0.96991 0.10795 -0.96991 0.10469 -0.96134 C 0.10795 -0.95741 0.10977 -0.95417 0.11407 -0.95417 C 0.1155 -0.95417 0.11133 -0.95556 0.11003 -0.95648 C 0.10821 -0.95787 0.10638 -0.95926 0.10469 -0.96134 C 0.09375 -0.97431 0.10222 -0.96829 0.09401 -0.97315 C 0.0931 -0.97546 0.09128 -0.97755 0.09128 -0.98032 C 0.09128 -0.9831 0.09245 -0.98727 0.09401 -0.9875 C 0.10118 -0.98889 0.10834 -0.98588 0.1155 -0.98519 C 0.1168 -0.98426 0.11849 -0.98449 0.11941 -0.98264 C 0.12045 -0.98102 0.12019 -0.97778 0.12084 -0.97546 C 0.12149 -0.97292 0.12253 -0.97083 0.12344 -0.96852 C 0.12396 -0.96366 0.12357 -0.94977 0.12487 -0.95417 C 0.12683 -0.96134 0.12553 -0.97014 0.12618 -0.97801 C 0.12631 -0.98032 0.12683 -0.98287 0.12748 -0.98519 C 0.12826 -0.98773 0.12878 -0.99074 0.13021 -0.99213 C 0.13256 -0.99491 0.13816 -0.99699 0.13816 -0.99676 C 0.13868 -0.99468 0.13959 -0.99236 0.13959 -0.98981 C 0.13959 -0.98912 0.1375 -0.97477 0.13685 -0.97315 C 0.13581 -0.97037 0.13399 -0.96875 0.13282 -0.96597 C 0.13086 -0.96157 0.12748 -0.95185 0.12748 -0.95162 C 0.13021 -0.95023 0.1362 -0.94213 0.13555 -0.94699 C 0.13386 -0.9588 0.13542 -0.95417 0.13151 -0.96134 C 0.13243 -0.96366 0.13295 -0.96667 0.13412 -0.96852 C 0.13776 -0.97338 0.14454 -0.96921 0.14753 -0.96852 C 0.15235 -0.95556 0.14857 -0.96181 0.15157 -0.96852 C 0.15261 -0.9706 0.1543 -0.97153 0.1556 -0.97315 C 0.15599 -0.96366 0.15482 -0.95347 0.15691 -0.94468 C 0.15769 -0.94167 0.15951 -0.94977 0.16094 -0.95185 C 0.16355 -0.95532 0.16667 -0.95718 0.16901 -0.96134 C 0.17553 -0.97292 0.17292 -0.96713 0.17709 -0.97801 C 0.17748 -0.97546 0.17813 -0.97338 0.17839 -0.97083 C 0.17904 -0.96134 0.17969 -0.95185 0.17969 -0.94236 C 0.17969 -0.93819 0.17878 -0.95023 0.17839 -0.95417 C 0.17878 -0.95995 0.17683 -0.97894 0.18373 -0.98032 C 0.18646 -0.98079 0.18907 -0.9787 0.1918 -0.97801 C 0.19545 -0.96806 0.19675 -0.96806 0.1931 -0.95185 C 0.19245 -0.94907 0.19037 -0.94861 0.18907 -0.94699 C 0.18646 -0.94792 0.18347 -0.94699 0.18112 -0.94931 C 0.17982 -0.95069 0.17891 -0.9544 0.17969 -0.95648 C 0.18151 -0.96134 0.18724 -0.96412 0.19037 -0.96597 C 0.1918 -0.96759 0.19297 -0.96968 0.19441 -0.97083 C 0.19701 -0.97292 0.20013 -0.97269 0.20248 -0.97546 C 0.20756 -0.98148 0.20534 -0.97824 0.20925 -0.98519 C 0.21224 -0.98426 0.2155 -0.9838 0.21862 -0.98264 C 0.21993 -0.98218 0.22214 -0.98264 0.22253 -0.98032 C 0.22331 -0.97569 0.22175 -0.97083 0.22123 -0.96597 C 0.22084 -0.96852 0.21706 -0.98032 0.22396 -0.97801 C 0.22553 -0.97731 0.22566 -0.97315 0.22657 -0.97083 C 0.22618 -0.96597 0.22761 -0.9588 0.22526 -0.95648 C 0.2155 -0.94699 0.21472 -0.95764 0.21316 -0.96597 C 0.21368 -0.97477 0.21316 -0.9838 0.21459 -0.99213 C 0.21498 -0.99491 0.21693 -0.99676 0.21862 -0.99699 C 0.22435 -0.99769 0.23021 -0.99537 0.23594 -0.99468 C 0.23555 -0.99144 0.23516 -0.98819 0.23464 -0.98519 C 0.23425 -0.98264 0.23334 -0.98056 0.23334 -0.97801 C 0.23334 -0.97546 0.23334 -0.97199 0.23464 -0.97083 C 0.2375 -0.96829 0.24089 -0.96921 0.24401 -0.96852 C 0.24284 -0.94861 0.24623 -0.94676 0.23868 -0.93981 C 0.23737 -0.93889 0.23594 -0.93843 0.23464 -0.9375 C 0.23438 -0.93889 0.23138 -0.95023 0.23464 -0.95185 C 0.23763 -0.95324 0.24089 -0.95023 0.24401 -0.94931 L 0.24675 -0.93519 L 0.24805 -0.92801 C 0.24753 -0.94236 0.2474 -0.95648 0.24675 -0.97083 C 0.24649 -0.97338 0.24467 -0.97569 0.24532 -0.97801 C 0.24623 -0.98032 0.25287 -0.98403 0.25469 -0.98519 C 0.26185 -0.98426 0.27058 -0.99074 0.27618 -0.98264 C 0.28816 -0.96505 0.26967 -0.94167 0.28151 -0.95648 C 0.28334 -0.9588 0.28503 -0.96134 0.28685 -0.96366 C 0.2892 -0.98009 0.28946 -0.97083 0.28425 -0.97083 C 0.2823 -0.97083 0.2806 -0.97245 0.27878 -0.97315 C 0.28217 -0.97431 0.29037 -0.9787 0.29362 -0.97315 C 0.29545 -0.96968 0.29441 -0.96366 0.29493 -0.95903 C 0.29571 -0.96944 0.2948 -0.97546 0.29896 -0.98264 C 0.3 -0.98472 0.30157 -0.98588 0.303 -0.9875 C 0.30339 -0.98519 0.30391 -0.98264 0.3043 -0.98032 C 0.30482 -0.97708 0.30495 -0.97384 0.3056 -0.97083 C 0.30625 -0.96829 0.30743 -0.96597 0.30834 -0.96366 C 0.30925 -0.95903 0.30899 -0.94583 0.31094 -0.94931 C 0.31185 -0.95093 0.3129 -0.95255 0.31368 -0.95417 C 0.31641 -0.96019 0.31797 -0.96458 0.32032 -0.97083 C 0.32292 -0.95255 0.32045 -0.96412 0.32305 -0.97315 C 0.325 -0.98032 0.32748 -0.98056 0.33099 -0.98264 C 0.33334 -0.98194 0.33568 -0.98194 0.33776 -0.98032 C 0.3448 -0.975 0.33946 -0.94699 0.33907 -0.94468 C 0.33868 -0.9419 0.33659 -0.94097 0.33503 -0.93981 C 0.33256 -0.93796 0.32709 -0.93519 0.32709 -0.93495 C 0.32566 -0.93588 0.32331 -0.93519 0.32305 -0.9375 C 0.32266 -0.94097 0.325 -0.94375 0.32566 -0.94699 C 0.32631 -0.95 0.32631 -0.95347 0.32709 -0.95648 C 0.32774 -0.95926 0.32904 -0.96111 0.32969 -0.96366 C 0.33034 -0.96597 0.33034 -0.96875 0.33099 -0.97083 C 0.33217 -0.97431 0.33373 -0.97708 0.33503 -0.98032 C 0.33607 -0.98264 0.33672 -0.98519 0.33776 -0.9875 C 0.33855 -0.98912 0.33959 -0.99051 0.3405 -0.99213 C 0.34141 -0.99444 0.3418 -0.99769 0.3431 -0.99931 C 0.34428 -1.00069 0.34584 -1.00069 0.34714 -1.00162 C 0.34935 -1 0.35261 -1.00069 0.35378 -0.99699 C 0.35495 -0.99352 0.35339 -0.98866 0.35248 -0.98519 C 0.35118 -0.97986 0.34714 -0.97083 0.34714 -0.9706 C 0.34844 -0.97014 0.34974 -0.96852 0.35118 -0.96852 C 0.35873 -0.96852 0.36641 -0.96944 0.37396 -0.97083 C 0.37526 -0.97106 0.37657 -0.97245 0.37787 -0.97315 C 0.38972 -0.97917 0.37774 -0.97222 0.38737 -0.97801 C 0.38685 -0.96296 0.38776 -0.94745 0.38594 -0.93287 C 0.38568 -0.93032 0.38308 -0.93356 0.38191 -0.93519 C 0.38021 -0.93773 0.3793 -0.94144 0.37787 -0.94468 C 0.37618 -0.95394 0.37305 -0.96319 0.37657 -0.97315 C 0.37852 -0.97847 0.38204 -0.98102 0.38464 -0.98519 C 0.3879 -0.99028 0.38685 -0.99074 0.39128 -0.99468 C 0.39258 -0.99583 0.39401 -0.9963 0.39532 -0.99699 C 0.39753 -0.9963 0.40013 -0.99676 0.40209 -0.99468 C 0.40326 -0.99329 0.40352 -0.99005 0.40339 -0.9875 C 0.403 -0.98171 0.40196 -0.97616 0.40066 -0.97083 C 0.40013 -0.96875 0.39883 -0.96782 0.39805 -0.96597 C 0.39506 -0.95949 0.39545 -0.95926 0.39401 -0.95185 C 0.39584 -0.95023 0.39753 -0.94838 0.39935 -0.94699 C 0.40105 -0.94583 0.403 -0.9456 0.40469 -0.94468 C 0.40612 -0.94398 0.40743 -0.94306 0.40873 -0.94236 C 0.40834 -0.94537 0.40795 -0.94861 0.40743 -0.95185 C 0.40665 -0.95671 0.40469 -0.96597 0.40469 -0.96574 C 0.4056 -0.97523 0.40391 -0.98264 0.41003 -0.98264 C 0.41146 -0.98264 0.41276 -0.98102 0.41407 -0.98032 C 0.41237 -0.97963 0.41016 -0.98009 0.40873 -0.97801 C 0.40625 -0.97431 0.40795 -0.96134 0.40873 -0.95903 C 0.41042 -0.95417 0.41316 -0.95093 0.4155 -0.94699 L 0.41941 -0.93981 C 0.42123 -0.93056 0.4198 -0.93449 0.42344 -0.92801 L 0.72084 -0.94699 L 0.72084 -0.94676 L 0.72084 -0.94699 L 0.72084 -0.94676 L 0.72487 -0.95417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9" dur="6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06" y="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6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606 -0.88796 L -0.18606 -0.88773 C -0.18645 -0.88079 -0.18737 -0.87384 -0.18737 -0.86667 C -0.18737 -0.85532 -0.18606 -0.82199 -0.18606 -0.83333 C -0.18606 -0.84907 -0.18476 -0.86574 -0.18737 -0.88079 C -0.18828 -0.88565 -0.19544 -0.88565 -0.19544 -0.88542 C -0.19674 -0.88472 -0.19908 -0.88565 -0.19947 -0.88333 C -0.20026 -0.87847 -0.20065 -0.87037 -0.19817 -0.86898 C -0.19218 -0.86551 -0.18567 -0.8706 -0.17942 -0.8713 C -0.17174 -0.87593 -0.17812 -0.86991 -0.17395 -0.88079 C -0.17291 -0.88356 -0.17122 -0.88542 -0.17005 -0.88796 C -0.16901 -0.89028 -0.16875 -0.89352 -0.16731 -0.89514 C -0.16497 -0.89769 -0.15924 -0.9 -0.15924 -0.89977 C -0.15572 -0.89907 -0.15156 -0.90116 -0.14856 -0.89745 C -0.14713 -0.8956 -0.14882 -0.89051 -0.14987 -0.88796 C -0.15078 -0.88611 -0.1526 -0.88634 -0.1539 -0.88565 C -0.15169 -0.88472 -0.14908 -0.88565 -0.14726 -0.88333 C -0.14466 -0.87963 -0.14192 -0.86898 -0.14192 -0.86875 C -0.14231 -0.85856 -0.13997 -0.84653 -0.14322 -0.83796 C -0.14804 -0.825 -0.15546 -0.84699 -0.15664 -0.85 C -0.15755 -0.85231 -0.15872 -0.8544 -0.15924 -0.85694 C -0.16184 -0.86806 -0.16367 -0.8787 -0.16458 -0.89028 C -0.16523 -0.89676 -0.16549 -0.90301 -0.16601 -0.90949 C -0.16549 -0.91574 -0.16679 -0.92338 -0.16458 -0.92847 C -0.16302 -0.93218 -0.15924 -0.92986 -0.15664 -0.93079 C -0.15442 -0.93148 -0.15208 -0.93241 -0.14987 -0.9331 C -0.14322 -0.93241 -0.13619 -0.93426 -0.12981 -0.93079 C -0.12825 -0.93009 -0.1319 -0.92639 -0.13255 -0.92361 C -0.13359 -0.91921 -0.13515 -0.90949 -0.13515 -0.90926 C -0.13476 -0.90463 -0.1358 -0.89861 -0.13385 -0.89514 C -0.1319 -0.89167 -0.12708 -0.89699 -0.12578 -0.89282 C -0.12395 -0.88634 -0.1263 -0.87847 -0.12708 -0.8713 C -0.12773 -0.86644 -0.12981 -0.85694 -0.12981 -0.85671 C -0.13112 -0.85787 -0.14205 -0.86157 -0.13255 -0.8713 C -0.1302 -0.87361 -0.12708 -0.87014 -0.12447 -0.86898 C -0.12174 -0.86782 -0.1164 -0.86412 -0.1164 -0.86389 C -0.11731 -0.86968 -0.1177 -0.87569 -0.11914 -0.88079 C -0.12057 -0.88634 -0.12474 -0.89329 -0.12708 -0.89745 C -0.13112 -0.91852 -0.13125 -0.91227 -0.10169 -0.90231 C -0.10026 -0.90185 -0.10078 -0.89745 -0.10039 -0.89514 C -0.09908 -0.8875 -0.0996 -0.88426 -0.09635 -0.87847 C -0.09518 -0.87639 -0.09362 -0.87523 -0.09231 -0.87361 C -0.08828 -0.87847 -0.08789 -0.87778 -0.08567 -0.88565 C -0.08502 -0.88796 -0.08294 -0.89282 -0.08424 -0.89282 C -0.08593 -0.89282 -0.08593 -0.88773 -0.08697 -0.88565 C -0.09362 -0.87222 -0.09296 -0.87384 -0.09895 -0.86667 C -0.09987 -0.86806 -0.10143 -0.86921 -0.10169 -0.8713 C -0.10247 -0.87963 -0.09974 -0.88264 -0.09635 -0.88565 C -0.09505 -0.88681 -0.09362 -0.88727 -0.09231 -0.88796 C -0.08789 -0.88727 -0.0832 -0.88819 -0.0789 -0.88565 C -0.07734 -0.88472 -0.07682 -0.87569 -0.0763 -0.87847 C -0.0746 -0.8875 -0.07539 -0.89745 -0.07487 -0.90694 C -0.07226 -0.90625 -0.06953 -0.90532 -0.06692 -0.90463 C -0.06328 -0.9037 -0.05963 -0.9037 -0.05612 -0.90231 C -0.05338 -0.90116 -0.05052 -0.90023 -0.04817 -0.89745 L -0.04414 -0.89282 C -0.04544 -0.8919 -0.04674 -0.89097 -0.04817 -0.89028 C -0.04987 -0.88935 -0.05195 -0.88981 -0.05351 -0.88796 C -0.05481 -0.88634 -0.05533 -0.88333 -0.05612 -0.88079 C -0.05572 -0.87523 -0.05716 -0.86782 -0.05481 -0.86412 C -0.05273 -0.86111 -0.04882 -0.86343 -0.04674 -0.86667 C -0.04505 -0.86921 -0.04596 -0.87454 -0.04544 -0.87847 C -0.04505 -0.88079 -0.04453 -0.88333 -0.04414 -0.88565 C -0.04362 -0.88009 -0.04322 -0.87454 -0.0427 -0.86898 C -0.04244 -0.8625 -0.04205 -0.85625 -0.0414 -0.85 C -0.04114 -0.84745 -0.04049 -0.84514 -0.0401 -0.84282 C -0.03958 -0.83889 -0.03919 -0.83472 -0.0388 -0.83079 C -0.03828 -0.82523 -0.03802 -0.81968 -0.03737 -0.81412 C -0.03593 -0.80093 -0.03606 -0.80625 -0.03606 -0.80949 L -0.03072 -0.90463 C -0.02981 -0.89745 -0.0276 -0.89051 -0.02799 -0.88333 C -0.02812 -0.88032 -0.03203 -0.88125 -0.03203 -0.87847 C -0.03203 -0.87593 -0.02942 -0.87616 -0.02799 -0.87616 C -0.02356 -0.87546 -0.01914 -0.87616 -0.01458 -0.87616 L 0.00144 -0.88565 C 0.00417 -0.88079 0.00821 -0.87755 0.00951 -0.8713 C 0.01185 -0.85972 0.00834 -0.85301 0.00547 -0.84514 C 0.0112 -0.84444 0.01706 -0.84282 0.02292 -0.84282 C 0.02422 -0.84282 0.02644 -0.84282 0.02683 -0.84514 C 0.02761 -0.84907 0.02605 -0.85301 0.02553 -0.85694 C 0.02605 -0.86412 0.02592 -0.87153 0.02683 -0.87847 C 0.02722 -0.88125 0.02852 -0.88333 0.02956 -0.88565 C 0.03178 -0.89051 0.03321 -0.89167 0.0362 -0.89514 C 0.0349 -0.89676 0.03386 -0.89954 0.0323 -0.9 C 0.02474 -0.90139 0.02435 -0.89792 0.02019 -0.89028 C 0.0198 -0.88796 0.01875 -0.88565 0.01888 -0.88333 C 0.01915 -0.87431 0.0198 -0.86528 0.02149 -0.85694 C 0.02214 -0.8537 0.02982 -0.84398 0.03086 -0.84282 C 0.03347 -0.83958 0.03581 -0.83495 0.03894 -0.83333 C 0.04024 -0.83241 0.04297 -0.82824 0.04297 -0.83079 C 0.04297 -0.8338 0.04024 -0.83403 0.03894 -0.83565 C 0.0375 -0.84306 0.03464 -0.85509 0.03894 -0.86181 C 0.04128 -0.86551 0.04519 -0.86019 0.04831 -0.85949 C 0.0487 -0.85694 0.04831 -0.85301 0.04961 -0.85231 C 0.05079 -0.85162 0.05157 -0.85532 0.05235 -0.85694 C 0.05339 -0.85926 0.05417 -0.86181 0.05495 -0.86412 C 0.05443 -0.86875 0.05274 -0.88727 0.05105 -0.89028 L 0.04831 -0.89514 C 0.04206 -0.89236 0.04297 -0.89606 0.04297 -0.88796 L 0.07774 -0.89745 C 0.07448 -0.8919 0.07136 -0.88657 0.06836 -0.88079 C 0.05313 -0.85069 0.07618 -0.89213 0.06303 -0.86898 C 0.06355 -0.86667 0.06329 -0.86319 0.06433 -0.86181 C 0.06654 -0.8588 0.0724 -0.85694 0.0724 -0.85671 C 0.07331 -0.85949 0.07487 -0.86134 0.07513 -0.86412 C 0.0754 -0.86829 0.07331 -0.87847 0.0724 -0.88333 C 0.07292 -0.88727 0.07266 -0.89167 0.0737 -0.89514 C 0.075 -0.89884 0.07969 -0.90116 0.08178 -0.90231 C 0.08308 -0.90139 0.08464 -0.90162 0.08581 -0.9 C 0.08685 -0.89815 0.08685 -0.89514 0.08711 -0.89282 C 0.08776 -0.88796 0.08803 -0.88333 0.08855 -0.87847 C 0.08933 -0.88056 0.09193 -0.89097 0.09506 -0.88796 C 0.09649 -0.88681 0.0961 -0.88333 0.09649 -0.88079 C 0.0961 -0.87847 0.09584 -0.87593 0.09506 -0.87361 C 0.09441 -0.87106 0.09271 -0.86944 0.09232 -0.86667 C 0.09232 -0.86412 0.09336 -0.86181 0.09388 -0.85949 C 0.10482 -0.86597 0.08855 -0.85394 0.09922 -0.88079 C 0.10079 -0.88495 0.1073 -0.88565 0.1073 -0.88542 C 0.10899 -0.88472 0.1112 -0.88519 0.11263 -0.88333 C 0.11368 -0.88171 0.1125 -0.87616 0.11394 -0.87616 C 0.11537 -0.87616 0.11433 -0.88148 0.11524 -0.88333 C 0.11628 -0.88495 0.11784 -0.88472 0.11928 -0.88565 C 0.1211 -0.88472 0.12292 -0.88449 0.12461 -0.88333 C 0.12618 -0.88218 0.12917 -0.87569 0.12865 -0.87847 L 0.12735 -0.88565 C 0.12774 -0.89282 0.12722 -0.90023 0.12865 -0.90694 C 0.12917 -0.90972 0.1323 -0.91458 0.13269 -0.91181 C 0.13464 -0.89954 0.13347 -0.88634 0.13399 -0.87361 C 0.14323 -0.87917 0.13295 -0.87083 0.13933 -0.88796 C 0.14011 -0.89005 0.14206 -0.88958 0.14336 -0.89028 C 0.14206 -0.88727 0.14089 -0.8838 0.13933 -0.88079 C 0.12579 -0.85509 0.12748 -0.85833 0.11667 -0.84282 C 0.11784 -0.8412 0.11901 -0.83819 0.12058 -0.83796 C 0.12943 -0.83657 0.12995 -0.83866 0.13542 -0.84514 C 0.1362 -0.84745 0.13737 -0.84977 0.13803 -0.85231 C 0.14089 -0.8625 0.13933 -0.87477 0.13933 -0.88565 L 0.17683 -0.88333 C 0.17735 -0.88079 0.17683 -0.87731 0.17826 -0.87616 C 0.1793 -0.875 0.18086 -0.87847 0.1823 -0.87847 C 0.18477 -0.87847 0.1875 -0.87685 0.19024 -0.87616 C 0.18933 -0.87361 0.18881 -0.87083 0.1875 -0.86898 C 0.18438 -0.86435 0.17188 -0.86667 0.17149 -0.86667 L 0.19831 -0.87847 L 0.2198 -0.87847 L 0.21172 -0.90463 L 0.21172 -0.84028 L 0.23308 -0.88796 C 0.23086 -0.88241 0.22787 -0.87755 0.22644 -0.8713 C 0.22592 -0.86898 0.22644 -0.86481 0.22774 -0.86412 C 0.23125 -0.86273 0.2349 -0.86574 0.23855 -0.86667 C 0.23698 -0.85301 0.23529 -0.84375 0.23855 -0.82847 C 0.23907 -0.82569 0.24011 -0.83333 0.24115 -0.83565 C 0.24193 -0.83727 0.24297 -0.83889 0.24388 -0.84028 C 0.24532 -0.84838 0.24375 -0.84745 0.24649 -0.84745 L 0.2599 -0.88796 C 0.26224 -0.86875 0.26628 -0.86852 0.2586 -0.86181 C 0.2573 -0.86065 0.25586 -0.86019 0.25456 -0.85949 C 0.25326 -0.86019 0.25157 -0.85995 0.25053 -0.86181 C 0.24948 -0.86366 0.24922 -0.86644 0.24922 -0.86898 C 0.24922 -0.87685 0.24909 -0.88519 0.25053 -0.89282 C 0.25105 -0.89537 0.25313 -0.8963 0.25456 -0.89745 C 0.25717 -0.89954 0.26263 -0.90231 0.26263 -0.90208 C 0.26667 -0.90139 0.2711 -0.90347 0.27461 -0.9 C 0.27605 -0.89838 0.27058 -0.89421 0.27201 -0.89282 C 0.27553 -0.88912 0.27995 -0.8912 0.28399 -0.89028 C 0.2836 -0.88403 0.28334 -0.87755 0.28269 -0.8713 C 0.28243 -0.86875 0.28269 -0.86412 0.28138 -0.86412 C 0.27969 -0.86412 0.27956 -0.86898 0.27865 -0.8713 C 0.27995 -0.87222 0.28125 -0.87315 0.28269 -0.87361 C 0.2849 -0.87477 0.28855 -0.87222 0.28933 -0.87616 C 0.29584 -0.90463 0.28399 -0.89745 0.27605 -0.89745 L 0.30417 -0.89745 C 0.3073 -0.89282 0.31159 -0.88981 0.31355 -0.88333 C 0.31472 -0.87894 0.31211 -0.87384 0.31211 -0.86898 C 0.31211 -0.86574 0.31303 -0.8625 0.31355 -0.85949 C 0.31433 -0.86157 0.31915 -0.87269 0.32019 -0.87616 C 0.32084 -0.87824 0.3211 -0.88079 0.32149 -0.88333 C 0.31706 -0.88403 0.31237 -0.88287 0.30808 -0.88565 C 0.30691 -0.88634 0.30951 -0.89005 0.31081 -0.89028 C 0.31433 -0.89097 0.31797 -0.88889 0.32149 -0.88796 C 0.32292 -0.88889 0.32448 -0.88866 0.32553 -0.89028 C 0.32657 -0.89213 0.32566 -0.89861 0.32683 -0.89745 C 0.32852 -0.89606 0.32787 -0.8912 0.32826 -0.88796 C 0.32878 -0.88241 0.32917 -0.87685 0.32956 -0.8713 C 0.32995 -0.87361 0.33021 -0.87616 0.33086 -0.87847 C 0.33256 -0.88449 0.33373 -0.88588 0.33607 -0.89028 C 0.34232 -0.88681 0.34024 -0.89051 0.34024 -0.87616 L 0.36576 -0.9 C 0.36524 -0.8919 0.36589 -0.88356 0.36433 -0.87616 C 0.36394 -0.87361 0.36081 -0.87616 0.36042 -0.87361 C 0.3599 -0.87153 0.36185 -0.86991 0.36303 -0.86898 C 0.36459 -0.86736 0.36667 -0.86736 0.36836 -0.86667 C 0.3698 -0.86597 0.3711 -0.86505 0.37227 -0.86412 C 0.37422 -0.86505 0.37657 -0.86412 0.37774 -0.86667 C 0.37943 -0.87037 0.38269 -0.88356 0.38047 -0.88079 L 0.37644 -0.87616 C 0.37422 -0.87685 0.3711 -0.87523 0.3698 -0.87847 C 0.36732 -0.88426 0.37605 -0.88773 0.37644 -0.88796 C 0.37722 -0.88958 0.37787 -0.89236 0.37917 -0.89282 C 0.41628 -0.9037 0.39089 -0.88935 0.40456 -0.89745 C 0.40638 -0.89676 0.40925 -0.89815 0.4099 -0.89514 C 0.41329 -0.87894 0.40938 -0.87894 0.40456 -0.87616 C 0.39675 -0.87731 0.38972 -0.87153 0.38711 -0.88565 C 0.38672 -0.88796 0.38711 -0.89028 0.38711 -0.89282 L 0.42201 -0.90949 C 0.42683 -0.90856 0.43217 -0.91042 0.43672 -0.90694 C 0.43842 -0.90579 0.43816 -0.90069 0.43803 -0.89745 C 0.4375 -0.88704 0.43451 -0.8787 0.43269 -0.86898 C 0.43099 -0.85995 0.43138 -0.86065 0.43138 -0.85231 L 0.43672 -0.82847 L 0.73386 -0.86412 L 0.73386 -0.86389 L 0.7836 -0.87616 L 0.8198 -0.57361 " pathEditMode="relative" rAng="0" ptsTypes="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6" dur="6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83" y="1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6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273 -0.78056 L -0.15273 -0.78032 C -0.13359 -0.77801 -0.13216 -0.78889 -0.13541 -0.76875 C -0.1358 -0.7662 -0.13632 -0.76389 -0.13671 -0.76157 C -0.13541 -0.76065 -0.1332 -0.76157 -0.13268 -0.75926 C -0.13216 -0.75625 -0.13463 -0.74398 -0.13541 -0.74005 C -0.14231 -0.74259 -0.14895 -0.74097 -0.14075 -0.76389 C -0.13919 -0.76806 -0.13268 -0.76875 -0.13268 -0.76852 C -0.13046 -0.76782 -0.12799 -0.76829 -0.12604 -0.7662 C -0.1233 -0.76366 -0.12317 -0.75625 -0.122 -0.75208 C -0.12122 -0.74954 -0.12018 -0.74722 -0.11927 -0.74491 C -0.11953 -0.75208 -0.11367 -0.78773 -0.1246 -0.78773 C -0.12734 -0.78773 -0.13007 -0.78611 -0.13268 -0.78519 C -0.13541 -0.7838 -0.14335 -0.78218 -0.14075 -0.78056 C -0.12734 -0.77269 -0.13815 -0.77824 -0.10729 -0.77569 C -0.1082 -0.77106 -0.10989 -0.7662 -0.10729 -0.76157 C -0.10625 -0.75972 -0.10455 -0.75995 -0.10325 -0.75926 C -0.10351 -0.75648 -0.10364 -0.74375 -0.10729 -0.74259 C -0.10859 -0.74213 -0.10989 -0.74421 -0.11132 -0.74491 C -0.1108 -0.74884 -0.11158 -0.75394 -0.10989 -0.75671 C -0.10885 -0.7588 -0.10208 -0.74977 -0.10195 -0.74954 C -0.10143 -0.74722 -0.09974 -0.73634 -0.09791 -0.73542 C -0.09661 -0.73495 -0.09609 -0.73866 -0.09518 -0.74005 C -0.0957 -0.75278 -0.09583 -0.76551 -0.09648 -0.77824 C -0.09674 -0.78056 -0.09687 -0.78356 -0.09791 -0.78519 C -0.09882 -0.78704 -0.10052 -0.78681 -0.10195 -0.78773 C -0.11224 -0.78542 -0.11132 -0.78958 -0.11666 -0.77824 C -0.1177 -0.77593 -0.12096 -0.77153 -0.11927 -0.77106 C -0.11354 -0.76921 -0.10768 -0.77269 -0.10195 -0.77338 C -0.09921 -0.77431 -0.09648 -0.77685 -0.09388 -0.77569 C -0.09192 -0.775 -0.09036 -0.76412 -0.08984 -0.76157 C -0.08945 -0.75509 -0.08984 -0.74838 -0.08854 -0.74259 C -0.08802 -0.74028 -0.0875 -0.74722 -0.0871 -0.74954 C -0.08671 -0.75278 -0.08632 -0.75602 -0.0858 -0.75926 C -0.08541 -0.76157 -0.08567 -0.76505 -0.0845 -0.7662 C -0.08216 -0.76875 -0.07643 -0.76875 -0.07643 -0.76852 C -0.07734 -0.76713 -0.0789 -0.7662 -0.07916 -0.76389 C -0.07968 -0.75764 -0.07825 -0.75069 -0.07513 -0.74722 C -0.07395 -0.74606 -0.07239 -0.7456 -0.07109 -0.74491 C -0.06875 -0.75718 -0.06914 -0.75185 -0.07109 -0.77106 C -0.07174 -0.77708 -0.07265 -0.78102 -0.07643 -0.78287 C -0.07994 -0.78449 -0.08359 -0.78449 -0.0871 -0.78519 C -0.0845 -0.78681 -0.0819 -0.78889 -0.07916 -0.79005 C -0.07239 -0.79306 -0.07552 -0.79144 -0.06979 -0.79468 C -0.06888 -0.79329 -0.06744 -0.79213 -0.06705 -0.79005 C -0.06549 -0.77917 -0.06549 -0.76782 -0.06445 -0.75671 L -0.06302 -0.74259 C -0.06263 -0.74653 -0.0621 -0.75046 -0.06171 -0.7544 C -0.06119 -0.76157 -0.06106 -0.76875 -0.06041 -0.77569 C -0.06015 -0.77824 -0.06002 -0.78125 -0.05898 -0.78287 C -0.05807 -0.78472 -0.05638 -0.78449 -0.05507 -0.78519 C -0.04036 -0.78287 -0.0414 -0.7912 -0.03893 -0.77569 C -0.03841 -0.77269 -0.03802 -0.76944 -0.03763 -0.7662 C -0.03802 -0.76227 -0.03737 -0.75718 -0.03893 -0.7544 C -0.03997 -0.75255 -0.04153 -0.75671 -0.04296 -0.75671 C -0.04882 -0.75671 -0.05455 -0.75509 -0.06041 -0.7544 C -0.0582 -0.75069 -0.05716 -0.74722 -0.05364 -0.74722 C -0.05221 -0.74722 -0.05104 -0.74884 -0.0496 -0.74954 C -0.04726 -0.76227 -0.04908 -0.75463 -0.04296 -0.77106 C -0.04205 -0.77338 -0.04179 -0.77731 -0.04023 -0.77824 L -0.03632 -0.78056 C -0.03489 -0.77963 -0.03307 -0.78009 -0.03229 -0.77824 C -0.03059 -0.77407 -0.02955 -0.76389 -0.02955 -0.76366 C -0.02825 -0.76458 -0.02617 -0.76412 -0.02552 -0.7662 C -0.02356 -0.77361 -0.02942 -0.77477 -0.03085 -0.77569 C -0.03255 -0.7669 -0.03398 -0.76296 -0.03085 -0.75208 C -0.03033 -0.74977 -0.02825 -0.75046 -0.02695 -0.74954 C -0.02643 -0.75208 -0.02487 -0.75463 -0.02552 -0.75671 C -0.02617 -0.75903 -0.03033 -0.75694 -0.02955 -0.75926 C -0.02786 -0.76412 -0.02421 -0.76551 -0.02148 -0.76875 C -0.01757 -0.77338 -0.01796 -0.77384 -0.01354 -0.77569 C -0.01302 -0.77593 -0.01263 -0.77569 -0.0121 -0.77569 L -0.0121 -0.77546 L -0.00013 -0.77338 C 0.00144 -0.77153 -0.00377 -0.76968 -0.00416 -0.7662 C -0.00442 -0.76412 -0.0026 -0.76227 -0.00143 -0.76157 C 0.00157 -0.75972 0.00482 -0.75995 0.00795 -0.75926 C 0.00899 -0.75347 0.0112 -0.74583 0.00795 -0.74005 C 0.00691 -0.73843 0.0073 -0.74514 0.00665 -0.74722 C 0.00599 -0.74931 0.00482 -0.75046 0.00391 -0.75208 C 0.00599 -0.75324 0.0099 -0.75718 0.01198 -0.75208 C 0.01355 -0.74792 0.01459 -0.73773 0.01459 -0.7375 C 0.01511 -0.74097 0.01576 -0.74398 0.01602 -0.74722 C 0.01667 -0.75602 0.01589 -0.76505 0.01732 -0.77338 C 0.01771 -0.77616 0.01993 -0.77662 0.02136 -0.77824 C 0.02305 -0.73148 0.01628 -0.74815 0.0267 -0.74005 C 0.02852 -0.73866 0.03021 -0.73704 0.03204 -0.73542 C 0.03386 -0.73611 0.03685 -0.73472 0.03737 -0.73773 C 0.04219 -0.76296 0.03698 -0.75741 0.03204 -0.7544 C 0.03243 -0.75671 0.03204 -0.76088 0.03334 -0.76157 C 0.04284 -0.76574 0.04232 -0.76134 0.04415 -0.75208 C 0.04662 -0.76528 0.04675 -0.76435 0.04675 -0.78519 C 0.04675 -0.78773 0.04584 -0.79005 0.04545 -0.79236 C 0.04232 -0.79167 0.03907 -0.7919 0.03607 -0.79005 C 0.0349 -0.78935 0.03295 -0.7875 0.03334 -0.78519 C 0.03386 -0.78287 0.03594 -0.7831 0.03737 -0.78287 C 0.0418 -0.78241 0.04636 -0.78287 0.05079 -0.78287 L 0.10834 -0.77569 C 0.10665 -0.76944 0.10404 -0.76366 0.103 -0.75671 C 0.10196 -0.75 0.10651 -0.74769 0.10834 -0.74491 C 0.10938 -0.74352 0.11016 -0.74167 0.11107 -0.74005 C 0.11355 -0.75324 0.11237 -0.74468 0.11237 -0.7662 L 0.10834 -0.74005 C 0.11589 -0.73356 0.11771 -0.72431 0.12175 -0.73542 C 0.12201 -0.73611 0.12175 -0.73704 0.12175 -0.73773 L 0.12175 -0.7375 C 0.12032 -0.71528 0.12331 -0.72153 0.11915 -0.71389 L 0.14323 -0.78287 C 0.14675 -0.77963 0.15196 -0.77963 0.15391 -0.77338 C 0.1586 -0.75903 0.15274 -0.75463 0.14857 -0.74954 C 0.14896 -0.75278 0.14844 -0.75718 0.14987 -0.75926 C 0.15118 -0.76088 0.15756 -0.75255 0.15795 -0.75208 C 0.1612 -0.73449 0.15938 -0.73333 0.16329 -0.74722 C 0.16381 -0.75833 0.16185 -0.77037 0.16459 -0.78056 C 0.16563 -0.78426 0.1698 -0.78125 0.17136 -0.77824 C 0.17305 -0.77454 0.17175 -0.76852 0.17266 -0.76389 C 0.17318 -0.76111 0.17461 -0.75926 0.1754 -0.75671 C 0.17592 -0.75463 0.17631 -0.75208 0.1767 -0.74954 C 0.17631 -0.74653 0.17709 -0.7412 0.1754 -0.74005 C 0.17383 -0.73935 0.17292 -0.74444 0.17266 -0.74722 C 0.1724 -0.75046 0.17357 -0.7537 0.17383 -0.75671 C 0.1754 -0.75602 0.17709 -0.75625 0.178 -0.7544 C 0.18034 -0.75046 0.18112 -0.74421 0.18334 -0.74005 L 0.18607 -0.73542 C 0.18646 -0.75046 0.18516 -0.76597 0.18737 -0.78056 C 0.1879 -0.7838 0.19219 -0.78125 0.19271 -0.77824 C 0.1948 -0.7669 0.19362 -0.7544 0.19415 -0.74259 C 0.1948 -0.74954 0.19571 -0.76481 0.19818 -0.77106 C 0.19896 -0.77338 0.19961 -0.77616 0.20079 -0.77824 C 0.20339 -0.78287 0.2056 -0.78333 0.20886 -0.78519 C 0.2129 -0.78449 0.21745 -0.78657 0.22084 -0.78287 C 0.22396 -0.77963 0.2211 -0.75926 0.22084 -0.75671 C 0.21954 -0.75926 0.21849 -0.76227 0.21693 -0.76389 C 0.21446 -0.76644 0.20886 -0.76875 0.20886 -0.76852 C 0.20704 -0.76782 0.20443 -0.76898 0.20352 -0.7662 C 0.19961 -0.75486 0.21016 -0.75486 0.21146 -0.7544 C 0.21237 -0.75486 0.21875 -0.76019 0.21954 -0.7544 C 0.22032 -0.74907 0.21862 -0.74329 0.21823 -0.73773 C 0.21589 -0.73866 0.21342 -0.73796 0.21146 -0.74005 C 0.21029 -0.74144 0.21094 -0.74514 0.21016 -0.74722 C 0.20951 -0.74931 0.20834 -0.75046 0.20756 -0.75208 C 0.20391 -0.77083 0.2043 -0.76134 0.20612 -0.78056 C 0.21823 -0.77963 0.23034 -0.78079 0.24232 -0.77824 C 0.24362 -0.77778 0.24037 -0.77523 0.23959 -0.77338 C 0.23529 -0.76366 0.23933 -0.76759 0.23295 -0.76389 C 0.23334 -0.7544 0.23256 -0.74444 0.23425 -0.73542 C 0.23477 -0.73264 0.23672 -0.73958 0.23698 -0.74259 C 0.2375 -0.7544 0.23698 -0.7662 0.23698 -0.77824 L 0.23295 -0.73542 L 0.27175 -0.77338 C 0.26719 -0.76921 0.25977 -0.76829 0.25977 -0.75671 C 0.25977 -0.75278 0.25951 -0.74769 0.26107 -0.74491 C 0.26303 -0.74144 0.26641 -0.74167 0.26915 -0.74005 L 0.27318 -0.73773 L 0.27709 -0.73542 C 0.27579 -0.73866 0.27461 -0.7419 0.27318 -0.74491 C 0.27188 -0.74745 0.27019 -0.74931 0.26915 -0.75208 C 0.26836 -0.75417 0.2681 -0.75671 0.26771 -0.75926 C 0.26719 -0.76296 0.26823 -0.76852 0.26641 -0.77106 C 0.26394 -0.77431 0.26016 -0.77269 0.25704 -0.77338 C 0.26472 -0.78264 0.26368 -0.78333 0.27852 -0.77569 C 0.27982 -0.775 0.27943 -0.77106 0.27982 -0.76875 C 0.28034 -0.76551 0.28073 -0.76227 0.28112 -0.75926 C 0.28204 -0.76389 0.28282 -0.77014 0.28516 -0.77338 C 0.28633 -0.775 0.2879 -0.775 0.2892 -0.77569 C 0.2918 -0.77894 0.29636 -0.78657 0.29987 -0.77824 C 0.30092 -0.77593 0.29844 -0.77292 0.29727 -0.77106 C 0.29154 -0.76227 0.29076 -0.7625 0.28516 -0.75926 C 0.28568 -0.75602 0.28568 -0.75255 0.28646 -0.74954 C 0.28711 -0.74769 0.28816 -0.7463 0.2892 -0.74491 C 0.2905 -0.74306 0.2918 -0.74144 0.29323 -0.74005 C 0.29519 -0.73843 0.30092 -0.73611 0.30261 -0.73542 C 0.30209 -0.73866 0.3017 -0.74167 0.30131 -0.74491 C 0.30092 -0.74722 0.29987 -0.74954 0.29987 -0.75208 C 0.29987 -0.76088 0.29974 -0.76991 0.30131 -0.77824 C 0.3017 -0.78056 0.30391 -0.77963 0.30521 -0.78056 C 0.31511 -0.77477 0.31055 -0.77708 0.31862 -0.77338 C 0.31771 -0.77106 0.31706 -0.76829 0.31602 -0.7662 C 0.31485 -0.76435 0.3125 -0.76412 0.31198 -0.76157 C 0.31146 -0.75926 0.31263 -0.75671 0.31329 -0.7544 C 0.31615 -0.74444 0.31537 -0.74931 0.32006 -0.74259 C 0.32149 -0.74028 0.32266 -0.73773 0.32396 -0.73542 C 0.32956 -0.74514 0.33464 -0.75185 0.3254 -0.77338 C 0.32292 -0.77917 0.31732 -0.77176 0.31329 -0.77106 C 0.31198 -0.77014 0.31055 -0.76991 0.30925 -0.76875 C 0.30821 -0.76759 0.30756 -0.76528 0.30665 -0.76389 C 0.30404 -0.76042 0.30131 -0.75764 0.29857 -0.7544 C 0.28711 -0.74074 0.30157 -0.75718 0.2905 -0.74722 C 0.28907 -0.74606 0.2879 -0.74398 0.28646 -0.74259 C 0.28568 -0.74167 0.28477 -0.74097 0.28386 -0.74005 L 0.28386 -0.73981 L 0.31732 -0.7331 L 0.79688 -0.75671 " pathEditMode="relative" rAng="0" ptsTypes="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23" dur="6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74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49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662 -0.68079 L 0.29662 -0.68056 C 0.29701 -0.67361 0.29636 -0.66597 0.29792 -0.65949 C 0.29844 -0.65718 0.30053 -0.65741 0.30196 -0.65694 C 0.30495 -0.65602 0.30821 -0.65532 0.31133 -0.65463 C 0.31094 -0.64884 0.3129 -0.62986 0.30586 -0.62847 C 0.30326 -0.62778 0.30053 -0.63009 0.29792 -0.63079 C 0.29844 -0.63634 0.29896 -0.6463 0.30053 -0.65231 C 0.30092 -0.65324 0.30144 -0.65394 0.30196 -0.65463 L 0.30586 -0.62847 C 0.3073 -0.63472 0.30821 -0.64144 0.3099 -0.64745 C 0.3155 -0.66736 0.31524 -0.65532 0.31524 -0.66412 L 0.31667 -0.67361 L 0.32071 -0.65231 C 0.32461 -0.65139 0.32891 -0.65255 0.33269 -0.64977 C 0.33399 -0.64884 0.33373 -0.64514 0.33399 -0.64282 C 0.33464 -0.63889 0.3349 -0.63472 0.33542 -0.63079 C 0.33581 -0.63565 0.33633 -0.64028 0.33672 -0.64514 C 0.33868 -0.66875 0.33672 -0.65741 0.33946 -0.6713 C 0.33894 -0.68009 0.34011 -0.68958 0.33803 -0.69745 C 0.33737 -0.70023 0.3349 -0.69514 0.33399 -0.69282 C 0.33256 -0.68843 0.33138 -0.67847 0.33138 -0.67824 C 0.34323 -0.66435 0.32422 -0.68519 0.35547 -0.6713 C 0.35691 -0.6706 0.35651 -0.66667 0.35678 -0.66412 C 0.35743 -0.65949 0.35769 -0.65463 0.35821 -0.64977 C 0.36875 -0.6537 0.36511 -0.64931 0.36081 -0.65694 C 0.35964 -0.65903 0.35899 -0.66181 0.35821 -0.66412 C 0.35899 -0.66898 0.35977 -0.675 0.36211 -0.67847 C 0.36329 -0.68009 0.36485 -0.68009 0.36615 -0.68079 C 0.36758 -0.68009 0.36928 -0.68032 0.37019 -0.67847 C 0.37123 -0.67662 0.37136 -0.67384 0.37149 -0.6713 C 0.37214 -0.66505 0.3724 -0.65856 0.37292 -0.65231 C 0.37331 -0.65856 0.3724 -0.66574 0.37422 -0.6713 C 0.37579 -0.67616 0.38529 -0.68264 0.3823 -0.68079 L 0.37422 -0.67616 C 0.37461 -0.67292 0.37592 -0.66273 0.37696 -0.65949 C 0.37761 -0.65694 0.37865 -0.65463 0.37956 -0.65231 C 0.38086 -0.65301 0.38256 -0.65278 0.3836 -0.65463 C 0.38711 -0.66088 0.38243 -0.66644 0.38763 -0.65694 C 0.38803 -0.65231 0.38855 -0.64745 0.38894 -0.64282 C 0.38946 -0.63727 0.38724 -0.62708 0.39024 -0.62593 C 0.39349 -0.625 0.39467 -0.63495 0.39571 -0.64028 C 0.39623 -0.64306 0.39831 -0.65856 0.40105 -0.66181 C 0.40248 -0.66366 0.40456 -0.66343 0.40638 -0.66412 C 0.41211 -0.66343 0.41823 -0.66458 0.42383 -0.66181 C 0.42513 -0.66111 0.42513 -0.65718 0.42513 -0.65463 C 0.42513 -0.6412 0.42487 -0.64352 0.4198 -0.64028 C 0.40235 -0.64653 0.42071 -0.63889 0.43711 -0.64514 C 0.43855 -0.6456 0.4379 -0.65 0.43855 -0.65231 C 0.4392 -0.65486 0.43998 -0.65764 0.44115 -0.65949 C 0.44258 -0.66134 0.45157 -0.66412 0.45196 -0.66412 C 0.45105 -0.66574 0.4504 -0.66852 0.44922 -0.66898 C 0.4448 -0.6706 0.4448 -0.66412 0.44388 -0.65949 C 0.44428 -0.65231 0.44297 -0.64398 0.44519 -0.63796 C 0.44675 -0.6338 0.45326 -0.6331 0.45326 -0.63287 C 0.45456 -0.63403 0.45638 -0.63356 0.4573 -0.63565 C 0.45886 -0.63958 0.4599 -0.64977 0.4599 -0.64954 C 0.46237 -0.64537 0.46329 -0.64329 0.46667 -0.64028 C 0.46784 -0.63912 0.46928 -0.63796 0.47071 -0.63796 C 0.50495 -0.63634 0.53946 -0.63634 0.5737 -0.63565 C 0.57995 -0.63287 0.5793 -0.63356 0.58581 -0.62847 C 0.58763 -0.62708 0.58933 -0.625 0.59115 -0.62361 C 0.59558 -0.62037 0.60053 -0.61898 0.60456 -0.61412 C 0.60586 -0.6125 0.60717 -0.61065 0.6086 -0.60926 C 0.62344 -0.59606 0.60782 -0.6125 0.62058 -0.59977 C 0.62917 -0.59144 0.62513 -0.59352 0.63399 -0.58796 C 0.63803 -0.58542 0.64206 -0.58287 0.6461 -0.58079 C 0.64831 -0.57963 0.65053 -0.57917 0.65274 -0.57847 L 0.66485 -0.57361 C 0.66836 -0.57222 0.67188 -0.57014 0.67553 -0.56875 C 0.67865 -0.56782 0.68178 -0.56736 0.6849 -0.56644 C 0.7004 -0.56227 0.68529 -0.56551 0.70638 -0.56181 C 0.71198 -0.55972 0.72605 -0.55463 0.72917 -0.55463 L 0.73581 -0.55463 L 0.81355 -0.54491 L 0.81355 -0.54468 " pathEditMode="relative" rAng="0" ptsTypes="AAAAAAAAAAAAAAAAAAAAAAAAAAAAAAAAAAAAAAAAAAAAAAAAAAAAAAAAAAAAAAAAAAAAAAAAAAAA">
                                      <p:cBhvr>
                                        <p:cTn id="3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46" y="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46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714 -0.57662 L 0.29714 -0.57639 C 0.30196 -0.55949 0.30456 -0.55926 0.30118 -0.54097 C 0.30079 -0.53889 0.29935 -0.53773 0.29844 -0.53611 C 0.29675 -0.54537 0.29558 -0.54815 0.29844 -0.55995 C 0.29935 -0.56366 0.30469 -0.56597 0.30651 -0.56713 C 0.30964 -0.55 0.30756 -0.55694 0.31185 -0.5456 C 0.31498 -0.56204 0.31185 -0.54236 0.31185 -0.57176 C 0.31185 -0.575 0.31276 -0.57824 0.31316 -0.58125 C 0.31589 -0.58056 0.31941 -0.58264 0.32123 -0.57894 C 0.32331 -0.57477 0.31954 -0.56412 0.32253 -0.56227 C 0.32526 -0.56065 0.32253 -0.575 0.32526 -0.57662 L 0.33334 -0.58125 C 0.33555 -0.58056 0.33907 -0.58264 0.33998 -0.57894 C 0.3431 -0.56597 0.33685 -0.56435 0.33334 -0.56227 C 0.33191 -0.56065 0.32969 -0.56042 0.3293 -0.55764 C 0.32891 -0.55532 0.33112 -0.55463 0.33191 -0.55278 C 0.33633 -0.54306 0.3323 -0.54699 0.33868 -0.54329 C 0.33959 -0.5456 0.34115 -0.54769 0.34128 -0.55046 C 0.34154 -0.5544 0.34128 -0.55903 0.33998 -0.56227 C 0.3392 -0.56435 0.33737 -0.56412 0.33594 -0.56458 C 0.33334 -0.56574 0.3306 -0.5662 0.32787 -0.56713 C 0.32839 -0.56944 0.32826 -0.57245 0.3293 -0.57431 C 0.33386 -0.58241 0.3362 -0.5831 0.34128 -0.58611 C 0.34219 -0.5838 0.34323 -0.58148 0.34401 -0.57894 C 0.34571 -0.57292 0.3461 -0.56319 0.34662 -0.55764 C 0.34714 -0.5537 0.34753 -0.54954 0.34805 -0.5456 C 0.34896 -0.54815 0.35 -0.55023 0.35066 -0.55278 C 0.35625 -0.57245 0.34701 -0.54653 0.35469 -0.56713 C 0.35521 -0.57014 0.35495 -0.57407 0.35599 -0.57662 C 0.35834 -0.58171 0.36498 -0.57731 0.3668 -0.57662 L 0.35873 -0.56713 L 0.35469 -0.56227 C 0.3543 -0.55995 0.35287 -0.55741 0.35339 -0.55509 C 0.35391 -0.55255 0.35625 -0.55255 0.35743 -0.55046 C 0.36628 -0.53449 0.35339 -0.55116 0.36407 -0.53866 C 0.36498 -0.54329 0.36628 -0.54792 0.3668 -0.55278 C 0.36719 -0.55764 0.36719 -0.5625 0.3681 -0.56713 C 0.36862 -0.56968 0.36993 -0.57176 0.37084 -0.57431 C 0.37162 -0.57269 0.37344 -0.57176 0.37344 -0.56944 C 0.37344 -0.56343 0.36849 -0.56042 0.3668 -0.55764 C 0.36433 -0.55394 0.36003 -0.5456 0.36003 -0.54537 C 0.36055 -0.54329 0.36016 -0.53727 0.36146 -0.53866 C 0.3642 -0.54144 0.36446 -0.54884 0.3668 -0.55278 C 0.36771 -0.5544 0.36862 -0.55579 0.36941 -0.55764 C 0.37045 -0.55972 0.37123 -0.56227 0.37214 -0.56458 C 0.37474 -0.56389 0.37774 -0.56481 0.38021 -0.56227 C 0.38138 -0.56111 0.38217 -0.55741 0.38151 -0.55509 C 0.38086 -0.55301 0.37878 -0.5537 0.37748 -0.55278 C 0.37618 -0.5537 0.37396 -0.55278 0.37344 -0.55509 C 0.37279 -0.55903 0.37396 -0.56319 0.37474 -0.56713 C 0.37605 -0.57292 0.37852 -0.57639 0.38151 -0.57894 C 0.38282 -0.58009 0.38412 -0.58056 0.38555 -0.58125 C 0.39323 -0.56088 0.38099 -0.5956 0.38959 -0.55046 C 0.39011 -0.54745 0.39063 -0.55671 0.39089 -0.55995 C 0.39141 -0.5662 0.3918 -0.57269 0.39219 -0.57894 C 0.39584 -0.57824 0.39935 -0.57731 0.40287 -0.57662 C 0.4198 -0.57361 0.42422 -0.57731 0.41498 -0.57176 C 0.41719 -0.57106 0.42071 -0.57315 0.42162 -0.56944 C 0.42305 -0.56435 0.42097 -0.55833 0.42032 -0.55278 C 0.42006 -0.55046 0.42006 -0.54745 0.41901 -0.5456 C 0.41797 -0.54398 0.41628 -0.54421 0.41498 -0.54329 C 0.41316 -0.54421 0.41107 -0.54375 0.40964 -0.5456 C 0.40847 -0.54722 0.40834 -0.55023 0.40834 -0.55278 C 0.40834 -0.56227 0.40912 -0.57176 0.40964 -0.58125 C 0.43125 -0.5787 0.43334 -0.59051 0.42839 -0.55046 C 0.42813 -0.54792 0.42774 -0.55532 0.42709 -0.55764 C 0.42553 -0.5625 0.42162 -0.57176 0.42162 -0.57153 C 0.42253 -0.57431 0.42305 -0.57731 0.42435 -0.57894 C 0.42592 -0.58079 0.428 -0.58032 0.42969 -0.58125 C 0.43933 -0.58611 0.42683 -0.58125 0.44037 -0.58611 C 0.44532 -0.58519 0.45131 -0.58912 0.45521 -0.5838 C 0.45769 -0.58032 0.45573 -0.57153 0.45378 -0.56713 C 0.45287 -0.56481 0.45118 -0.57014 0.44974 -0.57176 C 0.44753 -0.57106 0.44441 -0.57292 0.4431 -0.56944 C 0.43763 -0.55509 0.45092 -0.55556 0.45248 -0.55509 C 0.45209 -0.55208 0.45287 -0.54676 0.45118 -0.5456 C 0.44961 -0.54468 0.44805 -0.55 0.44844 -0.55278 C 0.44883 -0.55532 0.45118 -0.5544 0.45248 -0.55509 C 0.45339 -0.55278 0.45495 -0.55093 0.45521 -0.54815 C 0.45573 -0.54213 0.45274 -0.53981 0.45118 -0.53611 C 0.45013 -0.53403 0.44935 -0.53148 0.44844 -0.52894 C 0.44662 -0.52986 0.44467 -0.52963 0.4431 -0.53148 C 0.44037 -0.53472 0.43829 -0.55 0.43776 -0.55278 L 0.43646 -0.55995 C 0.43685 -0.56319 0.43659 -0.5669 0.43776 -0.56944 C 0.43868 -0.5713 0.4405 -0.57083 0.4418 -0.57176 C 0.44401 -0.57338 0.44623 -0.57523 0.44844 -0.57662 C 0.45118 -0.57824 0.45651 -0.58125 0.45651 -0.58102 C 0.46224 -0.58056 0.46901 -0.58472 0.47396 -0.57894 C 0.47891 -0.57292 0.47084 -0.55787 0.46849 -0.55509 C 0.46732 -0.5537 0.46589 -0.5537 0.46459 -0.55278 C 0.46407 -0.55046 0.4625 -0.54792 0.46316 -0.5456 C 0.46381 -0.54352 0.46589 -0.54444 0.46719 -0.54329 C 0.46862 -0.54213 0.46993 -0.54005 0.47123 -0.53866 C 0.47162 -0.53611 0.4711 -0.53148 0.47253 -0.53148 C 0.47396 -0.53148 0.4737 -0.53611 0.47396 -0.53866 C 0.47461 -0.55046 0.47474 -0.56227 0.47526 -0.57431 C 0.47709 -0.57269 0.48008 -0.57292 0.4806 -0.56944 C 0.48099 -0.56667 0.47787 -0.56667 0.47657 -0.56458 C 0.47422 -0.56111 0.46993 -0.55278 0.46993 -0.55255 C 0.46941 -0.55046 0.46941 -0.54769 0.46849 -0.5456 C 0.46316 -0.53218 0.45717 -0.53495 0.47396 -0.53866 C 0.47748 -0.54005 0.48112 -0.5412 0.48464 -0.54329 L 0.49271 -0.54815 C 0.49649 -0.56829 0.49115 -0.54352 0.49662 -0.55995 C 0.4974 -0.56204 0.49753 -0.56458 0.49805 -0.56713 C 0.49935 -0.5662 0.50066 -0.56528 0.50209 -0.56458 C 0.5043 -0.56366 0.50795 -0.56597 0.50873 -0.56227 C 0.5142 -0.53796 0.50886 -0.54329 0.50339 -0.53866 C 0.50196 -0.53727 0.50066 -0.53542 0.49935 -0.5338 C 0.49805 -0.53449 0.49584 -0.5338 0.49532 -0.53611 C 0.49493 -0.53819 0.49675 -0.54051 0.49805 -0.54097 C 0.50417 -0.54306 0.51055 -0.54259 0.5168 -0.54329 C 0.51862 -0.54491 0.52032 -0.54676 0.52214 -0.54815 C 0.52344 -0.54907 0.52487 -0.54954 0.52618 -0.55046 C 0.528 -0.55185 0.52969 -0.55394 0.53151 -0.55509 C 0.53412 -0.55694 0.53959 -0.55995 0.53959 -0.55972 C 0.54245 -0.56343 0.54558 -0.56644 0.54753 -0.57176 C 0.54831 -0.57384 0.54844 -0.57662 0.54896 -0.57894 C 0.54844 -0.56551 0.55 -0.55139 0.54753 -0.53866 C 0.5474 -0.53727 0.54441 -0.56296 0.54362 -0.56713 C 0.5431 -0.56944 0.54323 -0.57245 0.54219 -0.57431 C 0.54128 -0.57593 0.53959 -0.57569 0.53816 -0.57662 C 0.53633 -0.57454 0.53282 -0.57083 0.53151 -0.56713 C 0.53073 -0.56481 0.5306 -0.56227 0.53021 -0.55995 C 0.5306 -0.55208 0.5293 -0.54306 0.53151 -0.53611 C 0.53295 -0.53194 0.53959 -0.53148 0.53959 -0.53125 C 0.55521 -0.53403 0.5543 -0.525 0.5543 -0.53866 L 0.77266 -0.54097 " pathEditMode="relative" rAng="0" ptsTypes="AAAAAAAAAAAAAAAAAAAAAAAAAAAAAAAAAAAAAAAAAAAAAAAAAAAAAAAAAAAAAAAAAAAAAAAAAAAAAAAAAAAAAAAAAAAAAAAAAAAAAAAAAAAAAAAAAAAAAAAAAAAAAAAAAA">
                                      <p:cBhvr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50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0" presetClass="pat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6927 -0.45602 L -0.06927 -0.45579 C -0.06888 -0.44329 -0.06927 -0.43032 -0.06796 -0.41782 C -0.06757 -0.41389 -0.06718 -0.42593 -0.06666 -0.42986 C -0.06627 -0.43218 -0.06575 -0.43449 -0.06536 -0.43704 C -0.06484 -0.44005 -0.06445 -0.44329 -0.06393 -0.44653 C -0.06354 -0.44884 -0.06367 -0.45185 -0.06263 -0.4537 C -0.06158 -0.45532 -0.06002 -0.45532 -0.05859 -0.45602 C -0.05768 -0.45833 -0.05755 -0.46227 -0.05599 -0.46319 C -0.04908 -0.46667 -0.04921 -0.46065 -0.04791 -0.4537 C -0.04856 -0.44676 -0.0483 -0.43727 -0.05195 -0.43218 C -0.05299 -0.43056 -0.05455 -0.43056 -0.05599 -0.42986 C -0.06002 -0.43056 -0.06458 -0.42847 -0.06796 -0.43218 C -0.06953 -0.43403 -0.06744 -0.43889 -0.06666 -0.44167 C -0.06523 -0.44676 -0.06432 -0.45417 -0.06132 -0.45602 L -0.05325 -0.46088 L -0.04921 -0.46319 C -0.04791 -0.46227 -0.04596 -0.46296 -0.04518 -0.46088 C -0.04388 -0.45648 -0.04635 -0.44838 -0.04388 -0.44653 C -0.03932 -0.44306 -0.03411 -0.44815 -0.02916 -0.44884 C -0.02786 -0.45046 -0.02656 -0.45255 -0.02513 -0.4537 C -0.02252 -0.45579 -0.01705 -0.45833 -0.01705 -0.4581 C -0.01523 -0.46181 -0.01263 -0.46806 -0.00911 -0.46551 C -0.00781 -0.46458 -0.0082 -0.46088 -0.00768 -0.45833 C -0.01132 -0.43935 -0.00768 -0.46319 -0.00768 -0.44421 C -0.00768 -0.43773 -0.00859 -0.43148 -0.00911 -0.425 C -0.01224 -0.42593 -0.01549 -0.42523 -0.01849 -0.42755 C -0.01992 -0.4287 -0.02109 -0.43171 -0.02109 -0.43449 C -0.02109 -0.44421 -0.02044 -0.45417 -0.01849 -0.46319 C -0.01796 -0.46551 -0.01575 -0.46458 -0.01445 -0.46551 C -0.01224 -0.46713 -0.01002 -0.46921 -0.00768 -0.47037 C -0.00338 -0.47245 0.0056 -0.475 0.0056 -0.47477 C 0.00651 -0.47269 0.00834 -0.47083 0.00834 -0.46782 C 0.00834 -0.46296 0.0056 -0.4537 0.0056 -0.45347 C 0.00651 -0.45116 0.00821 -0.44931 0.00834 -0.44653 C 0.00873 -0.43843 0.00508 -0.4081 0.00834 -0.43704 C 0.00964 -0.43611 0.01133 -0.43634 0.01237 -0.43449 C 0.01342 -0.43287 0.01303 -0.42963 0.01368 -0.42755 C 0.01446 -0.42477 0.0155 -0.42269 0.01641 -0.42037 C 0.01732 -0.42269 0.01836 -0.42477 0.01901 -0.42755 C 0.0198 -0.43056 0.01993 -0.4338 0.02045 -0.43704 C 0.02084 -0.43935 0.02123 -0.44167 0.02175 -0.44421 C 0.02123 -0.44977 0.02175 -0.45579 0.02045 -0.46088 C 0.0198 -0.46296 0.01498 -0.46319 0.01641 -0.46319 C 0.02448 -0.46319 0.03243 -0.46157 0.0405 -0.46088 L 0.0418 -0.43935 C 0.0405 -0.43866 0.03855 -0.43495 0.03776 -0.43704 C 0.03672 -0.43958 0.03737 -0.4456 0.0392 -0.44653 C 0.04297 -0.44861 0.04714 -0.44491 0.05118 -0.44421 C 0.0517 -0.44167 0.05118 -0.43704 0.05248 -0.43704 C 0.05391 -0.43704 0.05352 -0.44167 0.05391 -0.44421 C 0.05443 -0.44722 0.05378 -0.45162 0.05521 -0.4537 C 0.05743 -0.45694 0.06329 -0.45833 0.06329 -0.4581 C 0.06368 -0.45602 0.0642 -0.4537 0.06459 -0.45116 C 0.06511 -0.44722 0.06433 -0.44213 0.06589 -0.43935 C 0.06693 -0.4375 0.06667 -0.44421 0.06732 -0.44653 C 0.06797 -0.44907 0.06901 -0.45116 0.06993 -0.4537 C 0.07084 -0.44884 0.07422 -0.43519 0.07266 -0.43935 C 0.07175 -0.44167 0.07123 -0.44468 0.06993 -0.44653 C 0.06888 -0.44815 0.06732 -0.44815 0.06589 -0.44884 C 0.06485 -0.45023 0.0586 -0.45625 0.05925 -0.46088 C 0.05964 -0.46319 0.06185 -0.46227 0.06329 -0.46319 C 0.08021 -0.46227 0.09714 -0.46227 0.1142 -0.46088 C 0.12253 -0.46019 0.11654 -0.45764 0.12357 -0.45602 C 0.13829 -0.45255 0.17084 -0.45185 0.17982 -0.45116 C 0.16967 -0.44537 0.18217 -0.45324 0.17175 -0.44421 C 0.17045 -0.44306 0.16901 -0.44282 0.16771 -0.44167 C 0.16628 -0.44051 0.16511 -0.43819 0.16368 -0.43704 C 0.16107 -0.43495 0.15287 -0.43194 0.1556 -0.43218 L 0.18112 -0.43449 C 0.18243 -0.43542 0.18386 -0.43588 0.18516 -0.43704 C 0.18855 -0.44005 0.18933 -0.44213 0.1918 -0.44653 C 0.19232 -0.44884 0.19206 -0.45208 0.1931 -0.4537 C 0.19545 -0.45648 0.20118 -0.45833 0.20118 -0.4581 C 0.20625 -0.45694 0.21185 -0.45972 0.21055 -0.44653 C 0.21042 -0.44421 0.20873 -0.44329 0.20795 -0.44167 C 0.20521 -0.44329 0.20248 -0.44653 0.19987 -0.44167 C 0.19883 -0.44005 0.19896 -0.43704 0.19857 -0.43449 C 0.19896 -0.42894 0.19805 -0.42269 0.19987 -0.41782 C 0.20066 -0.41574 0.203 -0.41829 0.20391 -0.42037 C 0.20508 -0.42292 0.20469 -0.42662 0.20521 -0.42986 C 0.2056 -0.43218 0.20612 -0.43449 0.20651 -0.43704 C 0.21329 -0.425 0.20456 -0.43912 0.21329 -0.42986 C 0.21433 -0.4287 0.21498 -0.42662 0.21589 -0.425 C 0.21641 -0.43148 0.21446 -0.44005 0.21732 -0.44421 C 0.22279 -0.45231 0.23776 -0.44236 0.2267 -0.44884 C 0.22618 -0.45116 0.2267 -0.45602 0.22526 -0.45602 C 0.22383 -0.45602 0.22396 -0.45139 0.22396 -0.44884 C 0.22396 -0.43611 0.22487 -0.42338 0.22526 -0.41065 C 0.22618 -0.41389 0.22722 -0.41713 0.228 -0.42037 C 0.22852 -0.42269 0.22865 -0.42523 0.2293 -0.42755 C 0.23776 -0.45463 0.23138 -0.43333 0.23737 -0.44653 C 0.2418 -0.45625 0.23763 -0.45231 0.24401 -0.45602 C 0.24454 -0.45833 0.24467 -0.46088 0.24545 -0.46319 C 0.24701 -0.46829 0.25079 -0.47755 0.25079 -0.47731 C 0.25026 -0.475 0.25 -0.47245 0.24935 -0.47037 C 0.2487 -0.46782 0.2474 -0.46574 0.24675 -0.46319 C 0.24558 -0.45856 0.24401 -0.44884 0.24401 -0.44861 C 0.24493 -0.42569 0.2418 -0.41944 0.24805 -0.40602 C 0.24922 -0.40347 0.25053 -0.40069 0.25209 -0.39884 C 0.25326 -0.39745 0.25482 -0.39722 0.25612 -0.39653 C 0.27084 -0.40301 0.25625 -0.39329 0.26276 -0.44421 C 0.26329 -0.44792 0.26615 -0.44954 0.2681 -0.45116 C 0.27071 -0.45347 0.27618 -0.45602 0.27618 -0.45579 C 0.27709 -0.4537 0.27865 -0.45162 0.27891 -0.44884 C 0.27943 -0.43796 0.27813 -0.43241 0.27487 -0.425 C 0.27409 -0.42338 0.27318 -0.42153 0.27214 -0.42037 C 0.26888 -0.41644 0.26641 -0.41528 0.26276 -0.41319 C 0.26055 -0.41389 0.25704 -0.41181 0.25612 -0.41551 C 0.25469 -0.4213 0.25404 -0.43218 0.25743 -0.43449 C 0.26654 -0.44097 0.27709 -0.43611 0.28685 -0.43704 C 0.28894 -0.43727 0.30026 -0.43634 0.303 -0.44421 C 0.30443 -0.44838 0.3056 -0.45833 0.3056 -0.4581 C 0.30521 -0.46227 0.30625 -0.46806 0.3043 -0.47037 C 0.303 -0.47199 0.30053 -0.46528 0.3017 -0.46319 C 0.30274 -0.46111 0.3043 -0.46644 0.3056 -0.46782 C 0.31329 -0.44769 0.31003 -0.45926 0.30704 -0.41065 C 0.30691 -0.40833 0.30625 -0.41574 0.3056 -0.41782 C 0.30495 -0.42037 0.30391 -0.42269 0.303 -0.425 C 0.3043 -0.42593 0.3056 -0.42685 0.30704 -0.42755 C 0.31094 -0.42917 0.31615 -0.42708 0.31901 -0.43218 C 0.32162 -0.43681 0.3198 -0.44491 0.32045 -0.45116 C 0.32071 -0.45532 0.32123 -0.45926 0.32175 -0.46319 C 0.32396 -0.51019 0.31993 -0.49514 0.32579 -0.48472 C 0.32683 -0.48264 0.32839 -0.48148 0.32982 -0.47986 C 0.33425 -0.45602 0.33204 -0.4706 0.32982 -0.41782 C 0.32969 -0.41551 0.32904 -0.41296 0.32839 -0.41065 C 0.32774 -0.4081 0.32461 -0.40556 0.32579 -0.4037 C 0.32683 -0.40162 0.32852 -0.40648 0.32982 -0.40833 C 0.33217 -0.41204 0.33477 -0.41551 0.33646 -0.42037 C 0.33737 -0.42269 0.33803 -0.42546 0.3392 -0.42755 C 0.34024 -0.4294 0.3418 -0.43056 0.3431 -0.43218 C 0.34362 -0.43449 0.34375 -0.43727 0.34454 -0.43935 C 0.34662 -0.44491 0.34961 -0.44769 0.35248 -0.45116 C 0.35834 -0.46667 0.35651 -0.46505 0.35651 -0.425 C 0.35651 -0.41875 0.35665 -0.43819 0.35521 -0.44421 C 0.35469 -0.4463 0.35261 -0.44583 0.35118 -0.44653 C 0.34948 -0.44745 0.34766 -0.44815 0.34584 -0.44884 C 0.34362 -0.44815 0.33998 -0.45023 0.3392 -0.44653 C 0.33451 -0.42616 0.33881 -0.42616 0.34454 -0.42269 C 0.34896 -0.42338 0.35365 -0.42269 0.35795 -0.425 C 0.36094 -0.42685 0.36589 -0.43449 0.36589 -0.43426 L 0.5642 -0.43218 C 0.56954 -0.43171 0.60599 -0.41412 0.61641 -0.40833 C 0.63021 -0.40069 0.64362 -0.39074 0.65795 -0.38449 C 0.66316 -0.38218 0.66875 -0.38032 0.67396 -0.37731 C 0.69167 -0.36736 0.68269 -0.36782 0.70079 -0.36065 C 0.7043 -0.35926 0.70795 -0.35926 0.71146 -0.35833 C 0.7168 -0.35694 0.72214 -0.35509 0.72748 -0.35347 L 0.7892 -0.35602 C 0.79102 -0.35602 0.79271 -0.35764 0.79454 -0.35833 C 0.79675 -0.35926 0.79896 -0.36019 0.80118 -0.36065 C 0.8056 -0.36181 0.81016 -0.36227 0.81459 -0.36319 C 0.82709 -0.36574 0.82019 -0.36551 0.8267 -0.36551 L 0.8267 -0.36528 " pathEditMode="relative" rAng="0" ptsTypes="AAAAAAAAAAAAAAAAAAAAAAAAAAAAAAAAAAAAAAAAAAAAAAAAAAAAAAAAAAAAAAAAAAAAAAAAAAAAAAAAAAAAAAAAAAAAAAAAAAAAAAAAAAAAAAAAAAAAAAAAAAAAAAAAAAAAAAAAAAAAAAAAAAAAAAAAAAA">
                                      <p:cBhvr>
                                        <p:cTn id="5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792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42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219 -0.34745 L 0.14219 -0.34722 C 0.14753 -0.34676 0.15313 -0.34838 0.15821 -0.34514 C 0.15951 -0.34421 0.15769 -0.34005 0.15691 -0.33796 C 0.1517 -0.32593 0.15196 -0.32708 0.1461 -0.32361 C 0.14532 -0.32616 0.14193 -0.32986 0.14349 -0.33079 C 0.14935 -0.33426 0.15599 -0.33194 0.16224 -0.33333 C 0.16368 -0.33356 0.16498 -0.33449 0.16628 -0.33565 C 0.18438 -0.35023 0.16967 -0.34074 0.18503 -0.34977 C 0.19154 -0.3537 0.19037 -0.35278 0.18099 -0.34977 C 0.18321 -0.34907 0.18581 -0.34977 0.18763 -0.34745 C 0.18881 -0.34606 0.18868 -0.34282 0.18907 -0.34028 C 0.19206 -0.31296 0.18868 -0.33264 0.19167 -0.31667 C 0.19128 -0.32292 0.1918 -0.32986 0.19037 -0.33565 C 0.18972 -0.33796 0.18763 -0.33889 0.18633 -0.33796 C 0.18386 -0.33634 0.18099 -0.31667 0.18099 -0.31644 L 0.17969 -0.30949 C 0.17917 -0.30718 0.17683 -0.30208 0.17826 -0.30231 L 0.18907 -0.30463 C 0.19206 -0.30833 0.19441 -0.30903 0.19441 -0.31667 C 0.19441 -0.31898 0.1918 -0.32269 0.19297 -0.32361 C 0.19441 -0.325 0.19571 -0.3206 0.19701 -0.31898 C 0.19753 -0.3213 0.19805 -0.32361 0.19844 -0.32616 C 0.19896 -0.33009 0.19792 -0.33565 0.19974 -0.33796 C 0.20222 -0.34144 0.20599 -0.33958 0.20912 -0.34028 L 0.20782 -0.34745 C 0.20821 -0.34514 0.20886 -0.34282 0.20912 -0.34028 C 0.20977 -0.33495 0.20821 -0.32778 0.21042 -0.32361 C 0.21198 -0.32083 0.21016 -0.33264 0.21172 -0.33565 C 0.21381 -0.33912 0.2198 -0.34028 0.2198 -0.34005 C 0.22253 -0.33958 0.22644 -0.34213 0.22787 -0.33796 C 0.23021 -0.33125 0.22513 -0.31065 0.22917 -0.31412 C 0.2336 -0.31806 0.22943 -0.33171 0.23047 -0.34028 C 0.23086 -0.34306 0.2323 -0.34514 0.23321 -0.34745 C 0.2362 -0.34653 0.24284 -0.34653 0.24532 -0.34028 C 0.24623 -0.33773 0.2461 -0.33403 0.24662 -0.33079 C 0.2461 -0.32523 0.24662 -0.31921 0.24532 -0.31412 C 0.24388 -0.30926 0.23855 -0.30231 0.23855 -0.30208 C 0.22852 -0.30833 0.23685 -0.30093 0.23321 -0.33565 C 0.23295 -0.33843 0.23138 -0.34028 0.23047 -0.34282 L 0.24128 -0.34514 C 0.24571 -0.34606 0.25013 -0.3463 0.25469 -0.34745 C 0.25651 -0.34792 0.25821 -0.34884 0.26003 -0.34977 C 0.26263 -0.35139 0.26797 -0.35463 0.26797 -0.3544 C 0.27422 -0.37106 0.27435 -0.37431 0.27201 -0.36181 C 0.27162 -0.35301 0.27136 -0.34421 0.27071 -0.33565 C 0.27045 -0.33148 0.27149 -0.32245 0.26941 -0.32361 C 0.26003 -0.32917 0.27071 -0.33889 0.26537 -0.34514 C 0.26016 -0.35116 0.2629 -0.34907 0.2573 -0.35231 C 0.25782 -0.33889 0.25521 -0.32384 0.2586 -0.31181 C 0.26003 -0.30671 0.26498 -0.31319 0.26797 -0.31412 C 0.27136 -0.31528 0.27344 -0.31759 0.27605 -0.3213 C 0.27709 -0.32269 0.27787 -0.32454 0.27878 -0.32616 C 0.28217 -0.34421 0.27748 -0.32616 0.2961 -0.33796 C 0.3 -0.34051 0.29792 -0.34838 0.30013 -0.35231 C 0.30118 -0.35394 0.30287 -0.35394 0.30417 -0.35463 C 0.30508 -0.35625 0.30612 -0.35764 0.30691 -0.35949 C 0.31368 -0.37454 0.31094 -0.38843 0.31094 -0.32361 C 0.31094 -0.31505 0.31107 -0.34167 0.30951 -0.34977 C 0.30912 -0.35231 0.30691 -0.35139 0.30547 -0.35231 C 0.30287 -0.35139 0.29922 -0.35347 0.29753 -0.34977 C 0.29441 -0.34375 0.29701 -0.32292 0.29753 -0.31667 C 0.29922 -0.31736 0.30105 -0.31806 0.30287 -0.31898 C 0.31068 -0.32292 0.30274 -0.31991 0.31224 -0.32361 C 0.31446 -0.32454 0.31667 -0.32593 0.31888 -0.32616 C 0.33503 -0.32755 0.35105 -0.32778 0.36719 -0.32847 C 0.46081 -0.34236 0.40066 -0.33426 0.62162 -0.32847 C 0.63282 -0.32824 0.64388 -0.325 0.65508 -0.32361 C 0.66576 -0.32245 0.67657 -0.32222 0.68724 -0.3213 C 0.69076 -0.3206 0.69441 -0.31944 0.69792 -0.31898 C 0.70417 -0.31806 0.71042 -0.31782 0.71667 -0.31667 C 0.71901 -0.3162 0.7211 -0.31481 0.72344 -0.31412 C 0.72826 -0.31319 0.73321 -0.3125 0.73816 -0.31181 L 0.7461 -0.30718 C 0.74753 -0.30625 0.74896 -0.30602 0.75013 -0.30463 C 0.75157 -0.30301 0.75274 -0.30093 0.75417 -0.3 C 0.75638 -0.29861 0.75873 -0.29861 0.76094 -0.29745 C 0.76368 -0.2963 0.76615 -0.29398 0.76888 -0.29282 C 0.77071 -0.2919 0.77253 -0.2912 0.77422 -0.29051 C 0.77566 -0.28981 0.77696 -0.28866 0.77826 -0.28796 C 0.78008 -0.28704 0.78191 -0.28657 0.7836 -0.28565 C 0.7931 -0.28056 0.78868 -0.28102 0.7931 -0.28102 L 0.7931 -0.28079 " pathEditMode="relative" rAng="0" ptsTypes="AAAAAAAAAAAAAAAAAAAAAAAAAAAAAAAAAAAAAAAAAAAAAAAAAAAAAAAAAAAAAAAAAAAAAAAAAAAAAAAAAAA">
                                      <p:cBhvr>
                                        <p:cTn id="5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39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48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94 -0.25347 L -0.05494 -0.25324 C -0.05442 -0.23032 -0.05455 -0.20741 -0.05351 -0.18426 C -0.05338 -0.18194 -0.05247 -0.18912 -0.05221 -0.19144 C -0.04583 -0.25949 -0.05429 -0.18194 -0.04947 -0.22477 C -0.05 -0.23287 -0.04947 -0.24097 -0.05091 -0.24861 C -0.05143 -0.25139 -0.05325 -0.25324 -0.05494 -0.25347 C -0.05898 -0.25394 -0.06289 -0.25185 -0.06692 -0.25093 C -0.06783 -0.24954 -0.06901 -0.24815 -0.06966 -0.2463 C -0.07122 -0.24167 -0.07174 -0.23426 -0.06966 -0.22963 C -0.06875 -0.22755 -0.06692 -0.22801 -0.06562 -0.22731 C -0.05976 -0.22801 -0.05377 -0.22685 -0.04817 -0.22963 C -0.04687 -0.23032 -0.04726 -0.23426 -0.04687 -0.23681 C -0.04635 -0.23981 -0.04674 -0.24375 -0.04557 -0.2463 C -0.04427 -0.24907 -0.04192 -0.24931 -0.0401 -0.25093 C -0.025 -0.26597 -0.04101 -0.25162 -0.02812 -0.26296 C -0.02721 -0.26458 -0.02643 -0.2662 -0.02539 -0.26759 C -0.01757 -0.27894 -0.01757 -0.27199 -0.0026 -0.27014 C -0.00312 -0.26366 -0.00299 -0.25718 -0.00403 -0.25093 C -0.00442 -0.24815 -0.00989 -0.24236 -0.01067 -0.24144 C -0.01028 -0.24398 -0.01028 -0.24676 -0.00937 -0.24861 C -0.00742 -0.25278 -0.0039 -0.25417 -0.0013 -0.25579 C -0.00039 -0.25741 0.00013 -0.26065 0.00131 -0.26065 C 0.00534 -0.26065 0.00586 -0.25301 0.00678 -0.24861 C 0.0056 -0.23009 0.0086 -0.22894 0.00131 -0.22245 C 0.00013 -0.2213 -0.0013 -0.22083 -0.0026 -0.22014 C -0.00664 -0.22083 -0.01093 -0.21968 -0.01471 -0.22245 C -0.01601 -0.22338 -0.01601 -0.22708 -0.01601 -0.22963 C -0.01601 -0.25255 -0.01796 -0.24907 -0.01067 -0.25347 C -0.00442 -0.26088 -0.00091 -0.26713 0.00938 -0.25579 C 0.01211 -0.25278 0.00847 -0.24306 0.01068 -0.23912 C 0.01303 -0.23519 0.01693 -0.2375 0.02006 -0.23681 C 0.01967 -0.23032 0.0198 -0.22384 0.01875 -0.21759 C 0.01836 -0.21551 0.01732 -0.21319 0.01615 -0.21296 C 0.01433 -0.2125 0.0125 -0.21458 0.01068 -0.21528 C 0.01159 -0.22639 0.01029 -0.23333 0.01615 -0.23912 C 0.01862 -0.24167 0.02409 -0.24398 0.02409 -0.24375 C 0.025 -0.24144 0.02618 -0.23935 0.02683 -0.23681 C 0.028 -0.23218 0.02943 -0.22245 0.02943 -0.22222 C 0.03204 -0.23588 0.03295 -0.23796 0.02943 -0.2581 C 0.02904 -0.26065 0.02683 -0.25972 0.02553 -0.26065 C 0.02058 -0.25972 0.0155 -0.26042 0.01068 -0.2581 C 0.00938 -0.25764 0.01329 -0.25602 0.01472 -0.25579 C 0.02683 -0.2544 0.03881 -0.25417 0.05092 -0.25347 C 0.05131 -0.24537 0.0504 -0.23681 0.05222 -0.22963 C 0.05287 -0.22731 0.05508 -0.23079 0.05625 -0.23194 C 0.05912 -0.23472 0.06433 -0.24144 0.06433 -0.2412 C 0.06524 -0.24653 0.06771 -0.25602 0.06433 -0.26065 C 0.06303 -0.26227 0.06159 -0.25764 0.06029 -0.25579 C 0.05886 -0.2537 0.05795 -0.25023 0.05625 -0.24861 C 0.05378 -0.2463 0.04818 -0.24398 0.04818 -0.24375 C 0.04688 -0.24468 0.04467 -0.24398 0.04428 -0.2463 C 0.04206 -0.25764 0.04636 -0.25833 0.04961 -0.26296 C 0.05053 -0.26435 0.05131 -0.2662 0.05222 -0.26759 L 0.06303 -0.26528 C 0.06537 -0.26157 0.06394 -0.25417 0.06433 -0.24861 C 0.06485 -0.24074 0.06524 -0.23287 0.06563 -0.22477 C 0.06615 -0.2287 0.0668 -0.23264 0.06693 -0.23681 C 0.06758 -0.24699 0.06381 -0.26134 0.06836 -0.26759 C 0.07318 -0.27477 0.08086 -0.2662 0.08711 -0.26528 C 0.07605 -0.2588 0.08191 -0.26134 0.06967 -0.2581 C 0.07006 -0.25023 0.06928 -0.24167 0.07097 -0.23426 C 0.07162 -0.23171 0.07266 -0.23935 0.0737 -0.24144 C 0.0754 -0.24491 0.07904 -0.25093 0.07904 -0.25069 C 0.08425 -0.24167 0.08151 -0.24861 0.08308 -0.22731 C 0.08438 -0.20949 0.08399 -0.21389 0.08568 -0.19861 C 0.08659 -0.20093 0.08724 -0.20394 0.08842 -0.20579 C 0.09089 -0.20949 0.09336 -0.21343 0.09649 -0.21528 C 0.10157 -0.21829 0.10573 -0.22153 0.1112 -0.22245 C 0.11784 -0.22361 0.12461 -0.22407 0.13125 -0.22477 C 0.13269 -0.22569 0.13399 -0.22616 0.13529 -0.22731 C 0.14076 -0.23218 0.1379 -0.23079 0.14206 -0.23681 C 0.14323 -0.23843 0.14467 -0.23981 0.14597 -0.24144 C 0.15222 -0.24074 0.1586 -0.2412 0.16472 -0.23912 C 0.16654 -0.23843 0.16107 -0.23796 0.15938 -0.23681 C 0.14128 -0.22292 0.16836 -0.23958 0.15144 -0.22963 C 0.15912 -0.225 0.15326 -0.22731 0.16615 -0.22963 C 0.17149 -0.23056 0.17683 -0.23125 0.18217 -0.23194 C 0.18399 -0.23287 0.18581 -0.2331 0.1875 -0.23426 C 0.18907 -0.23542 0.19011 -0.23773 0.19154 -0.23912 C 0.19284 -0.24028 0.19428 -0.24074 0.19558 -0.24144 C 0.19701 -0.24931 0.19623 -0.24977 0.20092 -0.25347 C 0.20352 -0.25556 0.20899 -0.2581 0.20899 -0.25787 C 0.21094 -0.24769 0.21237 -0.24352 0.20899 -0.22963 C 0.20847 -0.22755 0.2073 -0.23287 0.20625 -0.23426 C 0.20508 -0.23611 0.20365 -0.2375 0.20222 -0.23912 C 0.20092 -0.23843 0.19909 -0.23866 0.19831 -0.23681 C 0.19714 -0.23426 0.1974 -0.23032 0.19688 -0.22731 C 0.19649 -0.22477 0.19597 -0.22245 0.19558 -0.22014 C 0.19649 -0.21852 0.19701 -0.21574 0.19831 -0.21528 C 0.20339 -0.21389 0.20404 -0.21898 0.20625 -0.22477 C 0.20834 -0.24722 0.20586 -0.24005 0.21029 -0.23194 C 0.21146 -0.22986 0.21303 -0.2287 0.21433 -0.22731 C 0.21524 -0.2287 0.21589 -0.23079 0.21706 -0.23194 C 0.22084 -0.23611 0.2336 -0.23657 0.23438 -0.23681 C 0.23125 -0.25347 0.23438 -0.24954 0.22774 -0.25347 C 0.22618 -0.24514 0.22448 -0.23935 0.22774 -0.22963 C 0.22839 -0.22778 0.22943 -0.23287 0.23034 -0.23426 C 0.23165 -0.23611 0.23308 -0.2375 0.23438 -0.23912 C 0.23529 -0.24144 0.23581 -0.24444 0.23711 -0.2463 C 0.23816 -0.24792 0.24011 -0.24699 0.24115 -0.24861 C 0.24206 -0.25046 0.24167 -0.2537 0.24245 -0.25579 C 0.2431 -0.25764 0.24428 -0.25903 0.24519 -0.26065 L 0.24779 -0.27477 L 0.24649 -0.26759 L 0.24519 -0.26065 C 0.24558 -0.23681 0.2448 -0.21273 0.24649 -0.18912 C 0.24662 -0.18657 0.24909 -0.18681 0.25053 -0.18681 C 0.25365 -0.18681 0.25678 -0.18843 0.2599 -0.18912 C 0.26029 -0.20509 0.26003 -0.22106 0.2612 -0.23681 C 0.26263 -0.25532 0.2668 -0.22593 0.2625 -0.24861 L 0.25456 -0.24398 L 0.25053 -0.24144 C 0.2461 -0.22986 0.24532 -0.23102 0.24909 -0.21065 C 0.24974 -0.20718 0.2556 -0.2044 0.25717 -0.20347 C 0.26211 -0.20417 0.26719 -0.20301 0.27188 -0.20579 C 0.27331 -0.20648 0.27331 -0.21042 0.27331 -0.21296 C 0.27331 -0.22569 0.27188 -0.26366 0.27188 -0.25093 C 0.27188 -0.23426 0.27279 -0.21759 0.27331 -0.20093 C 0.27409 -0.20347 0.27526 -0.20556 0.27592 -0.2081 C 0.28151 -0.22778 0.27227 -0.20208 0.27995 -0.22245 C 0.2823 -0.25972 0.2767 -0.23495 0.2974 -0.2463 C 0.2987 -0.24699 0.29805 -0.25116 0.2987 -0.25347 C 0.30092 -0.26134 0.30144 -0.26065 0.30547 -0.26528 C 0.30495 -0.24861 0.29922 -0.22963 0.30404 -0.21528 C 0.30704 -0.20648 0.31862 -0.2088 0.32149 -0.21759 C 0.32513 -0.2287 0.32019 -0.25301 0.31745 -0.26759 C 0.31797 -0.27083 0.31706 -0.27639 0.31875 -0.27731 C 0.32149 -0.2787 0.32683 -0.27245 0.32683 -0.27222 C 0.32865 -0.26921 0.3323 -0.26736 0.33217 -0.26296 C 0.33125 -0.23264 0.33269 -0.23032 0.32956 -0.21065 C 0.32917 -0.2081 0.32891 -0.20556 0.32813 -0.20347 C 0.32657 -0.19838 0.32279 -0.18912 0.32279 -0.18889 C 0.32188 -0.19144 0.3198 -0.19352 0.32019 -0.1963 C 0.32084 -0.20185 0.32553 -0.21065 0.32553 -0.21042 C 0.32787 -0.22292 0.32526 -0.21319 0.32956 -0.22245 C 0.33047 -0.22477 0.33125 -0.22731 0.33217 -0.22963 C 0.33438 -0.23449 0.33594 -0.23565 0.33894 -0.23912 C 0.33985 -0.24144 0.3405 -0.24421 0.34154 -0.2463 C 0.34362 -0.25046 0.34831 -0.2581 0.34831 -0.25787 C 0.3487 -0.26134 0.34792 -0.2662 0.34961 -0.26759 C 0.35092 -0.26875 0.35066 -0.26296 0.35092 -0.26065 C 0.35144 -0.25671 0.35326 -0.25231 0.35235 -0.24861 C 0.3517 -0.2463 0.34961 -0.25023 0.34831 -0.25093 C 0.34519 -0.25023 0.34011 -0.2537 0.33894 -0.24861 C 0.33282 -0.22361 0.3375 -0.22106 0.34428 -0.21296 C 0.41029 -0.2162 0.47644 -0.21644 0.54245 -0.22245 C 0.57253 -0.22523 0.60222 -0.23519 0.63217 -0.23912 C 0.67618 -0.24491 0.73464 -0.24676 0.78086 -0.24861 L 0.8599 -0.2463 C 0.86133 -0.24606 0.85964 -0.24074 0.8586 -0.23912 C 0.85678 -0.23634 0.85404 -0.23611 0.85183 -0.23426 C 0.8474 -0.23056 0.8431 -0.22616 0.83855 -0.22245 C 0.81615 -0.20463 0.83321 -0.22106 0.80495 -0.20093 C 0.80274 -0.19954 0.80053 -0.19769 0.79831 -0.1963 C 0.79441 -0.19352 0.79558 -0.19398 0.79297 -0.19398 L 0.79297 -0.19375 L 0.79297 -0.19398 L 0.79297 -0.19375 L 0.88008 -0.12708 L 0.88008 -0.12685 " pathEditMode="relative" rAng="0" ptsTypes="AAAAAAAAAAAAAAAAAAAAAAAAAAAAAAAAAAAAAAAAAAAAAAAAAAAAAAAAAAAAAAAAAAAAAAAAAAAAAAAAAAAAAAAAAAAAAAAAAAAAAAAAAAAAAAAAAAAAAAAAAAAAAAAAAAAAAAAAAAAAAAAAAAAAAAAAAAAAAAAAA">
                                      <p:cBhvr>
                                        <p:cTn id="6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937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48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-0.14259 L 0.14584 -0.14236 C 0.153 -0.14167 0.16016 -0.14213 0.16719 -0.14005 C 0.16862 -0.13981 0.16446 -0.13889 0.16329 -0.13773 C 0.15287 -0.12847 0.16524 -0.13657 0.15521 -0.13056 C 0.15391 -0.12894 0.15261 -0.12731 0.15118 -0.12593 C 0.14948 -0.12407 0.14649 -0.12454 0.14584 -0.12106 C 0.14532 -0.11875 0.14844 -0.11921 0.14987 -0.11875 C 0.15339 -0.11759 0.15704 -0.11713 0.16055 -0.1162 C 0.1629 -0.1169 0.17292 -0.11829 0.17657 -0.12106 C 0.18868 -0.13032 0.17032 -0.12222 0.18737 -0.12824 C 0.18555 -0.1294 0.17982 -0.13102 0.1806 -0.13773 C 0.18099 -0.14097 0.19037 -0.14583 0.1806 -0.14005 C 0.17969 -0.13773 0.17865 -0.13542 0.178 -0.13287 C 0.17513 -0.12292 0.17709 -0.11736 0.178 -0.1044 C 0.1806 -0.10602 0.18399 -0.10556 0.18594 -0.10926 C 0.18763 -0.11204 0.18698 -0.11713 0.18737 -0.12106 C 0.1879 -0.12731 0.18829 -0.1338 0.18868 -0.14005 L 0.19401 -0.12593 C 0.19493 -0.12338 0.19519 -0.11968 0.19675 -0.11875 L 0.20079 -0.1162 C 0.20118 -0.11875 0.20118 -0.12153 0.20209 -0.12338 C 0.20586 -0.13194 0.2155 -0.12986 0.21954 -0.13056 C 0.21901 -0.13287 0.21888 -0.13542 0.2181 -0.13773 C 0.21654 -0.14282 0.21276 -0.15208 0.21276 -0.15185 C 0.21237 -0.1456 0.21133 -0.13935 0.21146 -0.13287 C 0.21172 -0.12014 0.21042 -0.10579 0.21407 -0.09491 C 0.21576 -0.09005 0.21719 -0.10509 0.21954 -0.10926 C 0.22084 -0.11157 0.22201 -0.11412 0.22344 -0.1162 C 0.22904 -0.12407 0.23008 -0.12546 0.23555 -0.12824 C 0.23737 -0.12917 0.23907 -0.12986 0.24089 -0.13056 C 0.2418 -0.13287 0.24519 -0.13727 0.24362 -0.13773 C 0.23464 -0.14097 0.22891 -0.1375 0.22214 -0.13056 C 0.22071 -0.12917 0.21954 -0.12731 0.2181 -0.12593 C 0.21771 -0.12338 0.2168 -0.1213 0.2168 -0.11875 C 0.2168 -0.10556 0.21641 -0.09931 0.22214 -0.09259 C 0.22331 -0.09097 0.22487 -0.09097 0.22618 -0.09005 C 0.2293 -0.09097 0.23256 -0.09097 0.23555 -0.09259 C 0.23803 -0.09375 0.2405 -0.09884 0.24219 -0.10208 C 0.24271 -0.10602 0.24336 -0.10995 0.24362 -0.11389 C 0.24415 -0.12269 0.24271 -0.13218 0.24493 -0.14005 C 0.24636 -0.14514 0.24597 -0.12894 0.24623 -0.12338 C 0.24675 -0.11481 0.24701 -0.10602 0.24766 -0.09722 C 0.24805 -0.0912 0.24948 -0.08194 0.25026 -0.07569 C 0.25118 -0.08056 0.25222 -0.08519 0.253 -0.09005 C 0.25339 -0.09329 0.25378 -0.09653 0.2543 -0.09954 C 0.25508 -0.1044 0.25612 -0.10926 0.25704 -0.11389 L 0.25834 -0.12106 L 0.25964 -0.12824 C 0.26016 -0.13056 0.26016 -0.13333 0.26094 -0.13542 L 0.26641 -0.14954 C 0.26719 -0.15208 0.26849 -0.15417 0.26901 -0.15671 L 0.27032 -0.16389 C 0.27084 -0.14954 0.2711 -0.13542 0.27175 -0.12106 C 0.27188 -0.1162 0.27305 -0.10185 0.27305 -0.10671 C 0.27305 -0.11551 0.2724 -0.12431 0.27175 -0.13287 C 0.27149 -0.13542 0.27149 -0.13866 0.27032 -0.14005 C 0.2681 -0.14306 0.26237 -0.14491 0.26237 -0.14468 C 0.26016 -0.14398 0.25625 -0.1463 0.2556 -0.14259 C 0.25079 -0.11042 0.25248 -0.11181 0.26094 -0.10671 C 0.26589 -0.10764 0.27097 -0.10741 0.27579 -0.10926 C 0.28217 -0.11157 0.27813 -0.11435 0.28112 -0.12106 C 0.28204 -0.12338 0.28386 -0.12407 0.28516 -0.12593 C 0.28737 -0.12894 0.28933 -0.13264 0.2918 -0.13542 C 0.29297 -0.13657 0.29454 -0.13681 0.29584 -0.13773 C 0.3086 -0.1463 0.2974 -0.13935 0.30651 -0.14491 C 0.30782 -0.14722 0.30938 -0.14954 0.31055 -0.15208 C 0.31159 -0.15417 0.31211 -0.15718 0.31329 -0.15926 C 0.31433 -0.16111 0.31589 -0.16227 0.31719 -0.16389 C 0.30443 -0.17153 0.31771 -0.1662 0.31185 -0.12106 C 0.3112 -0.1162 0.31185 -0.1338 0.30925 -0.13542 L 0.30521 -0.13773 C 0.29844 -0.1338 0.30157 -0.13773 0.29844 -0.12106 L 0.29714 -0.11389 C 0.29766 -0.10764 0.29701 -0.10069 0.29844 -0.09491 C 0.29909 -0.09259 0.30118 -0.09306 0.30248 -0.09259 C 0.3043 -0.09167 0.30612 -0.09097 0.30782 -0.09005 C 0.3168 -0.09097 0.32579 -0.0912 0.33464 -0.09259 C 0.33607 -0.09259 0.33724 -0.09468 0.33868 -0.09491 C 0.34896 -0.09699 0.35925 -0.09722 0.36954 -0.09954 C 0.38386 -0.10278 0.39792 -0.10972 0.41237 -0.11157 C 0.44141 -0.11505 0.42579 -0.11343 0.45925 -0.1162 C 0.51719 -0.12778 0.49115 -0.12431 0.59584 -0.11875 C 0.60209 -0.11829 0.61459 -0.11389 0.61459 -0.11366 C 0.61771 -0.11227 0.62071 -0.11019 0.62396 -0.10926 C 0.62839 -0.10787 0.63295 -0.10764 0.63737 -0.10671 C 0.66055 -0.10208 0.6336 -0.10625 0.6655 -0.10208 C 0.67748 -0.09491 0.66589 -0.10093 0.69362 -0.09722 C 0.70886 -0.09514 0.70196 -0.09329 0.72032 -0.09259 C 0.73594 -0.0919 0.75157 -0.09259 0.76732 -0.09259 L 0.76732 -0.09236 " pathEditMode="relative" rAng="0" ptsTypes="AAAAAAAAAAAAAAAAAAAAAAAAAAAAAAAAAAAAAAAAAAAAAAAAAAAAAAAAAAAAAAAAAAAAAAAAAAAAAAAAAAAAAAAAAAA">
                                      <p:cBhvr>
                                        <p:cTn id="7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68" y="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uiExpand="1" build="p"/>
      <p:bldP spid="4" grpId="0" uiExpand="1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9928"/>
            <a:ext cx="10515600" cy="57080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err="1"/>
              <a:t>প্রশ্নমতে</a:t>
            </a:r>
            <a:r>
              <a:rPr lang="en-US" sz="4400" dirty="0"/>
              <a:t>,	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                       </a:t>
            </a:r>
            <a:r>
              <a:rPr lang="en-US" sz="4400" dirty="0" err="1" smtClean="0"/>
              <a:t>a+pd-d</a:t>
            </a:r>
            <a:r>
              <a:rPr lang="en-US" sz="4400" dirty="0" smtClean="0"/>
              <a:t> </a:t>
            </a:r>
            <a:r>
              <a:rPr lang="en-US" sz="4400" dirty="0"/>
              <a:t>= p</a:t>
            </a:r>
            <a:r>
              <a:rPr lang="en-US" sz="4400" baseline="30000" dirty="0"/>
              <a:t>2</a:t>
            </a:r>
            <a:r>
              <a:rPr lang="en-US" sz="4400" dirty="0"/>
              <a:t> …………….(1</a:t>
            </a:r>
            <a:r>
              <a:rPr lang="en-US" sz="4400" dirty="0" smtClean="0"/>
              <a:t>)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			</a:t>
            </a:r>
            <a:r>
              <a:rPr lang="en-US" sz="4400" dirty="0" err="1" smtClean="0"/>
              <a:t>a+qd-d</a:t>
            </a:r>
            <a:r>
              <a:rPr lang="en-US" sz="4400" dirty="0" smtClean="0"/>
              <a:t>=q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</a:t>
            </a:r>
            <a:r>
              <a:rPr lang="en-US" sz="4400" dirty="0"/>
              <a:t>……………..(2)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err="1"/>
              <a:t>সমীকরণ</a:t>
            </a:r>
            <a:r>
              <a:rPr lang="en-US" sz="4400" dirty="0"/>
              <a:t> (1</a:t>
            </a:r>
            <a:r>
              <a:rPr lang="en-US" sz="4400" dirty="0" smtClean="0"/>
              <a:t>) </a:t>
            </a:r>
            <a:r>
              <a:rPr lang="en-US" sz="4400" dirty="0" err="1" smtClean="0"/>
              <a:t>নং</a:t>
            </a:r>
            <a:r>
              <a:rPr lang="en-US" sz="4400" dirty="0" smtClean="0"/>
              <a:t> </a:t>
            </a:r>
            <a:r>
              <a:rPr lang="en-US" sz="4400" dirty="0" err="1" smtClean="0"/>
              <a:t>থেকে</a:t>
            </a:r>
            <a:r>
              <a:rPr lang="en-US" sz="4400" dirty="0" smtClean="0"/>
              <a:t> (2) </a:t>
            </a:r>
            <a:r>
              <a:rPr lang="en-US" sz="4400" dirty="0" err="1" smtClean="0"/>
              <a:t>নং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বিয়োগ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পাই</a:t>
            </a:r>
            <a:r>
              <a:rPr lang="en-US" sz="4400" dirty="0"/>
              <a:t>,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(</a:t>
            </a:r>
            <a:r>
              <a:rPr lang="en-US" sz="4400" dirty="0" err="1" smtClean="0"/>
              <a:t>a+pd-d</a:t>
            </a:r>
            <a:r>
              <a:rPr lang="en-US" sz="4400" dirty="0" smtClean="0"/>
              <a:t>)-(</a:t>
            </a:r>
            <a:r>
              <a:rPr lang="en-US" sz="4400" dirty="0" err="1" smtClean="0"/>
              <a:t>a+qd-d</a:t>
            </a:r>
            <a:r>
              <a:rPr lang="en-US" sz="4400" dirty="0" smtClean="0"/>
              <a:t>)</a:t>
            </a:r>
            <a:r>
              <a:rPr lang="en-US" sz="4400" dirty="0"/>
              <a:t>	= p</a:t>
            </a:r>
            <a:r>
              <a:rPr lang="en-US" sz="4400" baseline="30000" dirty="0"/>
              <a:t>2</a:t>
            </a:r>
            <a:r>
              <a:rPr lang="en-US" sz="4400" dirty="0"/>
              <a:t>- q</a:t>
            </a:r>
            <a:r>
              <a:rPr lang="en-US" sz="4400" baseline="30000" dirty="0"/>
              <a:t>2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err="1"/>
              <a:t>বা</a:t>
            </a:r>
            <a:r>
              <a:rPr lang="en-US" sz="4400" dirty="0"/>
              <a:t>, </a:t>
            </a:r>
            <a:r>
              <a:rPr lang="en-US" sz="4400" dirty="0" err="1"/>
              <a:t>a+pd-d-a-qd+d</a:t>
            </a:r>
            <a:r>
              <a:rPr lang="en-US" sz="4400" dirty="0"/>
              <a:t>	= p</a:t>
            </a:r>
            <a:r>
              <a:rPr lang="en-US" sz="4400" baseline="30000" dirty="0"/>
              <a:t>2</a:t>
            </a:r>
            <a:r>
              <a:rPr lang="en-US" sz="4400" dirty="0"/>
              <a:t>- q</a:t>
            </a:r>
            <a:r>
              <a:rPr lang="en-US" sz="4400" baseline="30000" dirty="0"/>
              <a:t>2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err="1"/>
              <a:t>বা</a:t>
            </a:r>
            <a:r>
              <a:rPr lang="en-US" sz="4400" dirty="0"/>
              <a:t>, </a:t>
            </a:r>
            <a:r>
              <a:rPr lang="en-US" sz="4400" dirty="0" err="1"/>
              <a:t>pd-qd</a:t>
            </a:r>
            <a:r>
              <a:rPr lang="en-US" sz="4400" dirty="0"/>
              <a:t>			= p</a:t>
            </a:r>
            <a:r>
              <a:rPr lang="en-US" sz="4400" baseline="30000" dirty="0"/>
              <a:t>2</a:t>
            </a:r>
            <a:r>
              <a:rPr lang="en-US" sz="4400" dirty="0"/>
              <a:t>- q</a:t>
            </a:r>
            <a:r>
              <a:rPr lang="en-US" sz="4400" baseline="30000" dirty="0"/>
              <a:t>2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err="1"/>
              <a:t>বা</a:t>
            </a:r>
            <a:r>
              <a:rPr lang="en-US" sz="4400" dirty="0"/>
              <a:t>, d(p-q)			= (</a:t>
            </a:r>
            <a:r>
              <a:rPr lang="en-US" sz="4400" dirty="0" err="1"/>
              <a:t>p+q</a:t>
            </a:r>
            <a:r>
              <a:rPr lang="en-US" sz="4400" dirty="0"/>
              <a:t>)(p-q)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err="1"/>
              <a:t>বা</a:t>
            </a:r>
            <a:r>
              <a:rPr lang="en-US" sz="4400" dirty="0"/>
              <a:t>, d					= (</a:t>
            </a:r>
            <a:r>
              <a:rPr lang="en-US" sz="4400" dirty="0" err="1"/>
              <a:t>p+q</a:t>
            </a:r>
            <a:r>
              <a:rPr lang="en-US" sz="4400" dirty="0"/>
              <a:t>)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54480" y="5555334"/>
            <a:ext cx="3693462" cy="5196260"/>
            <a:chOff x="894669" y="-147461"/>
            <a:chExt cx="3693462" cy="519626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26707">
              <a:off x="1159131" y="2277024"/>
              <a:ext cx="3429000" cy="2771775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00" r="-1333"/>
            <a:stretch/>
          </p:blipFill>
          <p:spPr>
            <a:xfrm rot="12600798">
              <a:off x="894669" y="-147461"/>
              <a:ext cx="45719" cy="2771775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</p:grpSp>
      <p:grpSp>
        <p:nvGrpSpPr>
          <p:cNvPr id="7" name="Group 6"/>
          <p:cNvGrpSpPr/>
          <p:nvPr/>
        </p:nvGrpSpPr>
        <p:grpSpPr>
          <a:xfrm>
            <a:off x="13100651" y="1149928"/>
            <a:ext cx="3693462" cy="5196260"/>
            <a:chOff x="894669" y="-147461"/>
            <a:chExt cx="3693462" cy="519626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26707">
              <a:off x="1159131" y="2277024"/>
              <a:ext cx="3429000" cy="2771775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00" r="-1333"/>
            <a:stretch/>
          </p:blipFill>
          <p:spPr>
            <a:xfrm rot="12600798">
              <a:off x="894669" y="-147461"/>
              <a:ext cx="45719" cy="2771775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</p:grpSp>
      <p:sp>
        <p:nvSpPr>
          <p:cNvPr id="10" name="TextBox 9"/>
          <p:cNvSpPr txBox="1"/>
          <p:nvPr/>
        </p:nvSpPr>
        <p:spPr>
          <a:xfrm>
            <a:off x="10403058" y="0"/>
            <a:ext cx="1901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শ্রেণি</a:t>
            </a:r>
            <a:r>
              <a:rPr lang="en-US" dirty="0" smtClean="0"/>
              <a:t>: </a:t>
            </a:r>
            <a:r>
              <a:rPr lang="en-US" dirty="0" err="1" smtClean="0"/>
              <a:t>নবম-দশম</a:t>
            </a:r>
            <a:endParaRPr lang="en-US" dirty="0" smtClean="0"/>
          </a:p>
          <a:p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গণিত</a:t>
            </a:r>
            <a:endParaRPr lang="en-US" dirty="0" smtClean="0"/>
          </a:p>
          <a:p>
            <a:r>
              <a:rPr lang="en-US" dirty="0" err="1" smtClean="0"/>
              <a:t>পাঠের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ধারা</a:t>
            </a:r>
            <a:r>
              <a:rPr lang="en-US" dirty="0" smtClean="0"/>
              <a:t>(13.1)</a:t>
            </a:r>
          </a:p>
          <a:p>
            <a:r>
              <a:rPr lang="en-US" dirty="0" err="1" smtClean="0"/>
              <a:t>তারিখ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56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04818 -1.05093 L -0.04818 -1.0507 C -0.04779 -1.03727 -0.04675 -1.02361 -0.04675 -1.00995 C -0.04675 -1.00556 -0.04649 -1.00023 -0.04818 -0.99722 C -0.04935 -0.99537 -0.05105 -0.99931 -0.05261 -0.99977 C -0.05586 -1.00093 -0.05925 -1.00139 -0.06263 -1.00232 C -0.06407 -1.00394 -0.06602 -1.00486 -0.06693 -1.00741 C -0.07006 -1.01574 -0.06732 -1.03519 -0.06693 -1.04074 C -0.06407 -1.03982 -0.06081 -1.04074 -0.05834 -1.0382 C -0.05118 -1.03102 -0.06342 -1.02662 -0.05261 -1.0331 C -0.05209 -1.03565 -0.05052 -1.0382 -0.05105 -1.04074 C -0.05196 -1.04468 -0.05795 -1.04745 -0.05977 -1.04838 C -0.05222 -1.05741 -0.04558 -1.06759 -0.03386 -1.05093 C -0.02995 -1.04583 -0.03477 -1.03403 -0.03529 -1.02546 C -0.03568 -1.02801 -0.03724 -1.03056 -0.03672 -1.0331 C -0.03607 -1.03588 -0.03334 -1.04074 -0.0323 -1.0382 C -0.03099 -1.03449 -0.03334 -1.02963 -0.03386 -1.02546 C -0.03425 -1.02801 -0.03529 -1.03033 -0.03529 -1.0331 C -0.03529 -1.03982 -0.03321 -1.0419 -0.03086 -1.04583 C -0.01797 -1.04144 -0.01927 -1.0463 -0.02513 -1.00486 C -0.02552 -1.00185 -0.0267 -1.01065 -0.028 -1.0125 C -0.02917 -1.01435 -0.03086 -1.01435 -0.0323 -1.01505 C -0.03086 -1.01759 -0.02904 -1.01968 -0.028 -1.02292 C -0.02644 -1.02801 -0.02461 -1.0419 -0.0237 -1.04838 C -0.02084 -1.04769 -0.01745 -1.04884 -0.01511 -1.04583 C -0.01342 -1.04375 -0.01498 -1.0382 -0.01355 -1.03565 C -0.01224 -1.0331 -0.00977 -1.03403 -0.00782 -1.0331 C -0.00677 -1.02755 -0.00326 -1.01366 -0.00925 -1.00995 L -0.01355 -1.00741 C -0.01276 -1.01806 -0.01498 -1.02801 -0.00782 -1.02801 C -0.00625 -1.02801 -0.00495 -1.02616 -0.00352 -1.02546 C -0.00248 -1.02037 -0.00039 -1.00463 -0.00065 -1.00995 C -0.00105 -1.02037 0.00052 -1.03148 -0.00209 -1.04074 C -0.00339 -1.0456 -0.00782 -1.04421 -0.01068 -1.04583 L -0.01511 -1.04838 L -0.00352 -1.05093 C -0.00065 -1.05185 0.00221 -1.0537 0.0052 -1.0537 C 0.00755 -1.0537 0.01002 -1.05185 0.01237 -1.05093 C 0.01145 -1.04931 0.01054 -1.04745 0.0095 -1.04583 C 0.00677 -1.04213 0.00078 -1.03565 0.00078 -1.03542 C 0.00013 -1.0338 -0.00417 -1.02384 -0.00352 -1.02037 C -0.00287 -1.0169 -0.00078 -1.01482 0.00078 -1.0125 C 0.00455 -1.00695 0.0052 -1.00741 0.0095 -1.00486 L 0.02539 -1.00741 C 0.02539 -1.00718 0.0289 -1.02662 0.02968 -1.03056 L 0.03112 -1.0382 C 0.03411 -1.03009 0.03776 -1.02431 0.03255 -1.0125 C 0.03073 -1.00833 0.02395 -1.00741 0.02395 -1.00718 C 0.02031 -1.02685 0.02513 -1.00301 0.01953 -1.02292 C 0.01888 -1.02523 0.01927 -1.0287 0.0181 -1.03056 C 0.01705 -1.03241 0.01523 -1.03218 0.0138 -1.0331 C 0.01432 -1.03565 0.0138 -1.04051 0.01523 -1.04074 C 0.03541 -1.04421 0.0427 -1.05347 0.04557 -1.03056 C 0.04622 -1.02546 0.04609 -1.02014 0.047 -1.01505 C 0.04752 -1.01227 0.04895 -1.00995 0.04987 -1.00741 C 0.04778 -0.98588 0.05104 -0.99676 0.04414 -0.98704 C 0.0401 -0.98125 0.04283 -0.98171 0.03971 -0.98171 L 0.33698 -0.15093 " pathEditMode="relative" rAng="0" ptsTypes="AAAAAAAAAAAAAAAAAAAAAAAAAAAAAAAAAAAAAAAAAAAAAAAAAAAAAAAAAA">
                                      <p:cBhvr>
                                        <p:cTn id="9" dur="4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42" y="4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4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94 -0.94005 L 0.08294 -0.93982 C 0.09427 -0.9257 0.09687 -0.92477 0.08867 -0.92963 C 0.08672 -0.92894 0.08424 -0.92986 0.08294 -0.92708 C 0.08086 -0.92315 0.08007 -0.91181 0.08007 -0.91158 C 0.08281 -0.9044 0.08619 -0.89028 0.0944 -0.90671 C 0.09739 -0.9125 0.09244 -0.925 0.09583 -0.92963 C 0.10052 -0.93611 0.10742 -0.93148 0.11315 -0.93218 C 0.11276 -0.93565 0.11263 -0.93935 0.11172 -0.94259 C 0.11119 -0.94468 0.10898 -0.95 0.10885 -0.94769 C 0.10833 -0.93241 0.10976 -0.9169 0.11028 -0.90162 C 0.12135 -0.92107 0.10846 -0.9007 0.11901 -0.91181 C 0.12122 -0.91412 0.12343 -0.92107 0.12474 -0.92454 C 0.12526 -0.92801 0.12461 -0.93264 0.12617 -0.93495 C 0.12851 -0.93843 0.13476 -0.94005 0.13476 -0.93982 C 0.13724 -0.93912 0.14088 -0.9412 0.14205 -0.9375 C 0.14349 -0.93241 0.14088 -0.91644 0.13776 -0.91181 C 0.13645 -0.91019 0.13476 -0.91019 0.13333 -0.90926 C 0.13151 -0.91019 0.12903 -0.90926 0.1276 -0.91181 C 0.12617 -0.91435 0.12669 -0.91875 0.12617 -0.92199 C 0.12578 -0.92454 0.12526 -0.92708 0.12474 -0.92963 C 0.12526 -0.93218 0.12526 -0.93519 0.12617 -0.9375 C 0.12838 -0.94259 0.13541 -0.95417 0.13919 -0.95787 C 0.14049 -0.95926 0.14205 -0.95926 0.14349 -0.96042 C 0.15468 -0.97037 0.14127 -0.96181 0.15208 -0.96806 C 0.15455 -0.96644 0.15859 -0.96736 0.15937 -0.96296 C 0.16549 -0.925 0.16132 -0.93033 0.15351 -0.93495 C 0.15117 -0.93403 0.14843 -0.93472 0.14635 -0.93218 C 0.14505 -0.93079 0.14492 -0.92732 0.14492 -0.92454 C 0.14492 -0.91852 0.14583 -0.91273 0.14635 -0.90671 C 0.15091 -0.90764 0.15859 -0.90625 0.16224 -0.91435 C 0.16315 -0.91644 0.16315 -0.91945 0.16367 -0.92199 C 0.16276 -0.92384 0.15976 -0.92546 0.1608 -0.92708 C 0.16185 -0.92917 0.16354 -0.92454 0.1651 -0.92454 C 0.17083 -0.92454 0.17669 -0.92639 0.18242 -0.92708 C 0.18385 -0.92894 0.18554 -0.92986 0.18672 -0.93218 C 0.19205 -0.94306 0.19192 -0.94491 0.19401 -0.95533 C 0.1957 -0.94583 0.19726 -0.94144 0.19401 -0.92963 C 0.19323 -0.92732 0.19362 -0.93542 0.19244 -0.9375 C 0.1914 -0.93935 0.18958 -0.93912 0.18815 -0.94005 C 0.1858 -0.93912 0.18203 -0.94144 0.18099 -0.9375 C 0.17968 -0.93218 0.18164 -0.91458 0.18528 -0.90926 C 0.18645 -0.90764 0.18815 -0.90741 0.18958 -0.90671 C 0.19349 -0.90741 0.19752 -0.90671 0.20117 -0.90926 C 0.20403 -0.91134 0.20429 -0.92083 0.20547 -0.92454 C 0.20625 -0.92662 0.20742 -0.92801 0.20833 -0.92963 C 0.21067 -0.94213 0.21198 -0.95718 0.22708 -0.93495 C 0.22994 -0.93056 0.21614 -0.92315 0.21419 -0.92199 C 0.21276 -0.92037 0.21132 -0.91829 0.20976 -0.9169 C 0.20846 -0.91574 0.20403 -0.91435 0.20547 -0.91435 C 0.21276 -0.91435 0.21992 -0.91597 0.22708 -0.9169 C 0.22994 -0.91852 0.2332 -0.91898 0.2358 -0.92199 C 0.23724 -0.92384 0.2388 -0.92523 0.2401 -0.92708 C 0.24114 -0.9287 0.24179 -0.93102 0.24297 -0.93218 C 0.24427 -0.9338 0.24583 -0.93403 0.24726 -0.93495 C 0.24778 -0.93218 0.24739 -0.92593 0.24869 -0.92708 C 0.25052 -0.9287 0.24895 -0.93472 0.25026 -0.9375 C 0.25117 -0.93958 0.25312 -0.93866 0.25455 -0.94005 C 0.25612 -0.94144 0.25742 -0.94329 0.25885 -0.94514 C 0.26132 -0.93218 0.26158 -0.93403 0.25885 -0.91435 C 0.25846 -0.91134 0.25729 -0.90857 0.25599 -0.90671 C 0.25481 -0.90486 0.25312 -0.90486 0.25169 -0.90417 C 0.24961 -0.90509 0.24218 -0.90579 0.24297 -0.91435 C 0.24336 -0.91783 0.24583 -0.91945 0.24726 -0.92199 C 0.24778 -0.92454 0.24804 -0.92732 0.24869 -0.92963 C 0.25052 -0.93611 0.25182 -0.93773 0.25455 -0.94259 C 0.25729 -0.95741 0.25377 -0.94375 0.26028 -0.95533 C 0.26158 -0.95764 0.26172 -0.96134 0.26315 -0.96296 C 0.26484 -0.96505 0.26705 -0.96458 0.26901 -0.96551 C 0.27044 -0.96644 0.27187 -0.96736 0.2733 -0.96806 C 0.27278 -0.96042 0.27252 -0.95278 0.27187 -0.94514 C 0.27161 -0.94236 0.27122 -0.93958 0.27044 -0.9375 C 0.26927 -0.93449 0.2651 -0.93287 0.26601 -0.92963 C 0.26627 -0.9287 0.27526 -0.93426 0.27617 -0.93495 C 0.27812 -0.93403 0.28099 -0.93542 0.2819 -0.93218 C 0.28385 -0.92546 0.28281 -0.9169 0.28333 -0.90926 C 0.28372 -0.90486 0.28437 -0.9007 0.28476 -0.89653 C 0.2858 -0.89815 0.28698 -0.89954 0.28776 -0.90162 C 0.28854 -0.90394 0.28763 -0.90903 0.28919 -0.90926 C 0.30586 -0.9125 0.32278 -0.91088 0.33958 -0.91181 L 0.44205 -0.90926 C 0.44583 -0.90926 0.447 -0.91296 0.44922 -0.9169 L 0.45351 -0.94005 L 0.45494 -0.94769 L 0.45351 -0.94005 C 0.45403 -0.92546 0.4526 -0.91019 0.45494 -0.89653 C 0.4556 -0.89306 0.46015 -0.8956 0.4608 -0.89908 C 0.46289 -0.91134 0.46145 -0.92477 0.46224 -0.9375 C 0.46237 -0.94005 0.46289 -0.94283 0.46367 -0.94514 C 0.46432 -0.94722 0.46562 -0.94861 0.46653 -0.95023 C 0.46705 -0.94769 0.46783 -0.94514 0.46797 -0.94259 C 0.46875 -0.93241 0.46601 -0.92014 0.4694 -0.91181 C 0.47148 -0.90695 0.47617 -0.91343 0.47955 -0.91435 C 0.48411 -0.92662 0.4819 -0.91921 0.48528 -0.9375 L 0.48672 -0.94514 L 0.48815 -0.95278 C 0.48776 -0.95625 0.48854 -0.96158 0.48672 -0.96296 C 0.48541 -0.96435 0.48502 -0.9581 0.48528 -0.95533 C 0.48554 -0.95232 0.4875 -0.95046 0.48815 -0.94769 C 0.48945 -0.94283 0.49101 -0.93218 0.49101 -0.93195 C 0.49062 -0.9213 0.49075 -0.90995 0.48958 -0.89908 C 0.48815 -0.88495 0.47369 -0.88889 0.50117 -0.89375 C 0.50208 -0.89375 0.57005 -0.89306 0.59062 -0.88866 C 0.66692 -0.87269 0.60156 -0.88241 0.6483 -0.87593 C 0.66276 -0.87083 0.67278 -0.86667 0.68724 -0.8632 C 0.69153 -0.86204 0.6957 -0.86181 0.70026 -0.86065 C 0.70494 -0.85926 0.71458 -0.85533 0.71458 -0.85509 L 0.88776 -0.82454 " pathEditMode="relative" rAng="0" ptsTypes="AAAAAAAAAAAAAAAAAAAAAAAAAAAAAAAAAAAAAAAAAAAAAAAAAAAAAAAAAAAAAAAAAAAAAAAAAAAAAAAAAAAAAAAAAAAAAAAAAAAAAAAAAAAA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91" y="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49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5846 -0.2081 L -0.85846 -0.20787 C -0.85508 -0.20371 -0.8513 -0.20047 -0.84844 -0.19514 C -0.84726 -0.19329 -0.84583 -0.18935 -0.84687 -0.1875 C -0.84805 -0.18565 -0.84987 -0.18912 -0.8513 -0.19005 C -0.85364 -0.18912 -0.85625 -0.18912 -0.85846 -0.1875 C -0.85976 -0.18658 -0.86172 -0.18472 -0.86133 -0.18241 C -0.86094 -0.1794 -0.85846 -0.17894 -0.85703 -0.17732 C -0.85612 -0.17986 -0.85586 -0.18496 -0.85417 -0.18496 C -0.85208 -0.18496 -0.85143 -0.17963 -0.84987 -0.17732 C -0.84844 -0.17523 -0.84687 -0.17384 -0.84544 -0.17199 C -0.84505 -0.17639 -0.84466 -0.18079 -0.84401 -0.18496 C -0.84362 -0.1875 -0.84388 -0.19097 -0.84258 -0.19259 C -0.83867 -0.19769 -0.82812 -0.19931 -0.82383 -0.20023 C -0.82526 -0.20209 -0.82695 -0.20324 -0.82812 -0.20533 C -0.83281 -0.21366 -0.8293 -0.21783 -0.83398 -0.20533 C -0.83346 -0.19607 -0.83724 -0.18148 -0.83255 -0.17732 C -0.82825 -0.17338 -0.82643 -0.19051 -0.82239 -0.19514 C -0.8125 -0.20695 -0.81706 -0.20347 -0.80937 -0.2081 C -0.81042 -0.20625 -0.8112 -0.20417 -0.81237 -0.20278 C -0.81367 -0.20139 -0.81575 -0.20255 -0.81667 -0.20023 C -0.81836 -0.19584 -0.81953 -0.18496 -0.81953 -0.18472 C -0.81901 -0.18148 -0.81927 -0.17732 -0.8181 -0.17454 C -0.81562 -0.16922 -0.81185 -0.17315 -0.80937 -0.17454 C -0.80898 -0.17732 -0.80833 -0.17963 -0.80794 -0.18241 C -0.80742 -0.1875 -0.80859 -0.19398 -0.80651 -0.19769 C -0.80521 -0.20023 -0.8056 -0.19097 -0.80508 -0.1875 C -0.80469 -0.18496 -0.80417 -0.18241 -0.80364 -0.17986 C -0.80312 -0.16875 -0.80403 -0.15718 -0.80221 -0.14653 C -0.80169 -0.14352 -0.80026 -0.15139 -0.79935 -0.15417 C -0.79831 -0.15741 -0.79778 -0.16134 -0.79648 -0.16435 C -0.79479 -0.16829 -0.79245 -0.17107 -0.79062 -0.17454 C -0.77982 -0.19722 -0.79479 -0.16991 -0.78489 -0.1875 C -0.78138 -0.20625 -0.78281 -0.19769 -0.7806 -0.2132 C -0.78242 -0.16968 -0.78047 -0.17107 -0.78346 -0.19005 C -0.78385 -0.19259 -0.78411 -0.19537 -0.78489 -0.19769 C -0.78607 -0.2007 -0.78776 -0.20278 -0.78919 -0.20533 C -0.79062 -0.20463 -0.79219 -0.20417 -0.79362 -0.20278 C -0.7987 -0.19838 -0.80221 -0.19306 -0.79648 -0.17986 C -0.79453 -0.17547 -0.78776 -0.17454 -0.78776 -0.17431 C -0.78398 -0.17547 -0.77982 -0.17454 -0.7763 -0.17732 C -0.77461 -0.17824 -0.77448 -0.18241 -0.77344 -0.18496 C -0.77252 -0.18681 -0.77174 -0.18912 -0.77044 -0.19005 C -0.7668 -0.19259 -0.75898 -0.19514 -0.75898 -0.19491 C -0.75755 -0.19699 -0.75599 -0.19838 -0.75469 -0.20023 C -0.75351 -0.20185 -0.75286 -0.20417 -0.75169 -0.20533 C -0.75039 -0.20672 -0.74883 -0.20718 -0.74739 -0.2081 C -0.74648 -0.20972 -0.7457 -0.21181 -0.74453 -0.2132 C -0.74323 -0.21459 -0.74062 -0.2132 -0.74023 -0.21574 C -0.73945 -0.21991 -0.74114 -0.22431 -0.74167 -0.22847 C -0.74635 -0.20347 -0.74427 -0.21852 -0.74596 -0.18241 C -0.74687 -0.1875 -0.74818 -0.19259 -0.74883 -0.19769 C -0.74935 -0.20116 -0.74909 -0.20533 -0.75026 -0.2081 C -0.7513 -0.21019 -0.75312 -0.20972 -0.75469 -0.21065 C -0.7612 -0.19283 -0.75924 -0.20093 -0.76185 -0.1875 C -0.76042 -0.175 -0.76159 -0.16273 -0.74883 -0.17732 C -0.74479 -0.18195 -0.74023 -0.19769 -0.74023 -0.19746 C -0.73971 -0.20023 -0.73984 -0.20347 -0.7388 -0.20533 C -0.73763 -0.20741 -0.73594 -0.2081 -0.73437 -0.2081 C -0.72956 -0.2081 -0.72487 -0.20625 -0.72005 -0.20533 L -0.72864 -0.19514 L -0.73294 -0.19005 C -0.73151 -0.18912 -0.73021 -0.1875 -0.72864 -0.1875 C -0.72565 -0.1875 -0.7168 -0.18889 -0.71276 -0.19259 C -0.70156 -0.20255 -0.71497 -0.19375 -0.70417 -0.20023 C -0.7056 -0.20116 -0.70703 -0.20324 -0.70846 -0.20278 C -0.71302 -0.20139 -0.71315 -0.19607 -0.71419 -0.19005 C -0.7138 -0.18565 -0.71497 -0.17917 -0.71276 -0.17732 C -0.70338 -0.16875 -0.70286 -0.17917 -0.7013 -0.1875 C -0.70078 -0.19954 -0.70065 -0.21158 -0.69987 -0.22338 C -0.69961 -0.22616 -0.69948 -0.22917 -0.69844 -0.23102 C -0.69726 -0.2331 -0.69544 -0.23287 -0.69401 -0.23357 C -0.69258 -0.23287 -0.6901 -0.2338 -0.68971 -0.23102 C -0.68815 -0.2213 -0.69153 -0.21482 -0.69401 -0.2081 C -0.69258 -0.20718 -0.69127 -0.20579 -0.68971 -0.20533 C -0.6694 -0.19977 -0.67578 -0.21389 -0.67383 -0.17199 L -0.622 -0.17454 L -0.50794 -0.17732 C -0.50456 -0.17755 -0.50273 -0.18496 -0.50078 -0.19005 L -0.49505 -0.20533 C -0.49544 -0.21065 -0.49349 -0.22084 -0.49648 -0.22084 C -0.49948 -0.22084 -0.49844 -0.21065 -0.49935 -0.20533 L -0.50078 -0.19769 L -0.50221 -0.19005 C -0.50169 -0.18403 -0.50182 -0.17778 -0.50078 -0.17199 C -0.49974 -0.16597 -0.49648 -0.16181 -0.49362 -0.15926 C -0.49219 -0.1581 -0.49075 -0.15764 -0.48919 -0.15672 C -0.48594 -0.15764 -0.48112 -0.1544 -0.47917 -0.15926 C -0.47734 -0.16366 -0.48073 -0.16991 -0.48203 -0.17454 C -0.48294 -0.17801 -0.48411 -0.18148 -0.48489 -0.18496 C -0.48646 -0.19097 -0.48672 -0.1963 -0.48776 -0.20278 C -0.48828 -0.20556 -0.4888 -0.2081 -0.48919 -0.21065 C -0.4888 -0.2132 -0.4888 -0.21621 -0.48776 -0.21829 C -0.48581 -0.22269 -0.48203 -0.22431 -0.47917 -0.22593 C -0.47773 -0.225 -0.47591 -0.22523 -0.47487 -0.22338 C -0.472 -0.21852 -0.47396 -0.20347 -0.47487 -0.20023 C -0.47656 -0.19398 -0.48164 -0.18866 -0.48489 -0.18496 C -0.48763 -0.1706 -0.48932 -0.16945 -0.47044 -0.17454 C -0.46875 -0.175 -0.46862 -0.17986 -0.46758 -0.18241 C -0.4681 -0.19422 -0.46901 -0.20625 -0.46901 -0.21829 C -0.46901 -0.22431 -0.46966 -0.23148 -0.46758 -0.23611 C -0.46653 -0.23866 -0.46601 -0.23079 -0.46471 -0.22847 C -0.46354 -0.22639 -0.46185 -0.225 -0.46042 -0.22338 L -0.45755 -0.2081 L -0.45612 -0.20023 C -0.45651 -0.19005 -0.45677 -0.17963 -0.45755 -0.16945 C -0.45768 -0.1669 -0.4582 -0.16412 -0.45898 -0.16181 C -0.45963 -0.15972 -0.46094 -0.15834 -0.46185 -0.15672 C -0.46042 -0.15579 -0.45898 -0.15417 -0.45755 -0.15417 C -0.4319 -0.15417 -0.43008 -0.15509 -0.41133 -0.15926 L -0.33633 -0.15672 C -0.2819 -0.15324 -0.37565 -0.15417 -0.322 -0.15417 L -0.11276 -0.05394 " pathEditMode="relative" rAng="0" ptsTypes="AAAAAAAAAAAAAAAAAAAAAAAAAAAAAAAAAAAAAAAAAAAAAAAAAAAAAAAAAAAAAAAAAAAAAAAAAAAAAAAAAAAAAAAAAAAAAAAAAAAAAAAAAAAAAAAAA">
                                      <p:cBhvr>
                                        <p:cTn id="2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35" y="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0846 -0.12847 L -1.00846 -0.12824 C -1.0082 -0.12269 -1.00547 -0.10324 -1.00846 -0.09514 C -1.0095 -0.09236 -1.01133 -0.09167 -1.01276 -0.08982 C -1.01198 -0.09607 -1.01211 -0.10209 -1.00846 -0.10533 C -1.00573 -0.10764 -0.99987 -0.11042 -0.99987 -0.11019 C -0.99844 -0.10949 -0.99674 -0.10949 -0.99557 -0.10787 C -0.99414 -0.10602 -0.99388 -0.09792 -0.99258 -0.10023 C -0.99127 -0.10255 -0.99349 -0.10695 -0.99401 -0.11042 C -0.99453 -0.11297 -0.99479 -0.11574 -0.99557 -0.11806 C -0.99896 -0.12824 -1.00794 -0.12523 -0.98542 -0.1206 C -0.98802 -0.10672 -0.98763 -0.11759 -0.98255 -0.11042 C -0.98112 -0.10857 -0.9806 -0.10533 -0.97969 -0.10278 C -0.97995 -0.10023 -0.98008 -0.08287 -0.98542 -0.08472 C -0.98711 -0.08542 -0.98737 -0.08982 -0.98828 -0.09236 C -0.98776 -0.09514 -0.98828 -0.09954 -0.98685 -0.10023 C -0.97357 -0.10602 -0.97864 -0.08797 -0.97526 -0.10533 C -0.97578 -0.11297 -0.97825 -0.12107 -0.97682 -0.12847 C -0.97604 -0.13172 -0.97161 -0.12917 -0.97096 -0.1257 C -0.96979 -0.11922 -0.972 -0.11204 -0.97239 -0.10533 C -0.97278 -0.11019 -0.97409 -0.13403 -0.97682 -0.13866 L -0.97969 -0.14375 C -0.98203 -0.14283 -0.98515 -0.14422 -0.98685 -0.14121 C -0.98776 -0.13959 -0.98502 -0.1375 -0.98398 -0.13611 C -0.98268 -0.13403 -0.98125 -0.13241 -0.97969 -0.13102 C -0.97513 -0.12685 -0.96797 -0.12685 -0.9638 -0.1257 C -0.96094 -0.125 -0.95807 -0.12408 -0.95508 -0.12315 C -0.95846 -0.10533 -0.95508 -0.10949 -0.96237 -0.10533 C -0.96224 -0.10509 -0.95664 -0.08658 -0.95364 -0.09514 C -0.95143 -0.10162 -0.95273 -0.11042 -0.95221 -0.11806 C -0.95039 -0.11713 -0.94401 -0.11505 -0.94505 -0.10787 C -0.94544 -0.10533 -0.94792 -0.10625 -0.94935 -0.10533 C -0.95078 -0.10625 -0.9526 -0.10602 -0.95364 -0.10787 C -0.95651 -0.11297 -0.95469 -0.11806 -0.95364 -0.12315 C -0.94792 -0.12246 -0.94206 -0.12199 -0.93633 -0.1206 C -0.93489 -0.12037 -0.93268 -0.1206 -0.93203 -0.11806 C -0.93138 -0.11574 -0.93255 -0.1125 -0.93346 -0.11042 C -0.93463 -0.1081 -0.93633 -0.10695 -0.93776 -0.10533 C -0.93685 -0.10278 -0.93633 -0.09954 -0.93489 -0.09769 C -0.93372 -0.09584 -0.9319 -0.09653 -0.9306 -0.09514 C -0.92943 -0.09375 -0.92864 -0.09167 -0.92773 -0.08982 C -0.92825 -0.09329 -0.92838 -0.09699 -0.92917 -0.10023 C -0.92982 -0.10301 -0.93125 -0.10509 -0.93203 -0.10787 C -0.93268 -0.11019 -0.93307 -0.11297 -0.93346 -0.11551 C -0.94075 -0.11134 -0.93737 -0.11551 -0.94075 -0.09769 L -0.94219 -0.08982 C -0.94114 -0.0882 -0.94062 -0.08472 -0.93932 -0.08472 C -0.9362 -0.08472 -0.9306 -0.08982 -0.9306 -0.08959 C -0.9237 -0.10232 -0.93255 -0.08727 -0.92344 -0.10023 C -0.91315 -0.11482 -0.92956 -0.09468 -0.91614 -0.11042 C -0.91862 -0.11134 -0.92161 -0.10996 -0.92344 -0.11297 C -0.92435 -0.11459 -0.92174 -0.1169 -0.92057 -0.11806 C -0.91927 -0.11945 -0.91758 -0.11991 -0.91614 -0.1206 C -0.91523 -0.11898 -0.91367 -0.11783 -0.91328 -0.11551 C -0.91211 -0.1081 -0.91341 -0.08519 -0.91185 -0.09236 C -0.90026 -0.14398 -0.92877 -0.12639 -0.88594 -0.13102 C -0.89323 -0.11806 -0.88463 -0.13472 -0.89023 -0.11806 C -0.89088 -0.11597 -0.89219 -0.11459 -0.8931 -0.11297 C -0.89596 -0.09769 -0.89622 -0.1 -0.8931 -0.07454 C -0.89284 -0.07222 -0.89114 -0.07107 -0.89023 -0.06945 C -0.8888 -0.07107 -0.88685 -0.07199 -0.88594 -0.07454 C -0.88424 -0.07917 -0.88307 -0.08982 -0.88307 -0.08959 C -0.88255 -0.09514 -0.8819 -0.10023 -0.88151 -0.10533 C -0.87969 -0.13079 -0.88268 -0.13519 -0.87721 -0.1206 C -0.87773 -0.1257 -0.87656 -0.13241 -0.87864 -0.13611 C -0.87995 -0.1382 -0.88125 -0.13148 -0.88151 -0.12847 C -0.88177 -0.1257 -0.8806 -0.12315 -0.88008 -0.1206 C -0.87969 -0.12084 -0.86263 -0.125 -0.86133 -0.1257 C -0.86015 -0.12662 -0.8595 -0.12917 -0.85846 -0.13102 C -0.85299 -0.10139 -0.86302 -0.15834 -0.85846 -0.06945 C -0.85833 -0.06667 -0.8556 -0.06759 -0.85417 -0.0669 C -0.85273 -0.06945 -0.85143 -0.07222 -0.84987 -0.07454 C -0.84857 -0.07639 -0.84648 -0.07709 -0.84557 -0.07963 C -0.84388 -0.08426 -0.84258 -0.09514 -0.84258 -0.09491 C -0.84219 -0.10695 -0.84466 -0.12084 -0.84114 -0.13102 C -0.83945 -0.13611 -0.83424 -0.13079 -0.83112 -0.12847 C -0.82956 -0.12709 -0.8289 -0.12361 -0.82825 -0.1206 C -0.82695 -0.11574 -0.82278 -0.10232 -0.82526 -0.10533 C -0.83086 -0.11204 -0.82799 -0.10949 -0.83398 -0.11297 C -0.83633 -0.11204 -0.83971 -0.11389 -0.84114 -0.11042 C -0.84245 -0.10764 -0.84153 -0.10139 -0.83971 -0.10023 C -0.83659 -0.09815 -0.83307 -0.10185 -0.82969 -0.10278 C -0.82864 -0.1044 -0.82786 -0.10625 -0.82682 -0.10787 C -0.82539 -0.10972 -0.82357 -0.11065 -0.82239 -0.11297 C -0.8168 -0.12547 -0.82604 -0.11759 -0.81667 -0.12315 C -0.81523 -0.12153 -0.81302 -0.12107 -0.81237 -0.11806 C -0.8082 -0.1 -0.82031 -0.12084 -0.81237 -0.10278 C -0.80989 -0.09699 -0.80599 -0.09329 -0.80364 -0.08727 L -0.80078 -0.07963 C -0.79987 -0.08218 -0.79857 -0.08449 -0.79792 -0.08727 C -0.79713 -0.09051 -0.797 -0.09422 -0.79648 -0.09769 C -0.79557 -0.10278 -0.79453 -0.10787 -0.79362 -0.11297 C -0.79193 -0.12176 -0.79049 -0.1257 -0.79648 -0.11297 C -0.79752 -0.11065 -0.79844 -0.10787 -0.79935 -0.10533 C -0.80208 -0.09097 -0.80312 -0.08866 -0.79935 -0.0669 C -0.79896 -0.06435 -0.79648 -0.06505 -0.79505 -0.06435 C -0.79401 -0.06759 -0.79297 -0.07107 -0.79219 -0.07454 C -0.79088 -0.07963 -0.78997 -0.08727 -0.78919 -0.09236 C -0.7888 -0.10023 -0.78854 -0.10787 -0.78776 -0.11551 C -0.78763 -0.11829 -0.7875 -0.1213 -0.78633 -0.12315 C -0.78528 -0.12523 -0.78346 -0.125 -0.78203 -0.1257 C -0.7806 -0.125 -0.77877 -0.12523 -0.77773 -0.12315 C -0.775 -0.11852 -0.77669 -0.10672 -0.77773 -0.10278 C -0.77825 -0.10047 -0.77969 -0.09931 -0.7806 -0.09769 C -0.77969 -0.09584 -0.7789 -0.09352 -0.77773 -0.09236 C -0.775 -0.09005 -0.76901 -0.08727 -0.76901 -0.08704 C -0.76862 -0.10093 -0.77161 -0.11667 -0.76758 -0.12847 C -0.76562 -0.13426 -0.75924 -0.12963 -0.75612 -0.1257 C -0.75469 -0.12408 -0.7582 -0.12084 -0.75898 -0.11806 C -0.76497 -0.09699 -0.75508 -0.12477 -0.76328 -0.10278 C -0.76276 -0.09769 -0.76406 -0.09074 -0.76185 -0.08727 C -0.76002 -0.08449 -0.75586 -0.08611 -0.75469 -0.08982 C -0.75234 -0.09746 -0.7539 -0.10695 -0.75325 -0.11551 C -0.75286 -0.11898 -0.75221 -0.12246 -0.75169 -0.1257 C -0.74505 -0.125 -0.73724 -0.12963 -0.73151 -0.12315 C -0.72864 -0.11991 -0.73776 -0.11736 -0.74023 -0.11297 L -0.7431 -0.10787 C -0.74362 -0.10533 -0.74505 -0.10278 -0.74453 -0.10023 C -0.74388 -0.09722 -0.74153 -0.09699 -0.74023 -0.09514 C -0.73867 -0.09283 -0.73737 -0.08982 -0.73594 -0.08727 C -0.73281 -0.07107 -0.73294 -0.06875 -0.73294 -0.11297 C -0.73294 -0.11736 -0.73398 -0.1044 -0.7345 -0.10023 C -0.73685 -0.10093 -0.74088 -0.09861 -0.74167 -0.10278 C -0.74232 -0.10625 -0.73789 -0.10672 -0.73594 -0.10787 C -0.73307 -0.10926 -0.73008 -0.10949 -0.72721 -0.11042 C -0.72487 -0.11111 -0.72239 -0.11204 -0.72005 -0.11297 C -0.71497 -0.12199 -0.71758 -0.11574 -0.71419 -0.13357 L -0.71575 -0.1257 C -0.71523 -0.11204 -0.71549 -0.09838 -0.71419 -0.08472 C -0.71315 -0.07315 -0.70963 -0.08287 -0.70846 -0.08472 C -0.70807 -0.09213 -0.70651 -0.12199 -0.7056 -0.13102 C -0.70534 -0.13357 -0.70469 -0.13611 -0.70417 -0.13866 C -0.7013 -0.13773 -0.69805 -0.13866 -0.69544 -0.13611 C -0.69258 -0.1331 -0.69479 -0.12037 -0.69544 -0.11806 C -0.69648 -0.11505 -0.69805 -0.11227 -0.69987 -0.11042 C -0.70247 -0.10787 -0.70846 -0.10533 -0.70846 -0.10509 C -0.70169 -0.09306 -0.70534 -0.09653 -0.69844 -0.09236 C -0.69739 -0.09074 -0.69258 -0.08148 -0.69114 -0.08218 C -0.68971 -0.08287 -0.6901 -0.08727 -0.68971 -0.08982 C -0.68607 -0.1125 -0.69036 -0.08935 -0.68685 -0.10787 C -0.68633 -0.11644 -0.6862 -0.125 -0.68542 -0.13357 C -0.68515 -0.13611 -0.68555 -0.14121 -0.68398 -0.14121 C -0.68229 -0.14121 -0.6819 -0.13611 -0.68112 -0.13357 C -0.68008 -0.13009 -0.67917 -0.12662 -0.67825 -0.12315 C -0.67708 -0.11111 -0.67357 -0.07222 -0.67239 -0.06945 C -0.67083 -0.06528 -0.66758 -0.07431 -0.66523 -0.07709 C -0.66315 -0.0794 -0.66146 -0.08241 -0.6595 -0.08472 C -0.65807 -0.08658 -0.65651 -0.0882 -0.65508 -0.08982 C -0.65469 -0.09236 -0.65364 -0.09491 -0.65364 -0.09769 C -0.65364 -0.13009 -0.66107 -0.13195 -0.65078 -0.1257 C -0.64909 -0.1169 -0.64726 -0.11065 -0.65078 -0.10023 C -0.65143 -0.09815 -0.6526 -0.10371 -0.65364 -0.10533 C -0.65508 -0.10718 -0.65651 -0.1088 -0.65794 -0.11042 C -0.65859 -0.10926 -0.6651 -0.10093 -0.6595 -0.09769 C -0.65716 -0.0963 -0.65469 -0.09931 -0.65221 -0.10023 C -0.64219 -0.11204 -0.64544 -0.10533 -0.64075 -0.11806 C -0.63255 -0.10371 -0.64492 -0.12755 -0.63633 -0.08982 C -0.63581 -0.0875 -0.63346 -0.08866 -0.63203 -0.08727 C -0.62083 -0.07732 -0.63424 -0.08611 -0.62344 -0.07963 C -0.62031 -0.07408 -0.61901 -0.06875 -0.61758 -0.08472 C -0.61458 -0.12037 -0.62357 -0.13472 -0.61042 -0.1463 C -0.60898 -0.14746 -0.60755 -0.14792 -0.60612 -0.14884 C -0.59935 -0.14792 -0.59245 -0.14954 -0.58594 -0.1463 C -0.58424 -0.1456 -0.58867 -0.14236 -0.59023 -0.14121 C -0.59297 -0.13889 -0.59596 -0.13773 -0.59883 -0.13611 C -0.60026 -0.13519 -0.60169 -0.13426 -0.60325 -0.13357 C -0.61042 -0.13033 -0.60703 -0.13195 -0.61328 -0.12847 L -0.60169 -0.1257 C -0.59674 -0.11806 -0.60599 -0.10972 -0.60755 -0.10787 C -0.60846 -0.10533 -0.61081 -0.10324 -0.61042 -0.10023 C -0.61002 -0.09653 -0.60312 -0.09329 -0.60169 -0.09236 C -0.6013 -0.09514 -0.60052 -0.09746 -0.60026 -0.10023 C -0.59961 -0.10857 -0.60039 -0.11759 -0.59883 -0.1257 C -0.59831 -0.12871 -0.59596 -0.12917 -0.59453 -0.13102 C -0.59023 -0.13009 -0.58463 -0.1338 -0.58151 -0.12847 C -0.57943 -0.12454 -0.59023 -0.12315 -0.59023 -0.12292 C -0.59219 -0.10949 -0.59401 -0.10139 -0.59023 -0.08472 C -0.58958 -0.08218 -0.58737 -0.08658 -0.58594 -0.08727 C -0.58112 -0.1125 -0.5832 -0.09746 -0.58151 -0.13357 C -0.575 -0.11597 -0.5819 -0.13797 -0.58008 -0.11042 C -0.57969 -0.10371 -0.57526 -0.10093 -0.57292 -0.09769 C -0.57187 -0.09607 -0.57096 -0.09422 -0.57005 -0.09236 C -0.56953 -0.09514 -0.56875 -0.09746 -0.56862 -0.10023 C -0.56784 -0.10857 -0.56914 -0.11806 -0.56719 -0.1257 C -0.56653 -0.12824 -0.56419 -0.12408 -0.56276 -0.12315 C -0.56237 -0.11459 -0.56211 -0.10602 -0.56133 -0.09769 C -0.56107 -0.09422 -0.56172 -0.08889 -0.55989 -0.08727 C -0.55859 -0.08611 -0.5595 -0.09306 -0.55846 -0.09514 C -0.55781 -0.0963 -0.54844 -0.10023 -0.54844 -0.1 C -0.55104 -0.10486 -0.55234 -0.10648 -0.55417 -0.11297 C -0.55482 -0.11551 -0.55508 -0.11806 -0.5556 -0.1206 C -0.55169 -0.12292 -0.54974 -0.1257 -0.54544 -0.1206 C -0.54401 -0.11898 -0.54362 -0.11551 -0.54258 -0.11297 C -0.53854 -0.09121 -0.54505 -0.12222 -0.53971 -0.1257 C -0.53216 -0.13102 -0.52344 -0.12408 -0.51523 -0.12315 C -0.51614 -0.12153 -0.51732 -0.12014 -0.5181 -0.11806 C -0.52018 -0.1132 -0.52383 -0.10278 -0.52383 -0.10255 C -0.52278 -0.09537 -0.52331 -0.09144 -0.51953 -0.08727 C -0.51823 -0.08588 -0.51667 -0.08565 -0.51523 -0.08472 C -0.5151 -0.08542 -0.51302 -0.10116 -0.51237 -0.10278 C -0.5112 -0.10509 -0.50937 -0.10625 -0.50794 -0.10787 C -0.50846 -0.1044 -0.50768 -0.09931 -0.50937 -0.09769 C -0.5112 -0.09584 -0.51471 -0.09676 -0.51523 -0.10023 C -0.51601 -0.10533 -0.5151 -0.1132 -0.51237 -0.11551 C -0.50664 -0.12037 -0.49987 -0.11736 -0.49362 -0.11806 C -0.49505 -0.11736 -0.49674 -0.11713 -0.49792 -0.11551 C -0.50039 -0.11204 -0.5013 -0.10533 -0.50221 -0.10023 C -0.50169 -0.09329 -0.50351 -0.08449 -0.50078 -0.07963 C -0.4987 -0.07593 -0.4944 -0.07894 -0.49219 -0.08218 C -0.49088 -0.0838 -0.4931 -0.08727 -0.49362 -0.08982 C -0.4931 -0.09931 -0.49336 -0.10903 -0.49219 -0.11806 C -0.4918 -0.12037 -0.49062 -0.12292 -0.48919 -0.12315 C -0.48724 -0.12384 -0.48542 -0.12153 -0.48346 -0.1206 C -0.48398 -0.11806 -0.48398 -0.11505 -0.48489 -0.11297 C -0.48594 -0.11065 -0.48789 -0.10972 -0.48919 -0.10787 C -0.49036 -0.10625 -0.49114 -0.1044 -0.49219 -0.10278 C -0.49088 -0.09931 -0.48815 -0.08982 -0.48489 -0.08982 C -0.48359 -0.08982 -0.48294 -0.09329 -0.48203 -0.09514 C -0.48437 -0.13264 -0.4819 -0.1213 -0.48489 -0.11042 C -0.48568 -0.10764 -0.48685 -0.10533 -0.48776 -0.10278 C -0.48737 -0.09422 -0.48971 -0.0831 -0.48633 -0.07709 C -0.47969 -0.06528 -0.47539 -0.07986 -0.47187 -0.08472 C -0.47057 -0.08681 -0.46901 -0.0882 -0.46758 -0.08982 C -0.46302 -0.10209 -0.46523 -0.09468 -0.46185 -0.11297 L -0.46042 -0.1206 C -0.45989 -0.11806 -0.45937 -0.11551 -0.45898 -0.11297 C -0.45833 -0.1088 -0.4595 -0.10255 -0.45755 -0.10023 C -0.45612 -0.09838 -0.4556 -0.10533 -0.45469 -0.10787 C -0.45508 -0.11134 -0.45469 -0.11551 -0.45612 -0.11806 C -0.45742 -0.1206 -0.46068 -0.11783 -0.46185 -0.1206 C -0.46263 -0.12269 -0.46028 -0.125 -0.45898 -0.1257 C -0.45521 -0.12778 -0.4513 -0.12755 -0.44739 -0.12847 C -0.44596 -0.12755 -0.44323 -0.12847 -0.4431 -0.1257 C -0.44219 -0.11134 -0.44323 -0.09653 -0.44453 -0.08218 C -0.44492 -0.07801 -0.44544 -0.09074 -0.44596 -0.09514 C -0.44544 -0.10533 -0.44765 -0.11713 -0.44453 -0.1257 C -0.44297 -0.13009 -0.4388 -0.12315 -0.43594 -0.12315 C -0.43542 -0.12315 -0.4362 -0.12523 -0.43594 -0.1257 L -0.43294 -0.13102 C -0.43112 -0.13009 -0.42812 -0.13148 -0.42721 -0.12847 C -0.42617 -0.12454 -0.42864 -0.11111 -0.42864 -0.11551 C -0.42864 -0.12153 -0.42773 -0.12755 -0.42721 -0.13357 C -0.4263 -0.13102 -0.42461 -0.12894 -0.42435 -0.1257 C -0.42409 -0.12222 -0.42461 -0.11852 -0.42578 -0.11551 C -0.43008 -0.10463 -0.43346 -0.10139 -0.4388 -0.09514 C -0.43385 -0.09398 -0.42331 -0.09306 -0.41862 -0.08727 L -0.41419 -0.08218 C -0.41523 -0.08565 -0.41588 -0.08935 -0.41719 -0.09236 C -0.42109 -0.10324 -0.4194 -0.09144 -0.42292 -0.10533 C -0.42409 -0.11019 -0.42578 -0.1206 -0.42578 -0.12037 C -0.42487 -0.1257 -0.42213 -0.13079 -0.42292 -0.13611 C -0.42344 -0.13959 -0.42239 -0.14537 -0.42435 -0.1463 C -0.43125 -0.15023 -0.4388 -0.14792 -0.44596 -0.14884 C -0.44401 -0.1507 -0.44219 -0.15255 -0.44023 -0.15394 C -0.43737 -0.15602 -0.43151 -0.15903 -0.43151 -0.1588 C -0.42096 -0.15834 -0.41042 -0.15787 -0.39987 -0.15648 C -0.39687 -0.15625 -0.39388 -0.15579 -0.39114 -0.15394 C -0.38672 -0.15116 -0.36289 -0.13426 -0.35508 -0.1257 C -0.34127 -0.11065 -0.35325 -0.11227 -0.3306 -0.09514 C -0.32721 -0.09236 -0.3237 -0.09051 -0.32044 -0.08727 C -0.30299 -0.07084 -0.31523 -0.07732 -0.30312 -0.07199 C -0.30026 -0.06945 -0.29726 -0.06736 -0.29453 -0.06435 C -0.29336 -0.06297 -0.29297 -0.05972 -0.29167 -0.05903 C -0.2875 -0.05718 -0.28294 -0.05764 -0.27864 -0.05648 C -0.26875 -0.05417 -0.25937 -0.05 -0.24987 -0.04375 C -0.24713 -0.0419 -0.21706 -0.01991 -0.20794 -0.01042 C -0.18216 0.01666 -0.19622 0.00764 -0.18346 0.01528 L -0.17487 0.03055 C -0.17331 0.0331 -0.17239 0.03727 -0.17044 0.03819 L -0.16614 0.04097 C -0.16302 0.04838 -0.16146 0.05278 -0.15755 0.05879 C -0.15612 0.06088 -0.15456 0.06227 -0.15312 0.06389 C -0.15221 0.06643 -0.15156 0.06944 -0.15026 0.07153 C -0.14909 0.07384 -0.14752 0.07546 -0.14596 0.07685 C -0.13815 0.08356 -0.12357 0.0794 -0.11849 0.0794 L -0.11849 0.07963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3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84" y="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056 -0.03611 L -1.0056 -0.03588 C -1.00794 -0.03009 -1.01068 -0.02454 -1.01276 -0.01829 C -1.01354 -0.01597 -1.01419 -0.0132 -1.01419 -0.01042 C -1.01419 0.01227 -1.01575 0.01736 -1.00989 0.03055 C -1.00898 0.03241 -1.00794 0.03403 -1.00703 0.03565 C -0.9918 0.02893 -1.00586 0.03866 -0.99974 -0.01297 C -0.99948 -0.01574 -0.99674 -0.01435 -0.99544 -0.01551 C -0.99388 -0.0169 -0.99258 -0.01898 -0.99114 -0.02084 C -0.98594 -0.01852 -0.97448 -0.0169 -0.98685 0.00486 C -0.98893 0.00879 -0.99544 -0.00023 -0.99544 2.22222E-6 C -0.99883 0.01782 -0.99935 0.00995 -0.99687 0.02291 C -0.99258 0.02199 -0.98815 0.02222 -0.98385 0.02037 C -0.98216 0.01944 -0.97995 0.01828 -0.97956 0.01504 C -0.97877 0.00833 -0.9806 0.00139 -0.98099 -0.00533 C -0.98333 0.00092 -0.9862 0.0044 -0.98242 0.0125 C -0.98151 0.01458 -0.97956 0.01435 -0.97812 0.01504 C -0.97474 0.01435 -0.9707 0.01643 -0.9681 0.0125 C -0.96653 0.01041 -0.96888 0.00578 -0.96953 0.00231 C -0.96992 -0.00023 -0.96992 -0.00324 -0.97096 -0.00533 C -0.97292 -0.00996 -0.98008 -0.01343 -0.97096 -0.00787 C -0.96901 -0.0088 -0.96575 -0.00718 -0.9651 -0.01042 C -0.96432 -0.01574 -0.9681 -0.02593 -0.9681 -0.0257 C -0.9681 -0.02593 -0.97187 -0.01042 -0.9681 -0.01042 C -0.96653 -0.01042 -0.96771 -0.01621 -0.96653 -0.01829 C -0.96549 -0.02014 -0.96367 -0.01991 -0.96224 -0.02084 C -0.95989 -0.01991 -0.95677 -0.0213 -0.95508 -0.01829 C -0.95338 -0.01505 -0.95534 -0.00834 -0.95364 -0.00533 C -0.9526 -0.00347 -0.95338 -0.01158 -0.95221 -0.01297 C -0.94974 -0.01621 -0.94349 -0.01829 -0.94349 -0.01806 C -0.94127 -0.00648 -0.9401 -0.00394 -0.94349 0.0125 C -0.94414 0.01551 -0.94635 0.01597 -0.94778 0.01782 C -0.95078 0.0169 -0.95417 0.01828 -0.95651 0.01504 C -0.95768 0.01342 -0.95599 0.00949 -0.95508 0.00741 C -0.95403 0.00509 -0.95208 0.00416 -0.95078 0.00231 C -0.94961 0.00092 -0.94909 -0.00162 -0.94778 -0.00278 C -0.94518 -0.00533 -0.94167 -0.00486 -0.93919 -0.00787 C -0.93776 -0.00972 -0.9362 -0.01111 -0.93489 -0.01297 C -0.93385 -0.01459 -0.9332 -0.0169 -0.93203 -0.01829 C -0.93073 -0.01968 -0.92917 -0.01991 -0.9276 -0.02084 C -0.92669 -0.02338 -0.92552 -0.0257 -0.92474 -0.02847 C -0.92252 -0.03658 -0.92422 -0.04074 -0.92187 -0.02847 C -0.92435 -0.01088 -0.92096 -0.02084 -0.9276 -0.02084 C -0.92969 -0.02084 -0.93151 -0.01898 -0.93346 -0.01829 C -0.93294 -0.00695 -0.93724 0.01504 -0.9276 0.01504 C -0.92617 0.01504 -0.92474 0.01342 -0.92331 0.0125 C -0.92239 0.01088 -0.92148 0.00903 -0.92044 0.00741 C -0.91367 -0.00209 -0.91341 0.00185 -0.90169 -0.00023 C -0.90312 -0.00116 -0.90716 -0.00093 -0.90599 -0.00278 C -0.9043 -0.00579 -0.90117 -0.00463 -0.89883 -0.00533 C -0.89596 -0.00625 -0.8931 -0.00718 -0.8901 -0.00787 C -0.88867 -0.00972 -0.88398 -0.01459 -0.88294 -0.01829 C -0.88164 -0.02292 -0.87838 -0.03797 -0.88008 -0.03357 L -0.88294 -0.02593 C -0.88346 -0.01736 -0.88151 -0.00718 -0.88437 -0.00023 C -0.8862 0.00416 -0.88724 -0.01551 -0.88724 -0.01528 C -0.88945 -0.01482 -0.9112 -0.01158 -0.8931 0.00995 C -0.88867 0.01528 -0.88242 0.00833 -0.87721 0.00741 C -0.87669 -0.00718 -0.87864 -0.02246 -0.87578 -0.03611 C -0.87487 -0.04028 -0.86888 -0.03797 -0.86849 -0.03357 C -0.8664 -0.00972 -0.86406 0.01713 -0.87292 0.03565 C -0.87422 0.03842 -0.87552 0.04143 -0.87721 0.04328 C -0.87838 0.04491 -0.88008 0.04514 -0.88151 0.04583 C -0.87161 0.02847 -0.8763 0.03449 -0.86849 0.02546 C -0.86575 0.01782 -0.86536 0.01852 -0.86419 0.00995 C -0.86367 0.00578 -0.86497 -0.00093 -0.86276 -0.00278 C -0.85755 -0.00718 -0.85117 -0.0044 -0.84544 -0.00533 C -0.84401 -0.00926 -0.84114 -0.01551 -0.84114 -0.02084 C -0.84114 -0.02593 -0.84206 -0.03102 -0.84258 -0.03611 C -0.84362 -0.03565 -0.85221 -0.0331 -0.8526 -0.02847 C -0.85351 -0.01922 -0.85208 -0.00949 -0.85117 -0.00023 C -0.85065 0.00509 -0.84935 0.00995 -0.84831 0.01504 C -0.84792 0.01782 -0.84778 0.0206 -0.84687 0.02291 C -0.84323 0.03264 -0.84518 0.02847 -0.84114 0.03565 C -0.84062 0.0331 -0.83997 0.03055 -0.83971 0.02801 C -0.83854 0.01597 -0.83893 0.00347 -0.83685 -0.00787 C -0.83633 -0.01042 -0.83646 -0.01366 -0.83542 -0.01551 C -0.83424 -0.01759 -0.83242 -0.01736 -0.83099 -0.01829 C -0.82721 -0.01736 -0.82305 -0.01852 -0.81953 -0.01551 C -0.8181 -0.01459 -0.8181 -0.01065 -0.8181 -0.00787 C -0.8181 0.00162 -0.81927 0.00208 -0.82239 0.00741 C -0.82383 0.00578 -0.82539 0.00416 -0.82669 0.00231 C -0.82773 0.00092 -0.82825 -0.00232 -0.82956 -0.00278 C -0.83151 -0.00347 -0.83346 -0.00116 -0.83542 -0.00023 C -0.83489 0.00578 -0.83607 0.01296 -0.83385 0.01782 C -0.83346 0.01852 -0.82474 0.01319 -0.82383 0.0125 C -0.82344 0.01134 -0.81745 2.22222E-6 -0.82239 -0.00278 C -0.8237 -0.00347 -0.82435 0.00069 -0.82526 0.00231 C -0.82474 0.00578 -0.82565 0.01111 -0.82383 0.0125 C -0.81979 0.0162 -0.81862 0.00139 -0.8181 -0.00023 C -0.8151 -0.00903 -0.81068 -0.00648 -0.80508 -0.00787 C -0.80456 -0.00023 -0.8056 0.00833 -0.80364 0.01504 C -0.80299 0.01759 -0.80039 0.01458 -0.79935 0.0125 C -0.79818 0.01065 -0.79857 0.00741 -0.79792 0.00486 C -0.79232 -0.01505 -0.79713 0.00879 -0.79349 -0.01042 C -0.7931 -0.0044 -0.79323 0.00162 -0.79206 0.00741 C -0.79167 0.00972 -0.79049 0.01227 -0.78919 0.0125 C -0.78633 0.01319 -0.78346 0.01088 -0.7806 0.00995 C -0.77864 0.00023 -0.77734 -0.00301 -0.7806 -0.01551 C -0.78125 -0.01852 -0.7832 -0.02084 -0.78489 -0.02084 C -0.7862 -0.02084 -0.78294 -0.01736 -0.78203 -0.01551 C -0.78151 -0.00185 -0.78138 0.0118 -0.7806 0.02546 C -0.78034 0.02893 -0.78073 0.03356 -0.77917 0.03565 C -0.77786 0.03727 -0.77617 0.03403 -0.77474 0.0331 C -0.77383 0.03055 -0.77318 0.02754 -0.77187 0.02546 C -0.7707 0.02315 -0.76875 0.02268 -0.76758 0.02037 C -0.76159 0.0081 -0.76159 0.00393 -0.75898 -0.01042 L -0.75456 -0.03357 L -0.75312 -0.04121 C -0.75364 -0.04375 -0.75312 -0.04815 -0.75456 -0.04908 C -0.7569 -0.05023 -0.76133 -0.0507 -0.76185 -0.0463 C -0.76354 -0.03125 -0.76042 -0.01574 -0.76042 -0.00023 C -0.76042 0.00486 -0.75989 -0.01181 -0.76185 -0.01551 C -0.7638 -0.01968 -0.77044 -0.02084 -0.77044 -0.0206 C -0.77656 -0.00996 -0.77917 -0.00787 -0.77187 0.01782 C -0.77083 0.02153 -0.76706 0.01597 -0.76471 0.01504 C -0.76328 0.01342 -0.76172 0.01203 -0.76042 0.00995 C -0.75833 0.00717 -0.75586 0.00046 -0.75312 -0.00023 C -0.74557 -0.00232 -0.73776 -0.00185 -0.73008 -0.00278 L -0.72148 -0.00787 L -0.71706 -0.01042 C -0.71614 -0.01551 -0.71211 -0.02199 -0.71419 -0.02593 L -0.71992 -0.03611 C -0.72747 -0.02292 -0.71797 -0.0419 -0.72435 -0.00787 C -0.72474 -0.00533 -0.72448 -0.01412 -0.72578 -0.01551 C -0.72825 -0.01875 -0.73437 -0.02084 -0.73437 -0.0206 C -0.73659 -0.00903 -0.73646 -0.01389 -0.73437 0.00231 C -0.73411 0.00486 -0.73385 0.00787 -0.73294 0.00995 C -0.7319 0.0125 -0.73008 0.01342 -0.72864 0.01504 C -0.72669 0.01435 -0.72422 0.01504 -0.72292 0.0125 C -0.72148 0.01018 -0.722 0.00578 -0.72148 0.00231 C -0.72057 -0.00278 -0.71953 -0.00787 -0.71849 -0.01297 C -0.7181 -0.01551 -0.71732 -0.01806 -0.71706 -0.02084 L -0.71562 -0.03611 C -0.71302 -0.03148 -0.71172 -0.02986 -0.70989 -0.02338 C -0.70924 -0.02084 -0.70898 -0.01829 -0.70846 -0.01551 C -0.70898 -0.00371 -0.70911 0.00833 -0.70989 0.02037 C -0.71002 0.02291 -0.71028 0.02616 -0.71133 0.02801 C -0.71237 0.02986 -0.71419 0.02963 -0.71562 0.03055 C -0.70521 0.00578 -0.71693 0.0294 -0.70703 0.01782 C -0.70534 0.01574 -0.70443 0.01203 -0.70273 0.00995 C -0.7013 0.00856 -0.69349 0.00532 -0.69258 0.00486 C -0.68971 0.00324 -0.68698 0.00069 -0.68398 -0.00023 C -0.67057 -0.00417 -0.67812 -0.00232 -0.66081 -0.00533 C -0.64648 -0.01389 -0.66836 0.00046 -0.65221 -0.01551 C -0.64961 -0.01829 -0.64349 -0.02084 -0.64349 -0.0206 C -0.63685 -0.01991 -0.62982 -0.02176 -0.62331 -0.01829 C -0.62187 -0.01736 -0.6237 -0.0125 -0.62474 -0.01042 C -0.62721 -0.00625 -0.63021 -0.00209 -0.63346 -0.00023 C -0.63489 0.00069 -0.63932 0.00231 -0.63776 0.00231 C -0.62474 0.00231 -0.61185 0.00069 -0.59883 -0.00023 C -0.59831 -0.00278 -0.59687 -0.00533 -0.59739 -0.00787 C -0.59857 -0.01297 -0.6056 -0.01482 -0.60755 -0.01551 C -0.60469 0.0537 -0.60742 0.01088 -0.60456 -0.01551 C -0.6043 -0.01806 -0.60273 -0.01898 -0.60169 -0.02084 L -0.58724 -0.01829 C -0.58463 -0.01551 -0.58437 -0.00278 -0.58437 -0.00255 C -0.58555 0.00324 -0.58542 0.00648 -0.5888 0.00995 C -0.5901 0.01134 -0.59167 0.0118 -0.5931 0.0125 C -0.59505 0.0118 -0.59792 0.01319 -0.59883 0.00995 C -0.59948 0.00787 -0.59388 -0.00139 -0.5931 -0.00278 C -0.59258 -0.00533 -0.59245 -0.0081 -0.59167 -0.01042 C -0.59088 -0.0125 -0.58932 -0.01343 -0.5888 -0.01551 C -0.58737 -0.02037 -0.58685 -0.02593 -0.58581 -0.03102 C -0.58542 -0.03357 -0.58581 -0.03797 -0.58437 -0.03866 L -0.58008 -0.04121 C -0.57864 -0.04375 -0.57786 -0.04908 -0.57578 -0.04908 C -0.57422 -0.04908 -0.57435 -0.04398 -0.57435 -0.04121 C -0.57435 -0.03519 -0.57474 -0.02917 -0.57578 -0.02338 C -0.57695 -0.01713 -0.5845 -0.01551 -0.57292 -0.02084 C -0.57148 -0.01898 -0.56966 -0.01806 -0.56862 -0.01551 C -0.56562 -0.00903 -0.56797 0.00116 -0.56862 0.00741 C -0.56901 0.00486 -0.57096 0.00185 -0.57005 -0.00023 C -0.56875 -0.00301 -0.56614 -0.00185 -0.56419 -0.00278 C -0.56276 -0.00347 -0.56133 -0.00486 -0.55989 -0.00533 C -0.54466 -0.01134 -0.55664 -0.00463 -0.54687 -0.01042 C -0.54648 -0.01297 -0.54661 -0.01621 -0.54544 -0.01829 C -0.5444 -0.02014 -0.5418 -0.02315 -0.54114 -0.02084 C -0.54036 -0.01806 -0.5431 -0.01551 -0.54401 -0.01297 C -0.54557 -0.00509 -0.5487 0.00787 -0.54401 0.01504 C -0.54153 0.01921 -0.53737 0.01342 -0.53398 0.0125 C -0.53346 0.00995 -0.53255 0.00764 -0.53255 0.00486 C -0.53255 -0.00116 -0.53398 -0.01922 -0.53398 -0.01297 C -0.53398 0.00416 -0.53294 0.02106 -0.53255 0.03819 C -0.53216 0.03541 -0.53099 0.02176 -0.52956 0.01782 C -0.5289 0.01574 -0.5276 0.01458 -0.52669 0.0125 C -0.52565 0.01018 -0.52487 0.00741 -0.52383 0.00486 C -0.52331 0.00231 -0.52239 2.22222E-6 -0.52239 -0.00278 C -0.52239 -0.0456 -0.53151 -0.04838 -0.51953 -0.04121 C -0.51732 -0.00139 -0.52226 -0.01551 -0.51237 -0.02338 C -0.51002 -0.025 -0.50755 -0.025 -0.50508 -0.02593 C -0.50312 -0.02847 -0.50169 -0.03264 -0.49935 -0.03357 C -0.49648 -0.03449 -0.49349 -0.03287 -0.49062 -0.03102 C -0.48659 -0.02847 -0.4832 -0.02315 -0.47917 -0.02084 C -0.472 -0.01644 -0.46784 -0.01389 -0.46042 -0.01042 C -0.44479 -0.00347 -0.45169 -0.00926 -0.44453 -0.00278 L -0.11276 0.08194 " pathEditMode="relative" rAng="0" ptsTypes="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93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0976 0.05625 L -1.00976 0.05648 C -1.00547 0.05717 -1.00104 0.05648 -0.99687 0.05879 C -0.99544 0.05972 -0.99987 0.05995 -1.00117 0.06134 C -1.00234 0.06273 -1.00325 0.06458 -1.00403 0.06643 C -1.00729 0.07361 -1.0069 0.07384 -1.00833 0.08194 C -1.00495 0.10023 -1.00716 0.09282 -1.0026 0.10486 C -1.00208 0.10231 -1.00143 0.1 -1.00117 0.09722 C -1 0.08449 -1.00195 0.07014 -0.99831 0.05879 C -0.99687 0.0544 -0.99062 0.05648 -0.98958 0.06134 C -0.98711 0.0743 -0.98958 0.08866 -0.98958 0.10231 L -0.97956 0.08958 L -0.98672 0.10741 L -0.96367 0.06643 C -0.96315 0.0794 -0.9651 0.09305 -0.96224 0.10486 C -0.96133 0.10903 -0.95625 0.10602 -0.95508 0.10231 C -0.95273 0.09583 -0.95403 0.08703 -0.95364 0.0794 C -0.95312 0.08194 -0.95325 0.08518 -0.95208 0.08703 C -0.95104 0.08889 -0.94844 0.0919 -0.94778 0.08958 C -0.94635 0.08426 -0.94778 0.07754 -0.94778 0.07153 L -0.94778 0.07176 C -0.94349 0.07245 -0.93919 0.075 -0.93489 0.0743 C -0.93346 0.07407 -0.9319 0.07153 -0.9319 0.06898 C -0.9319 0.06366 -0.93489 0.05903 -0.93489 0.0537 L -0.93489 0.05116 L -0.93489 0.05139 L -0.93489 0.10231 L -0.92044 0.06898 C -0.91992 0.07616 -0.91732 0.10162 -0.92044 0.10995 C -0.92148 0.11296 -0.92122 0.10324 -0.92187 0.09977 C -0.92278 0.09467 -0.92474 0.08449 -0.92474 0.08472 C -0.92422 0.08009 -0.92448 0.07546 -0.92331 0.07153 C -0.92239 0.06898 -0.92031 0.06852 -0.91901 0.06643 C -0.91797 0.06504 -0.91706 0.06319 -0.91614 0.06134 C -0.91276 0.06227 -0.90755 0.05856 -0.90599 0.06389 C -0.90091 0.08032 -0.90586 0.0868 -0.91028 0.09467 C -0.91224 0.09375 -0.91549 0.09537 -0.91614 0.09213 C -0.91667 0.08912 -0.91315 0.08889 -0.91172 0.08703 C -0.91068 0.08541 -0.91002 0.08287 -0.90885 0.08194 C -0.90612 0.0794 -0.90273 0.07986 -0.90026 0.07685 C -0.89479 0.07037 -0.89713 0.07384 -0.89297 0.06643 C -0.89258 0.06389 -0.89232 0.06111 -0.89153 0.05879 C -0.89088 0.05671 -0.88906 0.05602 -0.88867 0.0537 C -0.88802 0.05046 -0.88867 0.04676 -0.88867 0.04352 L -0.88867 0.04375 C -0.88815 0.05532 -0.88802 0.06736 -0.88724 0.0794 C -0.88698 0.08287 -0.88581 0.09305 -0.88581 0.08958 C -0.88581 0.08264 -0.88594 0.07268 -0.8901 0.06898 C -0.89284 0.06666 -0.89883 0.06389 -0.89883 0.06412 C -0.90247 0.06528 -0.92005 0.06713 -0.90456 0.08958 C -0.90078 0.09491 -0.89492 0.08958 -0.8901 0.08958 L -0.88008 0.08449 L -0.85117 0.04352 C -0.85169 0.06389 -0.85182 0.08449 -0.8526 0.10486 C -0.85273 0.10764 -0.85403 0.11528 -0.85403 0.11273 C -0.85403 0.10486 -0.85312 0.09722 -0.8526 0.08958 C -0.85312 0.08009 -0.85208 0.07014 -0.85403 0.06134 C -0.85469 0.05879 -0.85755 0.0618 -0.85833 0.06389 C -0.86015 0.06828 -0.86133 0.0794 -0.86133 0.07963 C -0.86081 0.08866 -0.86133 0.09838 -0.85989 0.10741 C -0.85924 0.11088 -0.85833 0.09722 -0.85833 0.09745 L -0.84401 0.08958 L -0.82083 0.05879 C -0.82422 0.06319 -0.82786 0.06666 -0.83099 0.07153 C -0.83463 0.07731 -0.83555 0.0868 -0.83242 0.09467 C -0.83125 0.09745 -0.82864 0.09629 -0.82669 0.09722 C -0.82422 0.09629 -0.82148 0.09699 -0.8194 0.09467 C -0.81823 0.09328 -0.81836 0.08958 -0.81797 0.08703 C -0.81745 0.08356 -0.81706 0.08009 -0.81653 0.07685 C -0.81484 0.08611 -0.8164 0.08449 -0.81081 0.08703 C -0.81028 0.08727 -0.80989 0.08703 -0.80937 0.08703 L -0.80937 0.07685 L -0.79492 0.07685 L -0.78047 0.06643 C -0.78489 0.06828 -0.78958 0.06805 -0.79349 0.07153 C -0.79479 0.07291 -0.79414 0.07708 -0.79492 0.0794 C -0.79557 0.08148 -0.79687 0.08264 -0.79778 0.08449 C -0.79531 0.09745 -0.79622 0.10116 -0.7819 0.08958 C -0.78021 0.08819 -0.7806 0.08287 -0.78047 0.0794 C -0.78021 0.06991 -0.78047 0.06041 -0.78047 0.05116 L -0.78047 0.05139 C -0.77903 0.12477 -0.78502 0.14421 -0.7776 0.11782 L -0.75742 0.03842 C -0.76042 0.09097 -0.75443 0.06018 -0.76315 0.05879 C -0.76758 0.0581 -0.77187 0.06041 -0.77617 0.06134 C -0.77565 0.07083 -0.77721 0.08125 -0.77474 0.08958 C -0.77331 0.09421 -0.76614 0.09467 -0.76614 0.09491 C -0.76367 0.09375 -0.76094 0.09421 -0.75885 0.09213 C -0.75768 0.09097 -0.75534 0.08217 -0.75456 0.0794 L -0.75456 0.07963 L -0.73867 0.0794 L -0.7444 0.05116 L -0.7444 0.11528 L -0.71419 0.04097 C -0.71667 0.08588 -0.71068 0.06389 -0.71992 0.06389 C -0.72422 0.06389 -0.72864 0.06574 -0.73294 0.06643 C -0.73242 0.07685 -0.7332 0.0875 -0.73151 0.09722 C -0.73099 0.09977 -0.72864 0.09977 -0.72708 0.09977 C -0.72474 0.09977 -0.71159 0.09537 -0.70989 0.09213 L -0.7069 0.08703 L -0.63333 0.06643 L -0.61901 0.06643 L -0.63489 0.08703 L -0.61028 0.08703 L -0.59883 0.06898 C -0.59583 0.06366 -0.59271 0.05416 -0.58724 0.06389 C -0.58502 0.06782 -0.58437 0.0794 -0.58437 0.07963 C -0.58489 0.08194 -0.58489 0.08495 -0.58581 0.08703 C -0.58997 0.09629 -0.59765 0.09213 -0.60312 0.09213 L -0.58437 0.03588 C -0.58099 0.04004 -0.57656 0.04236 -0.57422 0.04861 C -0.57318 0.05139 -0.57734 0.05694 -0.57565 0.05879 C -0.57318 0.06157 -0.56992 0.05741 -0.56706 0.05625 C -0.56562 0.05578 -0.56276 0.0537 -0.56276 0.05393 L -0.57278 0.08958 C -0.56849 0.08703 -0.56406 0.08472 -0.55989 0.08194 C -0.55781 0.08055 -0.55599 0.07824 -0.55403 0.07685 C -0.5526 0.07569 -0.54974 0.0743 -0.54974 0.07453 L -0.52956 0.06643 L -0.53242 0.06898 C -0.53151 0.07685 -0.53047 0.08449 -0.52956 0.09213 C -0.52903 0.09629 -0.52864 0.10069 -0.52812 0.10486 C -0.52773 0.10764 -0.52708 0.10995 -0.52669 0.11273 C -0.52617 0.11597 -0.52565 0.11944 -0.52526 0.12291 C -0.52474 0.11967 -0.52331 0.10856 -0.52239 0.10486 C -0.522 0.10393 -0.52135 0.10324 -0.52083 0.10231 L -0.52083 0.03588 C -0.51901 0.04259 -0.51614 0.04884 -0.5151 0.05625 C -0.51458 0.05972 -0.5181 0.06435 -0.51653 0.06643 C -0.51458 0.06921 -0.51172 0.06481 -0.50937 0.06389 C -0.50742 0.06319 -0.50547 0.06227 -0.50364 0.06134 C -0.49805 0.05856 -0.50104 0.05879 -0.49778 0.05879 L -0.10833 0.18958 " pathEditMode="relative" rAng="0" ptsTypes="AAAAAAAAAAAAAAAAAAAAAAAAAAAAAAAAAAAAAAAAAAAAAAAAAAAAAAAAAAAAAAAAAAAAAAAAAAAAAAAAAAAAAAAAAAAAAAAAAAAAAAAAAAAAAAAAAAAAAAAAAAAAAAAAAAAAA">
                                      <p:cBhvr>
                                        <p:cTn id="4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65" y="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49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1575 0.15092 L -1.01575 0.15116 C -1.01002 0.15185 -1.00364 0.14861 -0.99857 0.15347 C -0.99635 0.15555 -0.99909 0.16227 -1 0.1662 C -1.00182 0.17523 -1.00286 0.17407 -1.00716 0.17662 C -1.00807 0.17824 -1.01107 0.18009 -1.01002 0.18171 C -1.00794 0.18565 -1.00143 0.1868 -1.00143 0.18703 C -1.00091 0.18935 -1.00143 0.19375 -1 0.19467 C -0.9987 0.19537 -0.99739 0.1919 -0.99713 0.18935 C -0.99583 0.1794 -0.99609 0.16898 -0.99557 0.15856 C -0.99375 0.15949 -0.9918 0.1618 -0.98984 0.16111 C -0.98854 0.16088 -0.98815 0.15741 -0.98698 0.15602 C -0.98659 0.15555 -0.98607 0.15602 -0.98555 0.15602 L -0.95807 0.16366 C -0.95508 0.17986 -0.95833 0.16805 -0.95521 0.16366 C -0.95364 0.16157 -0.95143 0.16203 -0.94948 0.16111 C -0.94661 0.16203 -0.94258 0.15949 -0.94088 0.16366 C -0.93528 0.17754 -0.94323 0.17963 -0.94661 0.18171 C -0.94752 0.18333 -0.94831 0.18565 -0.94948 0.1868 C -0.95338 0.19097 -0.9582 0.18935 -0.9625 0.18935 L -0.925 0.14328 C -0.92708 0.20578 -0.92461 0.19676 -0.92786 0.17407 C -0.92825 0.17129 -0.92825 0.16828 -0.9293 0.1662 C -0.93034 0.16435 -0.93216 0.16458 -0.93359 0.16366 C -0.93555 0.16458 -0.93776 0.16435 -0.93932 0.1662 C -0.94088 0.16805 -0.94114 0.17153 -0.94232 0.17407 C -0.9431 0.17592 -0.94414 0.17754 -0.94518 0.17916 C -0.94466 0.18171 -0.94492 0.18518 -0.94375 0.1868 C -0.94219 0.18912 -0.93997 0.18935 -0.93789 0.18935 C -0.92305 0.18935 -0.92357 0.19514 -0.92357 0.18426 L -0.91627 0.18171 L -0.90039 0.18171 L -0.89466 0.1662 C -0.9026 0.175 -0.9056 0.17453 -0.90911 0.1868 C -0.90976 0.18935 -0.91002 0.1919 -0.91055 0.19467 C -0.90911 0.19629 -0.90794 0.1993 -0.90625 0.19977 C -0.90286 0.20023 -0.89883 0.20092 -0.89609 0.19722 C -0.89414 0.19444 -0.89206 0.17014 -0.8918 0.1662 C -0.89153 0.16296 -0.8918 0.15949 -0.8918 0.15602 L -0.8918 0.15625 C -0.89127 0.17569 -0.8914 0.1956 -0.89036 0.21504 C -0.89023 0.21782 -0.88971 0.20972 -0.88893 0.20741 C -0.88815 0.20532 -0.88698 0.20393 -0.88607 0.20231 L -0.88307 0.19722 L -0.86732 0.14583 C -0.86771 0.15185 -0.86653 0.15903 -0.86875 0.16366 C -0.86979 0.1662 -0.87135 0.15879 -0.87305 0.15856 C -0.87838 0.15787 -0.88359 0.16041 -0.88893 0.16111 C -0.88841 0.16713 -0.88841 0.17338 -0.8875 0.17916 C -0.88698 0.18217 -0.88607 0.18518 -0.88463 0.1868 C -0.87851 0.19352 -0.87396 0.1919 -0.86732 0.1919 L -0.70729 0.16366 L -0.68711 0.16366 L -0.70586 0.18426 L -0.68555 0.18426 L -0.68555 0.17916 L -0.67265 0.16111 C -0.67122 0.16203 -0.66979 0.16412 -0.66823 0.16366 C -0.66653 0.16319 -0.66562 0.15995 -0.66406 0.15856 C -0.66263 0.15741 -0.66107 0.15694 -0.65963 0.15602 C -0.65781 0.15694 -0.65443 0.15509 -0.6539 0.15856 C -0.65026 0.18379 -0.65247 0.18356 -0.65963 0.1919 L -0.67122 0.18935 L -0.65234 0.14328 C -0.65 0.14907 -0.64622 0.15393 -0.64531 0.16111 C -0.6431 0.17731 -0.65872 0.15532 -0.64531 0.17153 C -0.64375 0.16967 -0.64245 0.16759 -0.64101 0.1662 C -0.63815 0.16412 -0.63229 0.16111 -0.63229 0.16134 L -0.64818 0.18935 L -0.62643 0.18935 L -0.60182 0.16111 C -0.60625 0.16203 -0.61081 0.16088 -0.61484 0.16366 C -0.61627 0.16481 -0.61627 0.16875 -0.61627 0.17153 C -0.61627 0.17916 -0.61536 0.1868 -0.61484 0.19467 C -0.60846 0.19305 -0.60482 0.19467 -0.60039 0.1868 C -0.59922 0.18472 -0.59857 0.18171 -0.59752 0.17916 C -0.59713 0.17662 -0.59557 0.17407 -0.59609 0.17153 C -0.597 0.16759 -0.60299 0.16481 -0.60482 0.16366 C -0.60898 0.15625 -0.60898 0.15856 -0.60182 0.15856 L -0.60182 0.15879 L -0.60182 0.21759 L -0.59466 0.14074 C -0.59271 0.14745 -0.59153 0.15509 -0.58893 0.16111 C -0.58802 0.16342 -0.58607 0.16342 -0.58463 0.16366 C -0.58073 0.16435 -0.57682 0.16366 -0.57305 0.16366 L -0.11302 0.24606 " pathEditMode="relative" rAng="0" ptsTypes="AAAAAAAAAAAAAAAAAAAAAAAAAAAAAAAAAAAAAAAAAAAAAAAAAAAAAAAAAAAAAAAAAAAAAAAAAAAAAAAAAAAAAA">
                                      <p:cBhvr>
                                        <p:cTn id="5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30" y="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4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1549 0.2331 L -1.01549 0.23333 C -1.0112 0.23495 -1.00638 0.23449 -1.0026 0.23819 C -1.00143 0.23958 -1.00443 0.2419 -1.00547 0.24352 C -1.0095 0.24907 -1.0095 0.24838 -1.01406 0.25116 C -1.01367 0.2537 -1.0138 0.25694 -1.01263 0.25879 C -1.01159 0.26065 -1.00976 0.26018 -1.00833 0.26134 C -1.0043 0.26504 -1.00286 0.26852 -0.99974 0.2743 C -0.99922 0.26041 -1.00117 0.24583 -0.99831 0.2331 C -0.99739 0.22916 -0.99206 0.23171 -0.99101 0.23565 C -0.98945 0.24213 -0.99193 0.24953 -0.99245 0.25625 C -0.99284 0.26065 -0.99505 0.26528 -0.99388 0.26898 C -0.99323 0.27153 -0.99101 0.26736 -0.98958 0.26643 L -0.98528 0.25879 L -0.98528 0.25903 C -0.98672 0.26643 -0.98724 0.275 -0.98958 0.28194 C -0.9944 0.29606 -0.99388 0.27824 -0.99388 0.28703 L -0.95208 0.20764 C -0.9526 0.21875 -0.95234 0.22986 -0.95351 0.24097 C -0.95377 0.24352 -0.9539 0.23518 -0.95495 0.2331 C -0.95612 0.23125 -0.95781 0.23148 -0.95924 0.23055 C -0.96172 0.23148 -0.96445 0.23078 -0.96653 0.2331 C -0.96784 0.23472 -0.96797 0.23819 -0.96797 0.24097 C -0.96797 0.26088 -0.96875 0.25741 -0.96367 0.26643 C -0.95924 0.26574 -0.95456 0.26736 -0.95065 0.26389 C -0.94883 0.26227 -0.95013 0.25694 -0.94922 0.2537 C -0.94857 0.25162 -0.94726 0.25023 -0.94635 0.24861 C -0.94479 0.24051 -0.94518 0.24028 -0.94206 0.2331 C -0.93997 0.2287 -0.93724 0.22639 -0.9362 0.22037 C -0.93568 0.21713 -0.9362 0.21342 -0.9362 0.21018 L -0.9362 0.21041 C -0.93906 0.21597 -0.94401 0.22037 -0.94492 0.22801 C -0.94765 0.25116 -0.95039 0.27129 -0.93906 0.2743 C -0.93724 0.27477 -0.93528 0.2743 -0.93333 0.2743 L -0.93047 0.23565 C -0.92995 0.23912 -0.93073 0.24421 -0.92903 0.24606 C -0.92734 0.24768 -0.92526 0.24352 -0.92331 0.24352 C -0.91979 0.24352 -0.91653 0.24514 -0.91315 0.24606 C -0.91367 0.2493 -0.91406 0.25278 -0.91458 0.25625 C -0.91758 0.27453 -0.91653 0.26389 -0.93476 0.26389 L -0.91601 0.25625 L -0.90299 0.25625 L -0.87995 0.23565 C -0.88268 0.23241 -0.88633 0.22546 -0.8901 0.2331 C -0.89206 0.23727 -0.89206 0.24352 -0.89297 0.24861 L -0.8944 0.25625 C -0.89388 0.26227 -0.89583 0.27083 -0.89297 0.2743 C -0.88971 0.27801 -0.88528 0.27291 -0.88138 0.27153 C -0.87995 0.27106 -0.87708 0.26898 -0.87708 0.26921 L -0.87565 0.21273 C -0.875 0.21412 -0.86706 0.23055 -0.86706 0.23819 C -0.86706 0.25463 -0.86758 0.27083 -0.86849 0.28703 C -0.86862 0.28981 -0.86992 0.29467 -0.86992 0.29491 L -0.64805 0.24097 C -0.64297 0.24004 -0.63815 0.23958 -0.63333 0.23819 C -0.63138 0.23773 -0.62956 0.23565 -0.6276 0.23565 C -0.62422 0.23565 -0.62083 0.2375 -0.61745 0.23819 C -0.62031 0.24004 -0.62357 0.24051 -0.62617 0.24352 C -0.62903 0.24676 -0.63229 0.2493 -0.63476 0.2537 C -0.63581 0.25532 -0.63646 0.25764 -0.63763 0.25879 C -0.63854 0.25949 -0.63958 0.25879 -0.64101 0.25879 L -0.64101 0.25903 L -0.60885 0.25879 L -0.59583 0.21018 C -0.59778 0.2169 -0.60078 0.22315 -0.60156 0.23055 C -0.60208 0.23449 -0.60065 0.25208 -0.5987 0.25879 C -0.59792 0.26157 -0.59661 0.26366 -0.59583 0.26643 C -0.59206 0.27986 -0.59713 0.26921 -0.59153 0.2794 C -0.59101 0.28194 -0.59114 0.28518 -0.5901 0.28703 C -0.58789 0.29097 -0.58034 0.28958 -0.57851 0.28958 L -0.59153 0.24097 C -0.5862 0.23449 -0.58528 0.23102 -0.57708 0.23819 C -0.57578 0.23958 -0.57617 0.24352 -0.57565 0.24606 C -0.57773 0.275 -0.57318 0.26643 -0.59153 0.26643 L -0.56992 0.25116 C -0.56458 0.25023 -0.55898 0.25208 -0.55403 0.24861 C -0.5526 0.24745 -0.55456 0.24305 -0.55547 0.24097 C -0.56107 0.22754 -0.5595 0.22801 -0.56406 0.22801 L -0.56406 0.22824 L -0.56406 0.28703 L -0.54101 0.24097 C -0.54297 0.24768 -0.54505 0.2544 -0.54674 0.26134 C -0.5487 0.26875 -0.54935 0.27639 -0.54674 0.28449 C -0.54609 0.2868 -0.54388 0.28611 -0.54245 0.28703 C -0.54049 0.28611 -0.53815 0.28703 -0.53672 0.28449 C -0.53528 0.28194 -0.53542 0.27778 -0.53528 0.2743 C -0.53489 0.26134 -0.53528 0.24861 -0.53528 0.23565 L -0.53528 0.23588 L -0.53528 0.28703 L -0.52799 0.21273 C -0.52617 0.21944 -0.52409 0.22616 -0.52226 0.2331 C -0.52161 0.23565 -0.52083 0.23819 -0.52083 0.24097 C -0.52083 0.2537 -0.52148 0.26643 -0.52226 0.2794 C -0.52239 0.28194 -0.52292 0.28472 -0.5237 0.28703 C -0.53463 0.31944 -0.52018 0.26944 -0.52799 0.29722 L -0.50495 0.21528 C -0.50742 0.22129 -0.51015 0.22662 -0.51224 0.2331 C -0.5151 0.24259 -0.51341 0.2669 -0.51224 0.27153 C -0.5112 0.27523 -0.50403 0.28148 -0.50065 0.28449 L -0.49922 0.2331 C -0.4987 0.24004 -0.50052 0.24884 -0.49778 0.2537 C -0.4957 0.25741 -0.49883 0.24097 -0.49635 0.23819 C -0.49349 0.23518 -0.48958 0.24004 -0.4862 0.24097 C -0.48581 0.24352 -0.48476 0.24583 -0.48476 0.24861 C -0.48476 0.25116 -0.48555 0.25393 -0.4862 0.25625 C -0.4875 0.26065 -0.48971 0.26597 -0.49206 0.26898 C -0.49336 0.27106 -0.49492 0.27245 -0.49635 0.2743 C -0.50443 0.27129 -0.50351 0.27592 -0.50351 0.26643 L -0.47903 0.2537 L -0.45937 0.2331 C -0.46028 0.24004 -0.46172 0.24676 -0.46315 0.2537 C -0.46419 0.25879 -0.4664 0.26898 -0.4664 0.26921 C -0.4651 0.27083 -0.46445 0.27384 -0.46315 0.2743 C -0.45976 0.27477 -0.45612 0.2743 -0.45299 0.27153 C -0.45234 0.27037 -0.45234 0.26666 -0.45156 0.26389 C -0.45117 0.25116 -0.45156 0.23819 -0.45156 0.22546 L -0.45156 0.22569 L -0.45156 0.28194 L -0.4444 0.21528 C -0.44193 0.22129 -0.43841 0.22662 -0.43581 0.2331 C -0.43229 0.2419 -0.43528 0.26574 -0.43581 0.26898 C -0.43607 0.27199 -0.4375 0.27453 -0.43867 0.27685 C -0.44193 0.28217 -0.44544 0.28611 -0.44726 0.29213 L -0.45299 0.30764 L -0.11549 0.30231 " pathEditMode="relative" rAng="0" ptsTypes="AAAAAAAAAAAAAAAAAAAAAAAAAAAAAAAAAAAAAAAAAAAAAAAAAAAAAAAAAAAAAAAAAAAAAAAAAAAAAAAAAAAAAAAAAAAAAAAAAAAAAAAAAAAAAAAAAAAAAAAAAAAAA">
                                      <p:cBhvr>
                                        <p:cTn id="5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00" y="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4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125 0.33032 L -1.0125 0.33055 C -1.00781 0.33125 -1.0026 0.32963 -0.99818 0.33287 C -0.99648 0.33403 -1.00117 0.33611 -1.00247 0.33796 C -1.00351 0.33958 -1.0043 0.34166 -1.00534 0.34305 C -1.01445 0.35602 -1.0056 0.34097 -1.0125 0.35347 C -1.01211 0.35602 -1.01211 0.35903 -1.01107 0.36111 C -1.01002 0.36342 -1.00807 0.36412 -1.00677 0.3662 C -1.0056 0.36852 -1.00482 0.37129 -1.0039 0.37384 C -0.99765 0.37014 -0.9987 0.37361 -1.00104 0.35856 C -1.00182 0.35324 -1.0039 0.34305 -1.0039 0.34328 C -1.00299 0.34051 -1.00247 0.33703 -1.00104 0.33541 C -0.99844 0.33264 -0.99232 0.33032 -0.99232 0.33055 C -0.99336 0.33287 -0.99505 0.33495 -0.99531 0.33796 C -0.99557 0.34143 -0.99414 0.34491 -0.99375 0.34838 C -0.99114 0.37731 -0.99401 0.35995 -0.99088 0.37639 C -0.99049 0.37384 -0.98984 0.37153 -0.98945 0.36875 C -0.98893 0.36458 -0.98802 0.35602 -0.98802 0.35625 L -0.98802 0.35602 C -0.98711 0.36366 -0.98385 0.37153 -0.98515 0.37916 C -0.9862 0.38495 -0.99375 0.38935 -0.99375 0.38958 L -0.95195 0.32268 C -0.95247 0.33194 -0.95104 0.34236 -0.95338 0.35092 C -0.9543 0.35416 -0.95573 0.34398 -0.95781 0.34305 C -0.96107 0.3419 -0.96445 0.34491 -0.96784 0.34583 C -0.96836 0.34838 -0.96849 0.35116 -0.96927 0.35347 C -0.97005 0.35555 -0.972 0.35625 -0.97213 0.35856 C -0.97292 0.36666 -0.97044 0.36944 -0.96784 0.37384 C -0.96159 0.37315 -0.95521 0.37361 -0.94909 0.37129 C -0.94778 0.37083 -0.94622 0.3662 -0.94622 0.36643 L -0.64193 0.33287 C -0.63086 0.33379 -0.61966 0.33194 -0.60872 0.33541 C -0.60573 0.33634 -0.61484 0.3375 -0.61732 0.34051 C -0.61992 0.34375 -0.62591 0.35278 -0.63034 0.35347 C -0.63424 0.35393 -0.63802 0.35347 -0.64193 0.35347 L -0.64193 0.3537 C -0.62552 0.35416 -0.60924 0.3544 -0.59284 0.35602 C -0.59127 0.35625 -0.58932 0.36088 -0.58854 0.35856 C -0.58659 0.35254 -0.5875 0.34491 -0.58711 0.33796 C -0.58854 0.31111 -0.58515 0.31852 -0.58997 0.30995 L -0.58997 0.31018 C -0.59101 0.31041 -0.6043 0.3162 -0.60729 0.32268 C -0.60807 0.3243 -0.61002 0.34004 -0.61015 0.34051 C -0.60963 0.35162 -0.61107 0.36366 -0.60872 0.37384 C -0.60742 0.37963 -0.60338 0.38217 -0.6 0.38426 L -0.5914 0.38935 C -0.5832 0.36736 -0.58854 0.38472 -0.58854 0.33032 L -0.58854 0.33055 C -0.58802 0.33634 -0.58854 0.34282 -0.58711 0.34838 C -0.58646 0.35069 -0.58672 0.34259 -0.58568 0.34051 C -0.5845 0.33866 -0.58281 0.33889 -0.58125 0.33796 C -0.57982 0.3419 -0.57695 0.34815 -0.57695 0.35347 C -0.57695 0.35856 -0.57773 0.36366 -0.57838 0.36875 C -0.57877 0.37153 -0.57877 0.37453 -0.57982 0.37639 C -0.58099 0.37847 -0.58281 0.37824 -0.58424 0.37916 C -0.5875 0.37824 -0.5914 0.37986 -0.59427 0.37639 C -0.59635 0.37407 -0.59036 0.36389 -0.58997 0.36366 C -0.58633 0.36111 -0.58229 0.36018 -0.57838 0.35856 L -0.57265 0.35602 C -0.5664 0.35324 -0.56888 0.35347 -0.56549 0.35347 L -0.56549 0.3537 C -0.55547 0.34907 -0.55963 0.3544 -0.55963 0.32778 L -0.55963 0.32801 C -0.55924 0.35 -0.56015 0.37245 -0.5582 0.39444 C -0.55781 0.39977 -0.55755 0.38287 -0.55534 0.37916 C -0.55338 0.37569 -0.55182 0.37153 -0.54961 0.36875 L -0.54088 0.35856 C -0.53854 0.34606 -0.53945 0.35347 -0.53945 0.33541 L -0.53945 0.33565 C -0.54778 0.34606 -0.5539 0.34583 -0.54818 0.3662 C -0.54752 0.36875 -0.54531 0.36805 -0.54375 0.36875 C -0.54232 0.36805 -0.54036 0.36852 -0.53945 0.3662 C -0.53776 0.3618 -0.5388 0.35463 -0.53659 0.35092 C -0.53294 0.34444 -0.53437 0.34791 -0.53229 0.34051 L -0.53229 0.34074 C -0.53177 0.35764 -0.53255 0.375 -0.53086 0.3919 C -0.53047 0.39491 -0.52877 0.38703 -0.52799 0.38426 C -0.52721 0.38171 -0.52656 0.37639 -0.52656 0.37662 L -0.52656 0.31759 C -0.525 0.3243 -0.52357 0.33125 -0.52213 0.33796 C -0.52161 0.34051 -0.5207 0.34305 -0.5207 0.34583 C -0.5207 0.3544 -0.5207 0.36319 -0.52213 0.37129 C -0.52435 0.38403 -0.52734 0.38611 -0.53229 0.3919 C -0.53411 0.38171 -0.53372 0.3868 -0.53372 0.37639 L -1.45833E-6 0.39444 " pathEditMode="relative" rAng="0" ptsTypes="AAAAAAAAAAAAAAAAAAAAAAAAAAAAAAAAAAAAAAAAAAAAAAAAAAAAAAAAAAAAAAAAAAAAAAAAAAAAAAAAAAAAA">
                                      <p:cBhvr>
                                        <p:cTn id="6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25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2945"/>
            <a:ext cx="10515600" cy="5514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(</a:t>
            </a:r>
            <a:r>
              <a:rPr lang="en-US" sz="4800" dirty="0" err="1"/>
              <a:t>p+q</a:t>
            </a:r>
            <a:r>
              <a:rPr lang="en-US" sz="4800" dirty="0"/>
              <a:t>) </a:t>
            </a:r>
            <a:r>
              <a:rPr lang="en-US" sz="4800" dirty="0" smtClean="0"/>
              <a:t> </a:t>
            </a:r>
            <a:r>
              <a:rPr lang="en-US" sz="4800" dirty="0" err="1"/>
              <a:t>তম</a:t>
            </a:r>
            <a:r>
              <a:rPr lang="en-US" sz="4800" dirty="0"/>
              <a:t> </a:t>
            </a:r>
            <a:r>
              <a:rPr lang="en-US" sz="4800" dirty="0" err="1"/>
              <a:t>পদ</a:t>
            </a:r>
            <a:r>
              <a:rPr lang="en-US" sz="4800" dirty="0"/>
              <a:t>= a+(p+q-1)d</a:t>
            </a:r>
          </a:p>
          <a:p>
            <a:pPr marL="0" indent="0">
              <a:buNone/>
            </a:pPr>
            <a:r>
              <a:rPr lang="en-US" sz="4800" dirty="0"/>
              <a:t>			= </a:t>
            </a:r>
            <a:r>
              <a:rPr lang="en-US" sz="4800" dirty="0" err="1" smtClean="0"/>
              <a:t>a+pd+qd-d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			= </a:t>
            </a:r>
            <a:r>
              <a:rPr lang="en-US" sz="4800" dirty="0" err="1" smtClean="0"/>
              <a:t>a+pd-d+qd</a:t>
            </a: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			= </a:t>
            </a:r>
            <a:r>
              <a:rPr lang="en-US" sz="4800" dirty="0"/>
              <a:t>p</a:t>
            </a:r>
            <a:r>
              <a:rPr lang="en-US" sz="4800" baseline="30000" dirty="0"/>
              <a:t>2</a:t>
            </a:r>
            <a:r>
              <a:rPr lang="en-US" sz="4800" dirty="0"/>
              <a:t>+q(</a:t>
            </a:r>
            <a:r>
              <a:rPr lang="en-US" sz="4800" dirty="0" err="1"/>
              <a:t>p+q</a:t>
            </a:r>
            <a:r>
              <a:rPr lang="en-US" sz="4800" dirty="0"/>
              <a:t>)	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dirty="0"/>
              <a:t>			= p</a:t>
            </a:r>
            <a:r>
              <a:rPr lang="en-US" sz="4800" baseline="30000" dirty="0"/>
              <a:t>2</a:t>
            </a:r>
            <a:r>
              <a:rPr lang="en-US" sz="4800" dirty="0"/>
              <a:t>+pq+q</a:t>
            </a:r>
            <a:r>
              <a:rPr lang="en-US" sz="4800" baseline="30000" dirty="0"/>
              <a:t>2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			</a:t>
            </a:r>
            <a:r>
              <a:rPr lang="en-US" sz="4800" dirty="0" err="1"/>
              <a:t>Ans</a:t>
            </a:r>
            <a:r>
              <a:rPr lang="en-US" sz="4800" dirty="0"/>
              <a:t>: p</a:t>
            </a:r>
            <a:r>
              <a:rPr lang="en-US" sz="4800" baseline="30000" dirty="0"/>
              <a:t>2</a:t>
            </a:r>
            <a:r>
              <a:rPr lang="en-US" sz="4800" dirty="0"/>
              <a:t>+pq+q</a:t>
            </a:r>
            <a:r>
              <a:rPr lang="en-US" sz="4800" baseline="30000" dirty="0"/>
              <a:t>2</a:t>
            </a:r>
            <a:endParaRPr lang="en-US" sz="4800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515446" y="3456057"/>
            <a:ext cx="56765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[ </a:t>
            </a:r>
            <a:r>
              <a:rPr lang="en-US" sz="4000" dirty="0" err="1">
                <a:solidFill>
                  <a:srgbClr val="FFFF00"/>
                </a:solidFill>
              </a:rPr>
              <a:t>সমীকরণ</a:t>
            </a:r>
            <a:r>
              <a:rPr lang="en-US" sz="4000" dirty="0">
                <a:solidFill>
                  <a:srgbClr val="FFFF00"/>
                </a:solidFill>
              </a:rPr>
              <a:t> (</a:t>
            </a:r>
            <a:r>
              <a:rPr lang="en-US" sz="4000" dirty="0" smtClean="0">
                <a:solidFill>
                  <a:srgbClr val="FFFF00"/>
                </a:solidFill>
              </a:rPr>
              <a:t>1) ও d </a:t>
            </a:r>
            <a:r>
              <a:rPr lang="en-US" sz="4000" dirty="0" err="1" smtClean="0">
                <a:solidFill>
                  <a:srgbClr val="FFFF00"/>
                </a:solidFill>
              </a:rPr>
              <a:t>এর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>
                <a:solidFill>
                  <a:srgbClr val="FFFF00"/>
                </a:solidFill>
              </a:rPr>
              <a:t>মান</a:t>
            </a:r>
            <a:r>
              <a:rPr lang="en-US" sz="4000" dirty="0">
                <a:solidFill>
                  <a:srgbClr val="FFFF00"/>
                </a:solidFill>
              </a:rPr>
              <a:t> </a:t>
            </a:r>
            <a:r>
              <a:rPr lang="en-US" sz="4000" dirty="0" err="1">
                <a:solidFill>
                  <a:srgbClr val="FFFF00"/>
                </a:solidFill>
              </a:rPr>
              <a:t>বসিয়ে</a:t>
            </a:r>
            <a:r>
              <a:rPr lang="en-US" sz="4000" dirty="0">
                <a:solidFill>
                  <a:srgbClr val="FFFF00"/>
                </a:solidFill>
              </a:rPr>
              <a:t> ]</a:t>
            </a:r>
          </a:p>
        </p:txBody>
      </p:sp>
      <p:sp>
        <p:nvSpPr>
          <p:cNvPr id="4" name="Cloud 3"/>
          <p:cNvSpPr/>
          <p:nvPr/>
        </p:nvSpPr>
        <p:spPr>
          <a:xfrm>
            <a:off x="7378475" y="857806"/>
            <a:ext cx="4529767" cy="25003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a+pd-d</a:t>
            </a:r>
            <a:r>
              <a:rPr lang="en-US" sz="3600" dirty="0"/>
              <a:t> = p</a:t>
            </a:r>
            <a:r>
              <a:rPr lang="en-US" sz="3600" baseline="30000" dirty="0"/>
              <a:t>2</a:t>
            </a:r>
            <a:r>
              <a:rPr lang="en-US" sz="3600" dirty="0"/>
              <a:t> </a:t>
            </a:r>
            <a:r>
              <a:rPr lang="en-US" sz="3600" dirty="0" smtClean="0"/>
              <a:t>….(</a:t>
            </a:r>
            <a:r>
              <a:rPr lang="en-US" sz="3600" dirty="0"/>
              <a:t>1</a:t>
            </a:r>
            <a:r>
              <a:rPr lang="en-US" sz="3600" dirty="0" smtClean="0"/>
              <a:t>)</a:t>
            </a:r>
          </a:p>
          <a:p>
            <a:pPr algn="ctr"/>
            <a:r>
              <a:rPr lang="en-US" sz="3600" dirty="0" err="1" smtClean="0"/>
              <a:t>এবং</a:t>
            </a:r>
            <a:r>
              <a:rPr lang="en-US" sz="3600" dirty="0" smtClean="0"/>
              <a:t> d= </a:t>
            </a:r>
            <a:r>
              <a:rPr lang="en-US" sz="3600" dirty="0"/>
              <a:t>(</a:t>
            </a:r>
            <a:r>
              <a:rPr lang="en-US" sz="3600" dirty="0" err="1"/>
              <a:t>p+q</a:t>
            </a:r>
            <a:r>
              <a:rPr lang="en-US" sz="2800" dirty="0"/>
              <a:t>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100651" y="1149928"/>
            <a:ext cx="3693462" cy="5196260"/>
            <a:chOff x="894669" y="-147461"/>
            <a:chExt cx="3693462" cy="519626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26707">
              <a:off x="1159131" y="2277024"/>
              <a:ext cx="3429000" cy="2771775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00" r="-1333"/>
            <a:stretch/>
          </p:blipFill>
          <p:spPr>
            <a:xfrm rot="12600798">
              <a:off x="894669" y="-147461"/>
              <a:ext cx="45719" cy="2771775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</p:grpSp>
      <p:sp>
        <p:nvSpPr>
          <p:cNvPr id="8" name="Cloud 7"/>
          <p:cNvSpPr/>
          <p:nvPr/>
        </p:nvSpPr>
        <p:spPr>
          <a:xfrm>
            <a:off x="7508735" y="857805"/>
            <a:ext cx="4529767" cy="25003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a+pd-d</a:t>
            </a:r>
            <a:r>
              <a:rPr lang="en-US" sz="3600" dirty="0"/>
              <a:t> = p</a:t>
            </a:r>
            <a:r>
              <a:rPr lang="en-US" sz="3600" baseline="30000" dirty="0"/>
              <a:t>2</a:t>
            </a:r>
            <a:r>
              <a:rPr lang="en-US" sz="3600" dirty="0"/>
              <a:t> </a:t>
            </a:r>
            <a:r>
              <a:rPr lang="en-US" sz="3600" dirty="0" smtClean="0"/>
              <a:t>….(</a:t>
            </a:r>
            <a:r>
              <a:rPr lang="en-US" sz="3600" dirty="0"/>
              <a:t>1</a:t>
            </a:r>
            <a:r>
              <a:rPr lang="en-US" sz="3600" dirty="0" smtClean="0"/>
              <a:t>)</a:t>
            </a:r>
            <a:r>
              <a:rPr lang="en-US" sz="2800" dirty="0"/>
              <a:t>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বামপাশের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অনুশারে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সাজায়</a:t>
            </a:r>
            <a:endParaRPr lang="en-US" sz="3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0403058" y="0"/>
            <a:ext cx="1901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শ্রেণি</a:t>
            </a:r>
            <a:r>
              <a:rPr lang="en-US" dirty="0" smtClean="0"/>
              <a:t>: </a:t>
            </a:r>
            <a:r>
              <a:rPr lang="en-US" dirty="0" err="1" smtClean="0"/>
              <a:t>নবম-দশম</a:t>
            </a:r>
            <a:endParaRPr lang="en-US" dirty="0" smtClean="0"/>
          </a:p>
          <a:p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গণিত</a:t>
            </a:r>
            <a:endParaRPr lang="en-US" dirty="0" smtClean="0"/>
          </a:p>
          <a:p>
            <a:r>
              <a:rPr lang="en-US" dirty="0" err="1" smtClean="0"/>
              <a:t>পাঠের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ধারা</a:t>
            </a:r>
            <a:r>
              <a:rPr lang="en-US" dirty="0" smtClean="0"/>
              <a:t>(13.1)</a:t>
            </a:r>
          </a:p>
          <a:p>
            <a:r>
              <a:rPr lang="en-US" dirty="0" err="1" smtClean="0"/>
              <a:t>তারিখ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03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7591 -0.42014 L -1.07591 -0.41991 C -1.07721 -0.41389 -1.07825 -0.40764 -1.07982 -0.40162 C -1.08607 -0.37709 -1.0793 -0.41111 -1.08359 -0.38797 C -1.0832 -0.37477 -1.08307 -0.36181 -1.08242 -0.34884 C -1.08216 -0.34491 -1.08229 -0.34051 -1.08112 -0.33727 C -1.08034 -0.33542 -1.07851 -0.33588 -1.07721 -0.33496 C -1.07591 -0.33588 -1.07422 -0.33565 -1.07331 -0.33727 C -1.07109 -0.34121 -1.0681 -0.35116 -1.0681 -0.35093 C -1.06784 -0.35903 -1.07318 -0.39028 -1.06302 -0.39028 C -1.06028 -0.39028 -1.05781 -0.38889 -1.05521 -0.38797 C -1.0539 -0.3875 -1.0526 -0.38634 -1.0513 -0.38565 C -1.04609 -0.37639 -1.04505 -0.37824 -1.0487 -0.36042 C -1.04935 -0.35718 -1.05104 -0.35509 -1.0526 -0.35347 C -1.05495 -0.35116 -1.06042 -0.34884 -1.06042 -0.34861 C -1.06211 -0.34954 -1.06445 -0.34861 -1.06549 -0.35116 C -1.06732 -0.35486 -1.0681 -0.36482 -1.0681 -0.36459 L -1.04101 -0.37639 L -1.02799 -0.37639 L -1.0345 -0.39931 L -1.0345 -0.35347 L -1.00612 -0.39028 C -1.0056 -0.38264 -1.00599 -0.37454 -1.00482 -0.36713 C -1.00443 -0.36482 -1.00351 -0.37176 -1.00351 -0.37408 C -1.00351 -0.37963 -1.0043 -0.38496 -1.00482 -0.39028 C -1.00911 -0.38935 -1.01367 -0.39051 -1.01771 -0.38797 C -1.01901 -0.38704 -1.01901 -0.38334 -1.01901 -0.38102 C -1.01901 -0.35417 -1.02187 -0.3581 -1.0138 -0.35347 C -1.01328 -0.35371 -1.00495 -0.35602 -1.00351 -0.3581 C -1.00273 -0.35903 -1.0026 -0.36111 -1.00221 -0.36273 L -0.9931 -0.42246 C -0.99062 -0.41551 -0.98776 -0.4088 -0.98542 -0.40162 C -0.98151 -0.39005 -0.98528 -0.35672 -0.98542 -0.35579 C -0.98581 -0.34861 -0.9875 -0.34815 -0.98932 -0.3419 C -0.98984 -0.33982 -0.98958 -0.33681 -0.99062 -0.33496 C -0.99153 -0.33334 -0.9931 -0.33357 -0.9944 -0.33264 C -0.99232 -0.34422 -0.99453 -0.33658 -0.98802 -0.34653 C -0.98659 -0.34861 -0.98528 -0.35093 -0.98411 -0.35347 C -0.98307 -0.35556 -0.98268 -0.35857 -0.98151 -0.36042 C -0.98047 -0.36181 -0.9789 -0.36181 -0.9776 -0.36273 C -0.96771 -0.38009 -0.97917 -0.36181 -0.96992 -0.37176 C -0.96888 -0.37292 -0.96836 -0.37523 -0.96732 -0.37639 C -0.96614 -0.37778 -0.96458 -0.37755 -0.96341 -0.37871 C -0.96028 -0.38148 -0.95755 -0.38542 -0.9543 -0.38797 C -0.94635 -0.39445 -0.94544 -0.39259 -0.9362 -0.39259 L -0.9362 -0.39236 C -0.93841 -0.38704 -0.93958 -0.38009 -0.94271 -0.37639 C -0.94388 -0.375 -0.94401 -0.38079 -0.94401 -0.38334 C -0.94401 -0.38565 -0.9431 -0.38797 -0.94271 -0.39028 C -0.9414 -0.38935 -0.93958 -0.38982 -0.9388 -0.38797 C -0.93724 -0.38403 -0.9362 -0.37408 -0.9362 -0.37384 C -0.93672 -0.36806 -0.9362 -0.36134 -0.9375 -0.35579 C -0.93815 -0.35347 -0.9401 -0.35347 -0.9414 -0.35347 C -0.94414 -0.35347 -0.94726 -0.3581 -0.94922 -0.36042 C -0.94961 -0.36343 -0.94974 -0.36667 -0.95052 -0.36945 C -0.95104 -0.37199 -0.95286 -0.37361 -0.95312 -0.37639 C -0.95338 -0.38033 -0.95221 -0.38403 -0.95182 -0.38797 C -0.94271 -0.38704 -0.93346 -0.38866 -0.92461 -0.38565 C -0.92331 -0.38519 -0.92643 -0.38102 -0.92591 -0.37871 C -0.92539 -0.37616 -0.92331 -0.3757 -0.922 -0.37408 C -0.92161 -0.37176 -0.9181 -0.36019 -0.92461 -0.36273 C -0.92617 -0.3632 -0.9263 -0.36713 -0.92721 -0.36945 C -0.92174 -0.37269 -0.92031 -0.37477 -0.91302 -0.36945 C -0.91159 -0.36852 -0.9112 -0.36482 -0.91042 -0.36273 C -0.91002 -0.36482 -0.90911 -0.36713 -0.90911 -0.36945 C -0.90911 -0.37801 -0.90885 -0.38681 -0.91042 -0.39491 C -0.91081 -0.39722 -0.91562 -0.39676 -0.91432 -0.39722 C -0.91002 -0.39815 -0.9056 -0.39722 -0.9013 -0.39722 L -0.88841 -0.39722 C -0.88802 -0.38935 -0.89049 -0.37894 -0.88711 -0.37408 C -0.88463 -0.3706 -0.8819 -0.38797 -0.8819 -0.38773 C -0.88359 -0.38889 -0.88932 -0.39074 -0.88841 -0.39722 C -0.88802 -0.39954 -0.88581 -0.39861 -0.8845 -0.39931 C -0.88281 -0.39861 -0.88086 -0.39884 -0.8793 -0.39722 C -0.87721 -0.39468 -0.87617 -0.38727 -0.87552 -0.38334 C -0.875 -0.37801 -0.87721 -0.36713 -0.87422 -0.36713 C -0.87331 -0.36713 -0.87292 -0.39236 -0.87161 -0.39491 C -0.87044 -0.39699 -0.85117 -0.39931 -0.85351 -0.39931 C -0.8582 -0.39931 -0.86302 -0.39792 -0.86771 -0.39722 C -0.86732 -0.39028 -0.86693 -0.38334 -0.8664 -0.37639 C -0.86614 -0.37246 -0.86706 -0.36667 -0.8651 -0.36482 C -0.86354 -0.36343 -0.86432 -0.37107 -0.8638 -0.37408 C -0.86341 -0.37639 -0.86302 -0.37871 -0.8625 -0.38102 C -0.85976 -0.37338 -0.8595 -0.37454 -0.85872 -0.36482 C -0.85807 -0.3581 -0.85885 -0.3507 -0.85742 -0.34422 C -0.8569 -0.34213 -0.8556 -0.34722 -0.85482 -0.34884 L -0.8444 -0.38565 C -0.83151 -0.3882 -0.83672 -0.38797 -0.8289 -0.38797 L -0.84831 -0.36482 L -0.83411 -0.36482 L -0.8069 -0.39028 C -0.81185 -0.37269 -0.81393 -0.37408 -0.81081 -0.35579 C -0.81042 -0.35301 -0.80911 -0.35116 -0.8082 -0.34884 C -0.80039 -0.35232 -0.80364 -0.34815 -0.80052 -0.36482 L -0.79922 -0.37176 C -0.79961 -0.3757 -0.80052 -0.38727 -0.80052 -0.38334 C -0.80052 -0.37639 -0.80013 -0.36945 -0.79922 -0.36273 C -0.79831 -0.35602 -0.79596 -0.35463 -0.79271 -0.35347 C -0.79193 -0.35301 -0.79101 -0.35347 -0.7901 -0.35347 L -0.7875 -0.38102 C -0.78281 -0.38033 -0.77773 -0.3757 -0.77331 -0.37871 C -0.77135 -0.38009 -0.77617 -0.38449 -0.77721 -0.38797 C -0.78008 -0.39653 -0.77656 -0.39375 -0.78112 -0.40162 C -0.78138 -0.40232 -0.7819 -0.40162 -0.78242 -0.40162 L -0.78112 -0.40162 C -0.77917 -0.37176 -0.77982 -0.38797 -0.77982 -0.35347 L -0.75 -0.41088 C -0.7526 -0.40556 -0.75573 -0.40093 -0.75781 -0.39491 C -0.75924 -0.39074 -0.76042 -0.38102 -0.76042 -0.38079 C -0.76002 -0.36875 -0.76055 -0.35625 -0.75911 -0.34422 C -0.75872 -0.34097 -0.75664 -0.33935 -0.75521 -0.33727 C -0.74544 -0.32292 -0.75625 -0.34144 -0.74883 -0.32824 L -0.74492 -0.38565 C -0.74206 -0.37084 -0.74505 -0.38218 -0.74232 -0.38565 C -0.7401 -0.38843 -0.7345 -0.39028 -0.7345 -0.39005 C -0.7332 -0.38935 -0.73164 -0.38959 -0.7306 -0.38797 C -0.73008 -0.38681 -0.72812 -0.37199 -0.72812 -0.37176 C -0.72851 -0.36644 -0.72799 -0.36065 -0.72943 -0.35579 C -0.73034 -0.35232 -0.73268 -0.3507 -0.7345 -0.34884 C -0.73802 -0.34537 -0.74101 -0.34653 -0.74492 -0.34653 L -0.71901 -0.37408 L -0.70351 -0.37408 L -0.71002 -0.39722 C -0.71146 -0.34884 -0.71133 -0.36945 -0.71133 -0.33496 L -0.68151 -0.38565 C -0.68542 -0.38403 -0.68997 -0.38519 -0.6931 -0.38102 C -0.69531 -0.37824 -0.6957 -0.36713 -0.6957 -0.3669 C -0.69492 -0.36042 -0.69635 -0.3507 -0.6931 -0.34653 C -0.68997 -0.34236 -0.68372 -0.35463 -0.68151 -0.34884 C -0.67773 -0.33866 -0.68073 -0.32431 -0.68021 -0.31204 C -0.67721 -0.32801 -0.6776 -0.32107 -0.6776 -0.33264 L -0.66992 -0.37176 C -0.65612 -0.37454 -0.66211 -0.37408 -0.65182 -0.37408 L -0.64792 -0.39722 C -0.6457 -0.39097 -0.64284 -0.38542 -0.6414 -0.37871 C -0.64101 -0.37639 -0.64258 -0.37431 -0.64271 -0.37176 C -0.6431 -0.36412 -0.64271 -0.35648 -0.64271 -0.34884 L -0.62982 -0.41551 C -0.6289 -0.40857 -0.62851 -0.40162 -0.62721 -0.39491 C -0.62669 -0.39213 -0.62539 -0.39028 -0.62461 -0.38797 C -0.62396 -0.38565 -0.62383 -0.38334 -0.62331 -0.38102 C -0.62383 -0.36806 -0.62396 -0.35486 -0.62461 -0.3419 C -0.62474 -0.33959 -0.62591 -0.33496 -0.62591 -0.33472 L -0.59101 -0.43148 C -0.5944 -0.37778 -0.59049 -0.43426 -0.59362 -0.39931 C -0.59453 -0.38866 -0.59622 -0.36713 -0.59622 -0.3669 C -0.59661 -0.36945 -0.59726 -0.37176 -0.59752 -0.37408 C -0.59818 -0.38172 -0.597 -0.39005 -0.59883 -0.39722 C -0.59935 -0.39931 -0.6013 -0.3956 -0.6026 -0.39491 C -0.60351 -0.39259 -0.60403 -0.38982 -0.60521 -0.38797 C -0.60755 -0.38426 -0.61302 -0.37871 -0.61302 -0.37847 C -0.61406 -0.37338 -0.61614 -0.36597 -0.61302 -0.36042 C -0.61107 -0.35695 -0.60521 -0.35579 -0.60521 -0.35556 C -0.59818 -0.35834 -0.60039 -0.35533 -0.59752 -0.36042 L -0.1164 -0.19236 " pathEditMode="relative" rAng="0" ptsTypes="AAAAAAAAAAAAAAAAAAAAAAAAAAAAAAAAAAAAAAAAAAAAAAAAAAAAAAAAAAAAAAAAAAAAAAAAAAAAAAAAAAAAAAAAAAAAAAAAAAAAAAAAAAAAAAAAAAAAAAAAAAAAAAAAAAAAAAAAAAAAAAAAAAAAAAAAAAA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91" y="1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6224 -0.27547 L -0.86224 -0.27523 L -0.84414 -0.27315 C -0.84167 -0.27153 -0.84974 -0.2713 -0.85195 -0.26875 C -0.85703 -0.26273 -0.85443 -0.26505 -0.85976 -0.26181 C -0.85885 -0.25949 -0.85833 -0.25672 -0.85716 -0.25486 C -0.85612 -0.25347 -0.85456 -0.25255 -0.85325 -0.25255 C -0.84805 -0.25255 -0.84297 -0.25417 -0.83776 -0.25486 C -0.82357 -0.26736 -0.84088 -0.25093 -0.82864 -0.26644 C -0.82539 -0.2706 -0.81927 -0.27338 -0.81575 -0.27547 L -0.81966 -0.27315 C -0.82096 -0.27107 -0.82252 -0.26898 -0.82357 -0.26644 C -0.82565 -0.26088 -0.82513 -0.2507 -0.82357 -0.2456 C -0.82278 -0.24352 -0.82096 -0.24422 -0.81966 -0.24329 C -0.81927 -0.24954 -0.82057 -0.25695 -0.81836 -0.26181 C -0.81719 -0.26435 -0.81588 -0.25695 -0.81445 -0.25486 C -0.81107 -0.25 -0.81055 -0.25023 -0.80677 -0.24792 C -0.80625 -0.25116 -0.80573 -0.25417 -0.80547 -0.25718 C -0.80495 -0.26181 -0.80664 -0.26945 -0.80417 -0.27107 C -0.8 -0.27361 -0.79114 -0.26644 -0.79114 -0.26621 C -0.79153 -0.26875 -0.79258 -0.28125 -0.79375 -0.28472 C -0.7944 -0.28658 -0.79544 -0.28773 -0.79635 -0.28935 C -0.79596 -0.26945 -0.79687 -0.24931 -0.79505 -0.22963 C -0.79492 -0.22732 -0.79232 -0.23079 -0.79114 -0.23195 C -0.78932 -0.2338 -0.78776 -0.23658 -0.78607 -0.23889 C -0.78177 -0.24422 -0.78203 -0.24352 -0.77695 -0.24792 C -0.77617 -0.24954 -0.775 -0.2507 -0.77435 -0.25255 C -0.7737 -0.25463 -0.77305 -0.25695 -0.77305 -0.25949 C -0.77305 -0.26412 -0.77565 -0.26968 -0.77695 -0.27315 C -0.77656 -0.26181 -0.77617 -0.25023 -0.77565 -0.23889 C -0.77435 -0.20718 -0.77617 -0.21829 -0.77305 -0.20209 C -0.77305 -0.20347 -0.78021 -0.25255 -0.76797 -0.25255 C -0.76653 -0.25255 -0.76536 -0.25116 -0.76406 -0.25023 C -0.76471 -0.24491 -0.7651 -0.2213 -0.77435 -0.24329 C -0.77552 -0.24607 -0.77083 -0.2463 -0.76927 -0.24792 C -0.75807 -0.25972 -0.76536 -0.25486 -0.75755 -0.25949 C -0.75495 -0.2625 -0.75195 -0.26482 -0.74987 -0.26875 C -0.74635 -0.27477 -0.74284 -0.28287 -0.73815 -0.28704 C -0.73698 -0.2882 -0.73555 -0.28866 -0.73424 -0.28935 C -0.73385 -0.29167 -0.73307 -0.29861 -0.73307 -0.2963 C -0.73307 -0.28403 -0.7332 -0.27153 -0.73424 -0.25949 C -0.7345 -0.25718 -0.73502 -0.26412 -0.73555 -0.26644 C -0.73789 -0.27477 -0.73763 -0.27292 -0.74206 -0.27547 C -0.74505 -0.27477 -0.74844 -0.2757 -0.75117 -0.27315 C -0.75234 -0.27222 -0.75234 -0.26875 -0.75234 -0.26644 C -0.75234 -0.26088 -0.75156 -0.25556 -0.75117 -0.25023 C -0.74075 -0.25116 -0.73034 -0.24954 -0.72005 -0.25255 C -0.71745 -0.25347 -0.72786 -0.25718 -0.72786 -0.25695 C -0.72695 -0.25949 -0.72669 -0.2632 -0.72526 -0.26412 C -0.72161 -0.26644 -0.7164 -0.26158 -0.71367 -0.26644 C -0.71211 -0.26898 -0.71523 -0.28449 -0.71614 -0.28935 C -0.71706 -0.28634 -0.71875 -0.28357 -0.71875 -0.28009 C -0.71875 -0.2625 -0.71862 -0.24445 -0.71614 -0.22732 C -0.71575 -0.22408 -0.71354 -0.23172 -0.71237 -0.23426 C -0.71133 -0.23634 -0.71094 -0.23935 -0.70976 -0.24121 C -0.70976 -0.24097 -0.7 -0.25255 -0.69805 -0.25486 C -0.69687 -0.25648 -0.69531 -0.25741 -0.69427 -0.25949 L -0.69036 -0.26644 C -0.69167 -0.26783 -0.69271 -0.2706 -0.69427 -0.27107 C -0.70273 -0.27222 -0.70325 -0.27037 -0.70846 -0.26412 C -0.70807 -0.25787 -0.70885 -0.25093 -0.70716 -0.2456 C -0.70495 -0.23912 -0.69935 -0.23658 -0.69557 -0.23426 C -0.69375 -0.23496 -0.69153 -0.23403 -0.69036 -0.23658 C -0.68854 -0.24028 -0.68776 -0.25023 -0.68776 -0.25 C -0.68737 -0.24259 -0.68698 -0.23496 -0.68646 -0.22732 C -0.6862 -0.22269 -0.68698 -0.2169 -0.68515 -0.21343 C -0.68411 -0.21158 -0.68255 -0.21667 -0.68125 -0.21806 C -0.68047 -0.22037 -0.67956 -0.22269 -0.67864 -0.225 C -0.67734 -0.22871 -0.67643 -0.2331 -0.67487 -0.23658 C -0.67383 -0.23866 -0.67226 -0.23959 -0.67096 -0.24121 C -0.66732 -0.26065 -0.67239 -0.23681 -0.66706 -0.25255 C -0.6664 -0.25463 -0.6664 -0.25741 -0.66575 -0.25949 C -0.6651 -0.26204 -0.66406 -0.26412 -0.66315 -0.26644 C -0.65885 -0.28959 -0.66549 -0.25371 -0.66055 -0.28241 C -0.65976 -0.28704 -0.65885 -0.29167 -0.65807 -0.2963 L -0.65677 -0.30301 C -0.65885 -0.24422 -0.65299 -0.26273 -0.66185 -0.27315 C -0.66302 -0.27454 -0.66445 -0.27477 -0.66575 -0.27547 C -0.66667 -0.27315 -0.66771 -0.2713 -0.66836 -0.26875 C -0.66953 -0.26412 -0.67096 -0.25486 -0.67096 -0.25463 C -0.67057 -0.24954 -0.67239 -0.24121 -0.66966 -0.23889 C -0.66536 -0.23496 -0.66002 -0.23935 -0.65547 -0.24121 C -0.6539 -0.24167 -0.65299 -0.24445 -0.65156 -0.2456 C -0.64948 -0.24746 -0.64713 -0.24838 -0.64505 -0.25023 C -0.64375 -0.25162 -0.64258 -0.25371 -0.64127 -0.25486 C -0.63958 -0.25602 -0.63776 -0.25625 -0.63607 -0.25718 C -0.62305 -0.26366 -0.6431 -0.25463 -0.62695 -0.26181 C -0.62565 -0.26412 -0.62409 -0.26597 -0.62318 -0.26875 C -0.62239 -0.2706 -0.62239 -0.27338 -0.62187 -0.27547 C -0.62109 -0.27801 -0.62005 -0.28009 -0.61927 -0.28241 C -0.62174 -0.25556 -0.61771 -0.27222 -0.62435 -0.27315 C -0.62786 -0.27384 -0.63125 -0.27176 -0.63476 -0.27107 C -0.63437 -0.2632 -0.63568 -0.25463 -0.63346 -0.24792 C -0.63112 -0.24097 -0.61328 -0.24329 -0.61276 -0.24329 L -0.10846 -0.14908 " pathEditMode="relative" rAng="0" ptsTypes="AAAAAAAAAAAAAAAAAAAAAAAAAAAAAAAAAAAAAAAAAAAAAAAAAAAAAAAAAAAAAAAAAAAAAAAAAAAAAAAAAAAAAAAAAAAAAAA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82" y="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612 -0.15718 L -0.8612 -0.15695 C -0.85182 -0.15648 -0.84219 -0.15764 -0.83281 -0.15486 C -0.83125 -0.1544 -0.83528 -0.15116 -0.83672 -0.15023 C -0.8388 -0.14884 -0.84101 -0.14908 -0.8431 -0.14792 C -0.84583 -0.14676 -0.84831 -0.14468 -0.85091 -0.14329 L -0.85612 -0.14121 C -0.86393 -0.12037 -0.8638 -0.12454 -0.8276 -0.13658 C -0.82552 -0.13727 -0.82526 -0.14306 -0.8237 -0.1456 C -0.82265 -0.14769 -0.82122 -0.14884 -0.81992 -0.15023 C -0.8194 -0.14792 -0.81862 -0.14584 -0.81862 -0.14329 C -0.81862 -0.13009 -0.82422 -0.14259 -0.81862 -0.12269 C -0.81784 -0.12014 -0.81601 -0.11968 -0.81471 -0.11806 C -0.81328 -0.12315 -0.81146 -0.12847 -0.81081 -0.13426 C -0.81028 -0.13959 -0.81002 -0.14491 -0.8095 -0.15023 C -0.8082 -0.14306 -0.8069 -0.13403 -0.80312 -0.12963 L -0.79531 -0.12037 C -0.79492 -0.12801 -0.79674 -0.1375 -0.79401 -0.14329 C -0.78542 -0.16227 -0.78138 -0.13357 -0.78502 -0.15255 C -0.78542 -0.14884 -0.7875 -0.13033 -0.7875 -0.12732 C -0.7875 -0.12408 -0.78672 -0.12107 -0.7862 -0.11806 C -0.78242 -0.12037 -0.7819 -0.12014 -0.77851 -0.125 C -0.772 -0.13449 -0.7776 -0.13009 -0.7707 -0.13426 C -0.76653 -0.15695 -0.77409 -0.11968 -0.7681 -0.125 C -0.7651 -0.12778 -0.76758 -0.13727 -0.7668 -0.14329 C -0.7651 -0.15834 -0.76575 -0.15533 -0.76042 -0.16181 C -0.75742 -0.16111 -0.75403 -0.16204 -0.7513 -0.15949 C -0.75013 -0.15834 -0.75 -0.15509 -0.75 -0.15255 C -0.75 -0.14653 -0.74961 -0.13959 -0.7513 -0.13426 C -0.75221 -0.13148 -0.76159 -0.12222 -0.76432 -0.12037 C -0.7668 -0.11852 -0.772 -0.11574 -0.772 -0.11551 C -0.77252 -0.11806 -0.77396 -0.1206 -0.77331 -0.12269 C -0.77265 -0.12477 -0.7707 -0.12408 -0.7694 -0.125 C -0.76771 -0.12639 -0.76601 -0.12824 -0.76432 -0.12963 C -0.76172 -0.13148 -0.75872 -0.13148 -0.75651 -0.13426 C -0.75521 -0.13565 -0.75403 -0.13773 -0.7526 -0.13889 C -0.75013 -0.14074 -0.74752 -0.1419 -0.74492 -0.14329 L -0.74101 -0.1456 C -0.73971 -0.14722 -0.73854 -0.14908 -0.73711 -0.15023 C -0.73594 -0.15139 -0.73398 -0.1507 -0.7332 -0.15255 C -0.73164 -0.15648 -0.7306 -0.16644 -0.7306 -0.16621 C -0.72877 -0.1294 -0.72838 -0.13611 -0.7306 -0.15023 C -0.73099 -0.15255 -0.73099 -0.15556 -0.7319 -0.15718 C -0.73294 -0.15903 -0.7345 -0.1588 -0.73581 -0.15949 C -0.7414 -0.1588 -0.74726 -0.15996 -0.7526 -0.15718 C -0.7539 -0.15648 -0.7539 -0.15278 -0.7539 -0.15023 C -0.7539 -0.12847 -0.75534 -0.13264 -0.7487 -0.125 C -0.7418 -0.1257 -0.73476 -0.12454 -0.72812 -0.12732 C -0.725 -0.12847 -0.72344 -0.13588 -0.72031 -0.13658 L -0.71002 -0.13889 C -0.70065 -0.14422 -0.71224 -0.13773 -0.70091 -0.14329 C -0.69961 -0.14398 -0.69831 -0.14491 -0.697 -0.1456 C -0.6957 -0.14792 -0.69453 -0.1507 -0.6931 -0.15255 C -0.67995 -0.17084 -0.68542 -0.16204 -0.68542 -0.12732 L -0.68542 -0.13426 C -0.68581 -0.14121 -0.68607 -0.14815 -0.68672 -0.15486 C -0.68685 -0.15741 -0.68698 -0.16019 -0.68802 -0.16181 C -0.68893 -0.16343 -0.69062 -0.16343 -0.6918 -0.16412 C -0.6944 -0.16343 -0.69739 -0.16412 -0.69961 -0.16181 C -0.70078 -0.16065 -0.70052 -0.15718 -0.70091 -0.15486 C -0.70143 -0.15185 -0.70182 -0.14884 -0.70221 -0.1456 C -0.70182 -0.13889 -0.70351 -0.13033 -0.70091 -0.125 C -0.69922 -0.12153 -0.6957 -0.12616 -0.6931 -0.12732 C -0.69049 -0.12847 -0.68802 -0.13033 -0.68542 -0.13195 C -0.68411 -0.13264 -0.68268 -0.13287 -0.68151 -0.13426 C -0.68021 -0.13565 -0.67917 -0.13797 -0.6776 -0.13889 C -0.67513 -0.14028 -0.67239 -0.14028 -0.66992 -0.14121 C -0.66575 -0.14259 -0.66445 -0.14352 -0.66081 -0.1456 L -0.6582 -0.15255 L -0.66211 -0.16412 C -0.66732 -0.13912 -0.66601 -0.15232 -0.66601 -0.125 L -0.66601 -0.12037 C -0.66198 -0.12107 -0.6539 -0.11945 -0.65052 -0.12732 C -0.64961 -0.12917 -0.64974 -0.13195 -0.64922 -0.13426 C -0.64844 -0.13658 -0.64726 -0.13866 -0.64661 -0.14121 C -0.64596 -0.14329 -0.64622 -0.1463 -0.64531 -0.14792 C -0.6444 -0.14977 -0.64271 -0.14954 -0.6414 -0.15023 C -0.6418 -0.15255 -0.6414 -0.15695 -0.64271 -0.15718 C -0.64544 -0.15787 -0.65052 -0.15255 -0.65052 -0.15232 C -0.65182 -0.15116 -0.65338 -0.15023 -0.6543 -0.14792 C -0.65651 -0.14329 -0.6556 -0.13102 -0.6556 -0.12732 L -0.63242 -0.14792 L -0.6375 -0.12037 L -0.6362 -0.10185 C -0.63372 -0.10648 -0.63125 -0.11158 -0.62851 -0.11574 C -0.62604 -0.11922 -0.6207 -0.125 -0.6207 -0.12477 C -0.61992 -0.12732 -0.61875 -0.1294 -0.6181 -0.13195 C -0.61706 -0.13634 -0.6164 -0.14121 -0.61549 -0.1456 C -0.6151 -0.14792 -0.61458 -0.15023 -0.61432 -0.15255 C -0.6138 -0.15556 -0.61263 -0.16551 -0.61172 -0.16875 C -0.60664 -0.18658 -0.61107 -0.16528 -0.60781 -0.18241 C -0.60976 -0.09537 -0.6069 -0.11134 -0.61042 -0.13658 C -0.61068 -0.13889 -0.61107 -0.14121 -0.61172 -0.14329 C -0.61237 -0.14584 -0.61302 -0.14861 -0.61432 -0.15023 C -0.61536 -0.15185 -0.6168 -0.15185 -0.6181 -0.15255 C -0.61992 -0.15185 -0.62187 -0.15232 -0.62331 -0.15023 C -0.62435 -0.14884 -0.62461 -0.14584 -0.62461 -0.14329 C -0.62461 -0.13496 -0.6237 -0.12662 -0.62331 -0.11806 C -0.6026 -0.1206 -0.6039 -0.1088 -0.6039 -0.12732 L -0.12409 -0.11574 " pathEditMode="relative" rAng="0" ptsTypes="AAAAAAAAAAAAAAAAAAAAAAAAAAAAAAAAAAAAAAAAAAAAAAAAAAAAAAAAAAAAAAAAAAAAAAAAAAAAAAAAAAAAAAAAAAAAAAAAAAAA">
                                      <p:cBhvr>
                                        <p:cTn id="3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49" y="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5716 -0.03681 L -0.85716 -0.03658 C -0.85273 -0.03611 -0.84818 -0.03588 -0.84362 -0.03519 C -0.84206 -0.03472 -0.83906 -0.03287 -0.83737 -0.03195 C -0.83828 -0.03079 -0.83906 -0.0294 -0.8401 -0.02871 C -0.84336 -0.02593 -0.84935 -0.02361 -0.85273 -0.02222 L -0.85625 -0.0206 C -0.85742 -0.01482 -0.85716 -0.01759 -0.85716 -0.01273 L -0.85716 -0.0125 C -0.84909 -0.0132 -0.84088 -0.01297 -0.83281 -0.01412 C -0.83034 -0.01459 -0.82799 -0.01597 -0.82565 -0.01736 C -0.82474 -0.01806 -0.8237 -0.01829 -0.82292 -0.01898 C -0.81588 -0.02523 -0.82422 -0.01991 -0.81745 -0.02384 C -0.81653 -0.025 -0.81471 -0.02523 -0.81471 -0.02709 C -0.81471 -0.02894 -0.8168 -0.02871 -0.81745 -0.03033 C -0.8181 -0.03148 -0.81836 -0.03519 -0.81836 -0.03496 L -0.81836 -0.03519 C -0.8181 -0.03033 -0.81836 -0.02523 -0.81745 -0.0206 C -0.81719 -0.01898 -0.81693 -0.02384 -0.81653 -0.02547 C -0.81601 -0.02709 -0.81549 -0.02871 -0.81471 -0.03033 C -0.81263 -0.03496 -0.81198 -0.03519 -0.80937 -0.0382 C -0.80716 -0.03773 -0.80495 -0.03843 -0.80299 -0.03681 C -0.80208 -0.03588 -0.80208 -0.03357 -0.80208 -0.03195 C -0.80208 -0.02431 -0.80221 -0.0169 -0.80299 -0.00949 C -0.80312 -0.00741 -0.8039 -0.00556 -0.80482 -0.00463 C -0.80638 -0.00278 -0.81028 -0.00139 -0.81028 -0.00116 C -0.81354 -0.00185 -0.81732 2.22222E-6 -0.82018 -0.00301 C -0.82148 -0.0044 -0.82005 -0.0088 -0.81927 -0.01111 C -0.81875 -0.0125 -0.81745 -0.01204 -0.81653 -0.01273 C -0.81146 -0.01597 -0.81302 -0.01459 -0.80937 -0.01898 C -0.80872 -0.0206 -0.80794 -0.02199 -0.80755 -0.02384 C -0.80677 -0.02685 -0.80677 -0.03056 -0.80573 -0.03357 C -0.80456 -0.03681 -0.80273 -0.03935 -0.80208 -0.04306 C -0.80182 -0.04468 -0.80182 -0.04676 -0.80117 -0.04792 C -0.79557 -0.0581 -0.79583 -0.05 -0.79583 -0.05602 L -0.79583 -0.05579 C -0.79336 -0.0581 -0.79127 -0.06181 -0.78854 -0.06227 C -0.7875 -0.0625 -0.78685 -0.05949 -0.78672 -0.05764 C -0.78646 -0.0544 -0.78815 -0.04861 -0.78945 -0.0463 C -0.79023 -0.04491 -0.79127 -0.04422 -0.79219 -0.04306 C -0.79622 -0.03797 -0.79518 -0.03935 -0.79844 -0.03357 C -0.79075 -0.02894 -0.79492 -0.03079 -0.78581 -0.02871 C -0.78073 -0.02639 -0.78346 -0.02709 -0.77773 -0.02709 L -0.77773 -0.02384 C -0.775 -0.02269 -0.77239 -0.02107 -0.76953 -0.0206 C -0.76745 -0.02037 -0.76328 -0.02222 -0.76328 -0.02199 L -0.77135 -0.0463 L -0.77135 0.00671 L -0.74245 -0.03033 C -0.74831 -0.03426 -0.74883 -0.03704 -0.75417 -0.03357 C -0.75521 -0.03287 -0.75599 -0.03125 -0.7569 -0.03033 C -0.75664 -0.02222 -0.75703 -0.01412 -0.75599 -0.00625 C -0.75573 -0.0044 -0.7543 -0.00394 -0.75325 -0.00301 C -0.75247 -0.00232 -0.75143 -0.00209 -0.75065 -0.00139 C -0.74935 -0.00047 -0.74818 0.00069 -0.747 0.00185 C -0.7431 0.00069 -0.73854 0.00231 -0.73528 -0.00139 C -0.73346 -0.00347 -0.73463 -0.01644 -0.73437 -0.01273 C -0.73346 -0.00139 -0.73372 0.00995 -0.73346 0.02106 C -0.73307 0.01944 -0.73307 0.01759 -0.73255 0.0162 C -0.7319 0.01481 -0.7306 0.01435 -0.72982 0.01296 C -0.72278 0.00278 -0.73112 0.01296 -0.72435 0.00509 C -0.72239 -0.00047 -0.72331 0.00162 -0.72161 -0.00139 L -0.71627 -0.05926 C -0.7181 -0.05602 -0.72005 -0.05301 -0.72161 -0.04954 C -0.72226 -0.04815 -0.72213 -0.0463 -0.72252 -0.04468 C -0.72305 -0.04306 -0.72383 -0.04144 -0.72435 -0.03982 C -0.72474 -0.03773 -0.725 -0.03565 -0.72526 -0.03357 C -0.72682 -0.02384 -0.72877 -0.02269 -0.72526 -0.00787 C -0.72396 -0.00209 -0.71901 -0.00116 -0.71627 0.00023 C -0.70989 0.0037 -0.71289 0.00347 -0.70989 0.00347 L -0.70716 -0.04468 C -0.7069 -0.04097 -0.70833 -0.03472 -0.70625 -0.03357 C -0.70456 -0.03241 -0.70612 -0.04121 -0.70456 -0.04306 C -0.70364 -0.04422 -0.70273 -0.0456 -0.70182 -0.0463 C -0.70065 -0.04722 -0.69935 -0.04722 -0.69818 -0.04792 C -0.69726 -0.04838 -0.69635 -0.04908 -0.69544 -0.04954 C -0.69362 -0.04908 -0.69167 -0.04931 -0.6901 -0.04792 C -0.68424 -0.04329 -0.68763 -0.02709 -0.68828 -0.0206 C -0.68841 -0.01875 -0.68932 -0.01713 -0.6901 -0.01574 C -0.69049 -0.01505 -0.69531 -0.0088 -0.69635 -0.00787 C -0.69726 -0.00695 -0.69818 -0.00672 -0.69909 -0.00625 C -0.70039 -0.00463 -0.7026 -0.00139 -0.70456 -0.00139 C -0.7069 -0.00139 -0.71172 -0.00301 -0.71172 -0.00278 L -0.6819 -0.02547 L -0.66927 -0.02709 L -0.67565 -0.05116 L -0.67565 0.00023 L -0.64401 -0.03982 C -0.64726 -0.03935 -0.65065 -0.03982 -0.6539 -0.0382 C -0.65508 -0.03773 -0.65586 -0.03519 -0.65664 -0.03357 C -0.65859 -0.0294 -0.65846 -0.02871 -0.65937 -0.02384 C -0.65872 -0.01806 -0.6582 -0.01204 -0.65755 -0.00625 C -0.65729 -0.00463 -0.65755 -0.00162 -0.65664 -0.00139 C -0.65469 -0.00093 -0.65286 -0.00301 -0.65117 -0.00463 C -0.64687 -0.00834 -0.64609 -0.01065 -0.6431 -0.01574 C -0.64258 -0.01806 -0.64127 -0.025 -0.64127 -0.02709 C -0.64127 -0.03357 -0.6418 -0.03982 -0.64219 -0.0463 C -0.64271 -0.04468 -0.64375 -0.04352 -0.64401 -0.04144 C -0.6457 -0.02408 -0.64453 -0.01088 -0.64401 0.00671 C -0.64362 0.00509 -0.64349 0.00347 -0.6431 0.00185 C -0.64258 -0.00047 -0.64127 -0.00463 -0.64127 -0.0044 L -0.62864 -0.06088 C -0.62825 -0.05602 -0.62825 -0.05116 -0.62773 -0.0463 C -0.62734 -0.04306 -0.6263 -0.04005 -0.62591 -0.03681 L -0.625 -0.02871 C -0.62526 -0.02107 -0.62539 -0.01366 -0.62591 -0.00625 C -0.62604 -0.00463 -0.62617 -0.00255 -0.62682 -0.00139 C -0.62982 0.00393 -0.63698 0.00856 -0.62773 0.00185 C -0.60937 0.00301 -0.59088 0.00162 -0.57252 0.00509 C -0.55768 0.00764 -0.5431 0.02037 -0.52917 0.02916 C -0.52383 0.03264 -0.51823 0.03472 -0.51289 0.03866 C -0.50976 0.0412 -0.50703 0.04537 -0.5039 0.04838 C -0.49922 0.05301 -0.49414 0.05671 -0.48945 0.06111 C -0.48515 0.06528 -0.48112 0.07014 -0.47682 0.07407 C -0.475 0.07569 -0.47305 0.07685 -0.47135 0.07893 C -0.46849 0.08217 -0.46588 0.08611 -0.46328 0.09004 C -0.46198 0.09213 -0.46107 0.09491 -0.45963 0.09653 C -0.45768 0.09861 -0.45534 0.09953 -0.45325 0.10139 C -0.44635 0.10764 -0.45469 0.10208 -0.44792 0.10625 C -0.4289 0.10278 -0.44752 0.10833 -0.43255 0.09815 C -0.39036 0.06944 -0.42422 0.09491 -0.39271 0.07569 C -0.38906 0.07338 -0.38568 0.06944 -0.3819 0.06759 C -0.36667 0.05995 -0.35143 0.05139 -0.33581 0.04676 C -0.32917 0.04491 -0.33216 0.04606 -0.32682 0.04352 L -0.29153 0.04514 C -0.27825 0.04583 -0.26497 0.04537 -0.25182 0.04676 C -0.24453 0.04745 -0.23737 0.05 -0.23008 0.05162 C -0.22435 0.05278 -0.21862 0.0537 -0.21289 0.05486 L -0.20664 0.0581 C -0.19622 0.06296 -0.19036 0.06412 -0.17864 0.07245 C -0.17539 0.07477 -0.17344 0.07592 -0.17044 0.07893 C -0.16953 0.07986 -0.16875 0.08102 -0.16771 0.08217 C -0.16458 0.08518 -0.16445 0.08518 -0.16146 0.0868 C -0.15364 0.09606 -0.16354 0.08518 -0.15599 0.09166 C -0.15078 0.09629 -0.15599 0.09398 -0.14974 0.09815 C -0.14857 0.09884 -0.14726 0.0993 -0.14609 0.09977 C -0.14518 0.10092 -0.1444 0.10208 -0.14336 0.10301 C -0.14336 0.10324 -0.1375 0.10532 -0.13698 0.10625 L -0.13698 0.10949 " pathEditMode="relative" rAng="0" ptsTypes="AAAAAAAAAAAAAAAAAAAAAAAAAAAAAAAAAAAAAAAAAAAAAAAAAAAAAAAAAAAAAAAAAAAAAAAAAAAAAAAAAAAAAAAAAAAAAAAAAAAAAAAAAAAAAAAAAAAAAAAAAAAAAAAAAAAAAAAAAAA">
                                      <p:cBhvr>
                                        <p:cTn id="4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3" y="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4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5976 0.07384 L -0.85976 0.07407 C -0.85547 0.07453 -0.85117 0.075 -0.84687 0.07616 C -0.84505 0.07662 -0.84245 0.07546 -0.84167 0.07847 C -0.84101 0.08055 -0.84427 0.07986 -0.84557 0.08055 C -0.84687 0.08217 -0.84805 0.08426 -0.84935 0.08518 C -0.85195 0.08727 -0.85495 0.08727 -0.85716 0.08981 C -0.85976 0.09282 -0.86784 0.10092 -0.86497 0.09907 C -0.86367 0.09838 -0.86237 0.09699 -0.86107 0.09676 C -0.85247 0.09537 -0.84375 0.09514 -0.83515 0.09444 C -0.83307 0.09213 -0.83099 0.08912 -0.82877 0.0875 C -0.82669 0.08611 -0.82435 0.08611 -0.82226 0.08518 C -0.82057 0.08449 -0.81875 0.08379 -0.81706 0.08287 C -0.81575 0.08241 -0.81458 0.08125 -0.81315 0.08055 C -0.81107 0.07963 -0.80885 0.0794 -0.80677 0.07847 C -0.80417 0.07708 -0.79896 0.07384 -0.79896 0.07407 C -0.80403 0.07083 -0.80885 0.0669 -0.81445 0.07384 C -0.81667 0.07639 -0.81523 0.0831 -0.81575 0.0875 C -0.81614 0.09004 -0.81667 0.09213 -0.81706 0.09444 C -0.81862 0.10416 -0.81862 0.10671 -0.81966 0.11736 C -0.82005 0.12824 -0.81992 0.13912 -0.82096 0.14977 C -0.82122 0.15208 -0.82226 0.14514 -0.82226 0.14282 C -0.82226 0.12893 -0.822 0.11504 -0.82096 0.10139 C -0.8207 0.09861 -0.81901 0.09699 -0.81836 0.09444 C -0.81719 0.09004 -0.81719 0.08356 -0.81445 0.08055 C -0.81224 0.07801 -0.80677 0.07616 -0.80677 0.07639 C -0.80377 0.07685 -0.80039 0.07592 -0.79765 0.07847 C -0.79648 0.0794 -0.79635 0.08287 -0.79635 0.08518 C -0.79635 0.09768 -0.79713 0.09768 -0.80026 0.10602 C -0.80625 0.10509 -0.81237 0.10486 -0.81836 0.1037 C -0.81979 0.10347 -0.82226 0.1037 -0.82226 0.10139 C -0.82226 0.09791 -0.81562 0.09166 -0.81445 0.08981 C -0.80117 0.06875 -0.81172 0.08194 -0.80286 0.07153 L -0.79765 0.05764 C -0.79362 0.04699 -0.79661 0.05116 -0.78737 0.04838 C -0.78515 0.0493 -0.78229 0.04768 -0.78086 0.05069 C -0.77982 0.05324 -0.78086 0.05787 -0.78216 0.05995 C -0.78424 0.06319 -0.78763 0.0618 -0.78997 0.06458 L -0.79375 0.06921 C -0.79245 0.06991 -0.79114 0.07014 -0.78997 0.07153 C -0.78698 0.07453 -0.78737 0.0794 -0.78346 0.08055 C -0.77838 0.08241 -0.77318 0.08217 -0.76797 0.08287 C -0.76745 0.08055 -0.76627 0.07847 -0.76667 0.07616 C -0.76758 0.07083 -0.77187 0.06227 -0.77187 0.0625 C -0.77135 0.07685 -0.77226 0.09166 -0.77057 0.10602 C -0.77018 0.10833 -0.76784 0.10486 -0.76667 0.1037 C -0.76393 0.10092 -0.75885 0.09444 -0.75885 0.09467 C -0.75807 0.09213 -0.75703 0.09004 -0.75625 0.0875 C -0.75573 0.08541 -0.75586 0.08264 -0.75495 0.08055 C -0.75403 0.07847 -0.75247 0.07754 -0.75117 0.07616 C -0.74831 0.09097 -0.7513 0.07963 -0.74857 0.07616 C -0.74635 0.07315 -0.74336 0.07291 -0.74075 0.07153 L -0.73685 0.06921 C -0.73568 0.06991 -0.73411 0.06991 -0.73307 0.07153 C -0.72877 0.07754 -0.73034 0.08588 -0.73177 0.09444 C -0.73216 0.09722 -0.73346 0.09907 -0.73437 0.10139 C -0.73867 0.10069 -0.74323 0.10208 -0.74726 0.09907 C -0.7487 0.09791 -0.74492 0.09514 -0.74336 0.09444 C -0.73919 0.09282 -0.73476 0.09282 -0.73047 0.09213 C -0.72917 0.09143 -0.72773 0.0912 -0.72656 0.08981 C -0.72552 0.08866 -0.72487 0.08657 -0.72396 0.08518 C -0.72278 0.08356 -0.72135 0.08217 -0.72005 0.08055 C -0.71732 0.07338 -0.71289 0.06528 -0.72656 0.07616 C -0.72799 0.07708 -0.72825 0.08055 -0.72917 0.08287 C -0.72812 0.09676 -0.73008 0.10116 -0.72396 0.10833 C -0.72278 0.10972 -0.72135 0.10972 -0.72005 0.11065 C -0.71875 0.11203 -0.71771 0.11481 -0.71627 0.11528 C -0.70599 0.11713 -0.7095 0.10509 -0.70716 0.12199 C -0.70247 0.09699 -0.71002 0.13495 -0.70325 0.10833 C -0.70221 0.10393 -0.70156 0.09907 -0.70065 0.09444 C -0.69778 0.0787 -0.70078 0.08773 -0.68385 0.08518 C -0.68437 0.08287 -0.6845 0.08055 -0.68515 0.07847 C -0.68672 0.07361 -0.69036 0.06458 -0.69036 0.06481 C -0.69466 0.07986 -0.69622 0.08148 -0.69167 0.10602 C -0.69114 0.10856 -0.68919 0.10254 -0.68776 0.10139 C -0.68659 0.10023 -0.68515 0.09977 -0.68385 0.09907 C -0.68255 0.09745 -0.68138 0.0956 -0.68008 0.09444 C -0.67877 0.09328 -0.67734 0.09328 -0.67617 0.09213 C -0.67344 0.08958 -0.67135 0.08472 -0.66836 0.08287 L -0.66068 0.07847 C -0.66185 0.07685 -0.66302 0.07407 -0.66445 0.07384 C -0.66627 0.07338 -0.6681 0.07477 -0.66966 0.07616 C -0.67278 0.0787 -0.675 0.08333 -0.67747 0.0875 C -0.6789 0.0956 -0.68203 0.10416 -0.67877 0.11296 C -0.67799 0.11481 -0.67617 0.11435 -0.67487 0.11528 C -0.67226 0.11435 -0.66927 0.11551 -0.66706 0.11296 C -0.66458 0.10972 -0.66185 0.09907 -0.66185 0.0993 C -0.66146 0.10139 -0.66081 0.10347 -0.66068 0.10602 C -0.65989 0.11435 -0.6612 0.12361 -0.65937 0.13125 C -0.65872 0.13379 -0.65677 0.12824 -0.65547 0.12662 C -0.65364 0.12453 -0.65221 0.12153 -0.65026 0.11967 C -0.64831 0.11782 -0.64583 0.11713 -0.64375 0.11528 C -0.62982 0.10162 -0.64127 0.10903 -0.63216 0.1037 C -0.63528 0.10185 -0.63737 0.10116 -0.63997 0.09676 C -0.64101 0.09491 -0.64167 0.09213 -0.64258 0.08981 L -0.64505 0.07616 L -0.64635 0.06921 C -0.64687 0.06157 -0.64844 0.0537 -0.64765 0.04606 C -0.64739 0.04375 -0.64518 0.04398 -0.64375 0.04398 C -0.64167 0.04398 -0.63945 0.04537 -0.63737 0.04606 C -0.63685 0.04838 -0.63607 0.05069 -0.63607 0.05301 C -0.63607 0.05949 -0.63828 0.06227 -0.64127 0.06458 C -0.64375 0.06643 -0.64896 0.06921 -0.64896 0.06944 C -0.64075 0.07893 -0.64792 0.07199 -0.63086 0.07616 C -0.62643 0.07708 -0.62213 0.08102 -0.61797 0.08287 L -0.61276 0.08518 C -0.61146 0.0868 -0.61028 0.08866 -0.60885 0.08981 C -0.60612 0.09236 -0.59726 0.09768 -0.59466 0.09907 C -0.59258 0.1 -0.59036 0.10023 -0.58815 0.10139 C -0.58424 0.10347 -0.5806 0.10717 -0.57656 0.10833 C -0.52851 0.12245 -0.58346 0.10694 -0.44857 0.11736 C -0.42057 0.11967 -0.39258 0.12361 -0.36445 0.12662 C -0.33281 0.13495 -0.30208 0.14074 -0.27135 0.15879 C -0.24479 0.17477 -0.25612 0.16921 -0.23776 0.17731 C -0.20534 0.20625 -0.25377 0.16389 -0.22226 0.18866 C -0.22083 0.18981 -0.21979 0.19236 -0.21836 0.19328 C -0.21667 0.19467 -0.20807 0.19745 -0.20677 0.19791 C -0.20495 0.19861 -0.20325 0.1993 -0.20156 0.20023 C -0.20026 0.20092 -0.19909 0.20254 -0.19765 0.20254 C -0.17135 0.20324 -0.14505 0.20254 -0.11875 0.20254 L -0.11875 0.20278 " pathEditMode="relative" rAng="0" ptsTypes="AAAAAAAAAAAAAAAAAAAAAAAAAAAAAAAAAAAAAAAAAAAAAAAAAAAAAAAAAAAAAAAAAAAAAAAAAAAAAAAAAAAAAAAAAAAAAAAAAAAAAAAAAAAAAAAAAAAAAAAAA">
                                      <p:cBhvr>
                                        <p:cTn id="5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58" y="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4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778 0.17106 L -0.84778 0.17129 C -0.84805 0.17592 -0.84818 0.18078 -0.8487 0.18565 C -0.84883 0.18727 -0.84909 0.18912 -0.84961 0.19051 C -0.85026 0.19236 -0.8513 0.19375 -0.85221 0.19537 C -0.8526 0.19676 -0.85273 0.19861 -0.85312 0.2 C -0.85364 0.20185 -0.85456 0.20324 -0.85495 0.20486 C -0.85924 0.22222 -0.85456 0.20856 -0.85859 0.21944 C -0.85885 0.22153 -0.86015 0.22407 -0.8595 0.22592 C -0.85898 0.22731 -0.85729 0.22569 -0.85677 0.2243 C -0.85599 0.22199 -0.85625 0.21875 -0.85586 0.2162 C -0.8556 0.21458 -0.85573 0.2125 -0.85495 0.21134 C -0.85403 0.20995 -0.8526 0.21018 -0.8513 0.20972 C -0.84648 0.21273 -0.84492 0.21435 -0.83776 0.20972 C -0.83685 0.20926 -0.83854 0.20648 -0.83867 0.20486 C -0.83906 0.20185 -0.83945 0.19398 -0.84049 0.19051 C -0.84153 0.18703 -0.84297 0.18403 -0.84414 0.18078 L -0.84596 0.17592 C -0.8457 0.17801 -0.84479 0.18495 -0.84414 0.18727 C -0.84362 0.18889 -0.84271 0.19028 -0.84232 0.19213 C -0.84153 0.19514 -0.84114 0.19838 -0.84049 0.20162 C -0.84023 0.20324 -0.8401 0.20509 -0.83958 0.20648 L -0.83776 0.21134 C -0.8375 0.21342 -0.83724 0.21574 -0.83685 0.21782 C -0.83659 0.21944 -0.83698 0.22268 -0.83594 0.22268 C -0.83489 0.22268 -0.83502 0.21898 -0.83424 0.21782 C -0.83346 0.21666 -0.83242 0.21666 -0.83151 0.2162 C -0.83086 0.21458 -0.82982 0.21319 -0.82969 0.21134 C -0.82747 0.18842 -0.83151 0.17986 -0.82695 0.19213 C -0.82669 0.19467 -0.82708 0.19815 -0.82604 0.2 C -0.82539 0.20139 -0.82578 0.19653 -0.82513 0.19537 C -0.82448 0.19398 -0.82331 0.19421 -0.82239 0.19375 C -0.82122 0.19259 -0.82005 0.19143 -0.81888 0.19051 C -0.81667 0.19097 -0.81445 0.19028 -0.8125 0.19213 C -0.81159 0.19282 -0.81172 0.19514 -0.81159 0.19676 C -0.81107 0.20694 -0.81094 0.21713 -0.81068 0.22754 C -0.81042 0.22592 -0.81002 0.2243 -0.80976 0.22268 C -0.80937 0.21991 -0.80937 0.21713 -0.80885 0.21458 C -0.80846 0.21273 -0.80781 0.21111 -0.80703 0.20972 C -0.80534 0.20578 -0.8013 0.19977 -0.79896 0.19838 L -0.79349 0.19537 L -0.79075 0.19375 C -0.79114 0.19051 -0.79023 0.18588 -0.79167 0.18403 C -0.79466 0.18009 -0.79765 0.18727 -0.79987 0.18889 C -0.80104 0.18958 -0.80221 0.18981 -0.80351 0.19051 C -0.80443 0.19143 -0.80612 0.19166 -0.80612 0.19375 C -0.80612 0.1956 -0.80443 0.19606 -0.80351 0.19676 C -0.8026 0.19768 -0.80169 0.19791 -0.80078 0.19838 C -0.79831 0.19953 -0.79349 0.20162 -0.79349 0.20185 C -0.79258 0.20416 -0.79075 0.2081 -0.79075 0.21134 C -0.79075 0.22384 -0.79101 0.22407 -0.79258 0.23217 C -0.7931 0.23194 -0.79818 0.22986 -0.79896 0.22893 C -0.80104 0.22662 -0.80208 0.22291 -0.80351 0.21944 C -0.80221 0.21875 -0.80104 0.21828 -0.79987 0.21782 C -0.79648 0.21666 -0.79323 0.21574 -0.78984 0.21458 C -0.78841 0.21412 -0.78685 0.21342 -0.78542 0.21296 C -0.78281 0.20671 -0.78255 0.20694 -0.78086 0.2 C -0.78047 0.19861 -0.78008 0.19699 -0.77995 0.19537 C -0.77982 0.19375 -0.77995 0.19213 -0.77995 0.19051 L -0.77812 0.22893 L -0.7556 0.19213 C -0.75521 0.19421 -0.75573 0.19745 -0.75469 0.19838 C -0.75364 0.1993 -0.75299 0.19583 -0.75195 0.19537 C -0.74961 0.19375 -0.74466 0.19213 -0.74466 0.19236 C -0.74258 0.19305 -0.73945 0.1919 -0.73841 0.19537 C -0.73711 0.19953 -0.73841 0.20509 -0.73932 0.20972 C -0.74114 0.21944 -0.74193 0.21875 -0.74557 0.22106 C -0.75169 0.21991 -0.75443 0.22361 -0.75651 0.21458 C -0.75664 0.21366 -0.75651 0.2125 -0.75651 0.21134 L -0.75469 0.2 C -0.75195 0.19629 -0.74935 0.19213 -0.74648 0.18889 C -0.74336 0.18518 -0.74153 0.18426 -0.73841 0.18241 C -0.73685 0.17963 -0.73528 0.17708 -0.73385 0.1743 C -0.73255 0.17176 -0.73203 0.16921 -0.73112 0.1662 L -0.73112 0.16643 C -0.72838 0.16528 -0.72461 0.15903 -0.72305 0.16296 C -0.72135 0.16759 -0.72239 0.18703 -0.72669 0.19213 C -0.72825 0.19398 -0.73203 0.19537 -0.73203 0.1956 C -0.72552 0.20116 -0.72982 0.19838 -0.71849 0.19838 L -0.71302 0.20648 C -0.68555 0.20416 -0.69323 0.21574 -0.69505 0.2 C -0.69518 0.19907 -0.69505 0.19791 -0.69505 0.19676 L -0.70495 0.17592 C -0.70638 0.20208 -0.70586 0.18657 -0.70586 0.22268 L -0.68958 0.20486 C -0.68893 0.2 -0.68841 0.19514 -0.68776 0.19051 C -0.6875 0.18889 -0.68685 0.18379 -0.68685 0.18565 C -0.68685 0.23217 -0.68489 0.22014 -0.68867 0.24028 C -0.68841 0.22754 -0.68828 0.21458 -0.68776 0.20162 C -0.68763 0.19953 -0.68724 0.19745 -0.68685 0.19537 C -0.68659 0.19352 -0.68672 0.19143 -0.68594 0.19051 C -0.68502 0.18912 -0.68359 0.18935 -0.68229 0.18889 C -0.68138 0.18842 -0.6806 0.18773 -0.67969 0.18727 C -0.67786 0.18773 -0.67591 0.18727 -0.67422 0.18889 C -0.67318 0.18958 -0.67252 0.19166 -0.67239 0.19375 C -0.67213 0.20162 -0.672 0.20995 -0.67331 0.21782 C -0.6737 0.22014 -0.67565 0.22014 -0.67695 0.22106 C -0.67877 0.22245 -0.68138 0.22338 -0.6832 0.2243 C -0.69049 0.21991 -0.68594 0.2243 -0.68594 0.19676 L -0.66601 0.18727 C -0.6388 0.19352 -0.64127 0.18055 -0.64622 0.2419 C -0.64687 0.25092 -0.64661 0.22361 -0.64713 0.21458 C -0.64726 0.21227 -0.64778 0.21041 -0.64805 0.2081 C -0.64805 0.20764 -0.64896 0.19305 -0.64987 0.19051 C -0.65039 0.18842 -0.65156 0.18727 -0.65247 0.18565 C -0.65403 0.18611 -0.65573 0.18565 -0.65703 0.18727 C -0.65781 0.18819 -0.65742 0.19074 -0.65794 0.19213 C -0.66693 0.2125 -0.66094 0.19282 -0.66523 0.2081 C -0.66458 0.2125 -0.66458 0.21713 -0.66341 0.22106 C -0.66289 0.22245 -0.66159 0.22268 -0.66068 0.22268 C -0.65521 0.22268 -0.64987 0.22153 -0.6444 0.22106 C -0.64414 0.21944 -0.64375 0.21782 -0.64349 0.2162 C -0.6431 0.21412 -0.64323 0.21157 -0.64258 0.20972 C -0.63919 0.1993 -0.63984 0.21041 -0.63984 0.2 L -0.63984 0.20023 L -0.62721 0.20486 C -0.62604 0.20532 -0.62487 0.20671 -0.62357 0.20648 C -0.62226 0.20625 -0.62122 0.2044 -0.61992 0.20324 C -0.62213 0.18796 -0.61927 0.20694 -0.62265 0.18889 C -0.62305 0.1868 -0.62331 0.18449 -0.62357 0.18241 C -0.62461 0.17616 -0.62448 0.17963 -0.62448 0.17592 L -0.62721 0.17592 L -0.62721 0.22893 L -0.60377 0.19676 C -0.60846 0.2081 -0.61159 0.20949 -0.6082 0.2243 C -0.60794 0.22569 -0.60638 0.22523 -0.60547 0.22592 C -0.58919 0.22291 -0.60065 0.21944 -0.59557 0.25 C -0.59505 0.25324 -0.59518 0.24259 -0.59375 0.24028 C -0.59232 0.23773 -0.59088 0.23472 -0.58919 0.23217 C -0.58841 0.23102 -0.58659 0.22893 -0.58659 0.22916 L -0.58568 0.16782 C -0.58294 0.16736 -0.57969 0.16342 -0.57747 0.1662 C -0.57578 0.16852 -0.57799 0.17384 -0.57838 0.17754 C -0.57903 0.18333 -0.57995 0.18356 -0.58203 0.18889 C -0.58268 0.19028 -0.5832 0.19213 -0.58385 0.19375 C -0.57656 0.20231 -0.58216 0.19676 -0.56484 0.19676 L -0.54219 0.24028 " pathEditMode="relative" rAng="0" ptsTypes="AAAAAAAAAAAAAAAAAAAAAAAAAAAAAAAAAAAAAAAAAAAAAAAAAAAAAAAAAAAAAAAAAAAAAAAAAAAAAAAAAAAAAAAAAAAAAAAAAAAAAAAAAAAAAAAAAAAAAAAAAAAAAAAAAAAAAAAAA">
                                      <p:cBhvr>
                                        <p:cTn id="6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74" y="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4" grpId="0" uiExpand="1" animBg="1"/>
      <p:bldP spid="8" grpId="0" uiExpan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>
                <a:solidFill>
                  <a:srgbClr val="FFFF00"/>
                </a:solidFill>
              </a:rPr>
              <a:t>একই</a:t>
            </a:r>
            <a:r>
              <a:rPr lang="en-US" sz="6000" dirty="0">
                <a:solidFill>
                  <a:srgbClr val="FFFF00"/>
                </a:solidFill>
              </a:rPr>
              <a:t> </a:t>
            </a:r>
            <a:r>
              <a:rPr lang="en-US" sz="6000" dirty="0" err="1">
                <a:solidFill>
                  <a:srgbClr val="FFFF00"/>
                </a:solidFill>
              </a:rPr>
              <a:t>নিয়মের</a:t>
            </a:r>
            <a:r>
              <a:rPr lang="en-US" sz="6000" dirty="0">
                <a:solidFill>
                  <a:srgbClr val="FFFF00"/>
                </a:solidFill>
              </a:rPr>
              <a:t> </a:t>
            </a:r>
            <a:r>
              <a:rPr lang="en-US" sz="6000" dirty="0" err="1">
                <a:solidFill>
                  <a:srgbClr val="FFFF00"/>
                </a:solidFill>
              </a:rPr>
              <a:t>অংকের</a:t>
            </a:r>
            <a:r>
              <a:rPr lang="en-US" sz="6000" dirty="0">
                <a:solidFill>
                  <a:srgbClr val="FFFF00"/>
                </a:solidFill>
              </a:rPr>
              <a:t> </a:t>
            </a:r>
            <a:r>
              <a:rPr lang="en-US" sz="6000" dirty="0" err="1">
                <a:solidFill>
                  <a:srgbClr val="FFFF00"/>
                </a:solidFill>
              </a:rPr>
              <a:t>অনুশীলন</a:t>
            </a:r>
            <a:endParaRPr lang="en-US" sz="6000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3377" y="2493818"/>
                <a:ext cx="12081164" cy="3810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dirty="0" smtClean="0"/>
                  <a:t>**</a:t>
                </a:r>
                <a:r>
                  <a:rPr lang="en-US" sz="5400" dirty="0" err="1" smtClean="0"/>
                  <a:t>সমস্যা</a:t>
                </a:r>
                <a:r>
                  <a:rPr lang="en-US" sz="5400" dirty="0" smtClean="0"/>
                  <a:t>:</a:t>
                </a:r>
                <a:r>
                  <a:rPr lang="en-US" sz="5400" dirty="0"/>
                  <a:t>	</a:t>
                </a:r>
                <a:r>
                  <a:rPr lang="en-US" sz="5400" dirty="0" err="1"/>
                  <a:t>কোন</a:t>
                </a:r>
                <a:r>
                  <a:rPr lang="en-US" sz="5400" dirty="0"/>
                  <a:t> </a:t>
                </a:r>
                <a:r>
                  <a:rPr lang="en-US" sz="5400" dirty="0" err="1"/>
                  <a:t>সমান্তর</a:t>
                </a:r>
                <a:r>
                  <a:rPr lang="en-US" sz="5400" dirty="0"/>
                  <a:t> </a:t>
                </a:r>
                <a:r>
                  <a:rPr lang="en-US" sz="5400" dirty="0" err="1"/>
                  <a:t>ধারার</a:t>
                </a:r>
                <a:r>
                  <a:rPr lang="en-US" sz="5400" dirty="0"/>
                  <a:t> m- </a:t>
                </a:r>
                <a:r>
                  <a:rPr lang="en-US" sz="5400" dirty="0" err="1"/>
                  <a:t>তম</a:t>
                </a:r>
                <a:r>
                  <a:rPr lang="en-US" sz="5400" dirty="0"/>
                  <a:t> </a:t>
                </a:r>
                <a:r>
                  <a:rPr lang="en-US" sz="5400" dirty="0" err="1"/>
                  <a:t>পদ</a:t>
                </a:r>
                <a:r>
                  <a:rPr lang="en-US" sz="5400" dirty="0"/>
                  <a:t> n </a:t>
                </a:r>
                <a:r>
                  <a:rPr lang="en-US" sz="5400" dirty="0" err="1"/>
                  <a:t>এবং</a:t>
                </a:r>
                <a:r>
                  <a:rPr lang="en-US" sz="5400" dirty="0"/>
                  <a:t> </a:t>
                </a:r>
              </a:p>
              <a:p>
                <a:pPr marL="0" indent="0">
                  <a:buNone/>
                </a:pPr>
                <a:r>
                  <a:rPr lang="en-US" sz="5400" dirty="0"/>
                  <a:t>n- </a:t>
                </a:r>
                <a:r>
                  <a:rPr lang="en-US" sz="5400" dirty="0" err="1"/>
                  <a:t>তম</a:t>
                </a:r>
                <a:r>
                  <a:rPr lang="en-US" sz="5400" dirty="0"/>
                  <a:t> </a:t>
                </a:r>
                <a:r>
                  <a:rPr lang="en-US" sz="5400" dirty="0" err="1"/>
                  <a:t>পদ</a:t>
                </a:r>
                <a:r>
                  <a:rPr lang="en-US" sz="5400" dirty="0"/>
                  <a:t> m </a:t>
                </a:r>
                <a:r>
                  <a:rPr lang="en-US" sz="5400" dirty="0" err="1"/>
                  <a:t>হলে</a:t>
                </a:r>
                <a:r>
                  <a:rPr lang="en-US" sz="5400" dirty="0"/>
                  <a:t> </a:t>
                </a:r>
                <a:r>
                  <a:rPr lang="en-US" sz="5400" dirty="0" err="1" smtClean="0"/>
                  <a:t>ধারাটির</a:t>
                </a:r>
                <a:r>
                  <a:rPr lang="en-US" sz="5400" dirty="0" smtClean="0"/>
                  <a:t> </a:t>
                </a:r>
                <a:r>
                  <a:rPr lang="en-US" sz="5400" dirty="0"/>
                  <a:t>(</a:t>
                </a:r>
                <a:r>
                  <a:rPr lang="en-US" sz="5400" dirty="0" err="1"/>
                  <a:t>m+n</a:t>
                </a:r>
                <a:r>
                  <a:rPr lang="en-US" sz="5400" dirty="0"/>
                  <a:t>) </a:t>
                </a:r>
                <a:r>
                  <a:rPr lang="en-US" sz="5400" dirty="0" err="1"/>
                  <a:t>তম</a:t>
                </a:r>
                <a:r>
                  <a:rPr lang="en-US" sz="5400" dirty="0"/>
                  <a:t> </a:t>
                </a:r>
                <a:r>
                  <a:rPr lang="en-US" sz="5400" dirty="0" err="1"/>
                  <a:t>পদ</a:t>
                </a:r>
                <a:r>
                  <a:rPr lang="en-US" sz="5400" dirty="0"/>
                  <a:t> </a:t>
                </a:r>
                <a:r>
                  <a:rPr lang="en-US" sz="5400" dirty="0" err="1"/>
                  <a:t>কত</a:t>
                </a:r>
                <a:r>
                  <a:rPr lang="en-US" sz="5400" dirty="0"/>
                  <a:t> ? </a:t>
                </a:r>
                <a:endParaRPr lang="en-US" sz="5400" dirty="0" smtClean="0"/>
              </a:p>
              <a:p>
                <a:pPr marL="0" indent="0">
                  <a:buNone/>
                </a:pPr>
                <a:r>
                  <a:rPr lang="en-US" sz="5400" dirty="0"/>
                  <a:t>**</a:t>
                </a:r>
                <a:r>
                  <a:rPr lang="en-US" sz="5400" dirty="0" err="1" smtClean="0"/>
                  <a:t>সমস্যা</a:t>
                </a:r>
                <a:r>
                  <a:rPr lang="en-US" sz="5400" dirty="0" smtClean="0"/>
                  <a:t>: </a:t>
                </a:r>
                <a:r>
                  <a:rPr lang="en-US" sz="5400" dirty="0" err="1" smtClean="0"/>
                  <a:t>কোন</a:t>
                </a:r>
                <a:r>
                  <a:rPr lang="en-US" sz="5400" dirty="0" smtClean="0"/>
                  <a:t> </a:t>
                </a:r>
                <a:r>
                  <a:rPr lang="en-US" sz="5400" dirty="0" err="1"/>
                  <a:t>সমান্তর</a:t>
                </a:r>
                <a:r>
                  <a:rPr lang="en-US" sz="5400" dirty="0"/>
                  <a:t> </a:t>
                </a:r>
                <a:r>
                  <a:rPr lang="en-US" sz="5400" dirty="0" err="1"/>
                  <a:t>ধারার</a:t>
                </a:r>
                <a:r>
                  <a:rPr lang="en-US" sz="5400" dirty="0"/>
                  <a:t> m- </a:t>
                </a:r>
                <a:r>
                  <a:rPr lang="en-US" sz="5400" dirty="0" err="1"/>
                  <a:t>তম</a:t>
                </a:r>
                <a:r>
                  <a:rPr lang="en-US" sz="5400" dirty="0"/>
                  <a:t> </a:t>
                </a:r>
                <a:r>
                  <a:rPr lang="en-US" sz="5400" dirty="0" err="1"/>
                  <a:t>পদ</a:t>
                </a:r>
                <a:r>
                  <a:rPr lang="en-US" sz="5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5400" dirty="0" smtClean="0"/>
                  <a:t> </a:t>
                </a:r>
                <a:r>
                  <a:rPr lang="en-US" sz="5400" dirty="0" err="1"/>
                  <a:t>এবং</a:t>
                </a:r>
                <a:r>
                  <a:rPr lang="en-US" sz="5400" dirty="0"/>
                  <a:t> </a:t>
                </a:r>
              </a:p>
              <a:p>
                <a:pPr marL="0" indent="0">
                  <a:buNone/>
                </a:pPr>
                <a:r>
                  <a:rPr lang="en-US" sz="5400" dirty="0"/>
                  <a:t>n- </a:t>
                </a:r>
                <a:r>
                  <a:rPr lang="en-US" sz="5400" dirty="0" err="1"/>
                  <a:t>তম</a:t>
                </a:r>
                <a:r>
                  <a:rPr lang="en-US" sz="5400" dirty="0"/>
                  <a:t> </a:t>
                </a:r>
                <a:r>
                  <a:rPr lang="en-US" sz="5400" dirty="0" err="1"/>
                  <a:t>পদ</a:t>
                </a:r>
                <a:r>
                  <a:rPr lang="en-US" sz="5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5400" dirty="0"/>
                  <a:t> </a:t>
                </a:r>
                <a:r>
                  <a:rPr lang="en-US" sz="5400" dirty="0" err="1"/>
                  <a:t>হলে</a:t>
                </a:r>
                <a:r>
                  <a:rPr lang="en-US" sz="5400" dirty="0"/>
                  <a:t> </a:t>
                </a:r>
                <a:r>
                  <a:rPr lang="en-US" sz="5400" dirty="0" err="1"/>
                  <a:t>ধারাটির</a:t>
                </a:r>
                <a:r>
                  <a:rPr lang="en-US" sz="5400" dirty="0"/>
                  <a:t> (</a:t>
                </a:r>
                <a:r>
                  <a:rPr lang="en-US" sz="5400" dirty="0" smtClean="0"/>
                  <a:t>m+n-1) </a:t>
                </a:r>
                <a:r>
                  <a:rPr lang="en-US" sz="5400" dirty="0" err="1"/>
                  <a:t>তম</a:t>
                </a:r>
                <a:r>
                  <a:rPr lang="en-US" sz="5400" dirty="0"/>
                  <a:t> </a:t>
                </a:r>
                <a:r>
                  <a:rPr lang="en-US" sz="5400" dirty="0" err="1"/>
                  <a:t>পদ</a:t>
                </a:r>
                <a:r>
                  <a:rPr lang="en-US" sz="5400" dirty="0"/>
                  <a:t> </a:t>
                </a:r>
                <a:r>
                  <a:rPr lang="en-US" sz="5400" dirty="0" err="1"/>
                  <a:t>কত</a:t>
                </a:r>
                <a:r>
                  <a:rPr lang="en-US" sz="5400" dirty="0"/>
                  <a:t> ? </a:t>
                </a:r>
              </a:p>
              <a:p>
                <a:pPr marL="0" indent="0">
                  <a:buNone/>
                </a:pPr>
                <a:endParaRPr lang="en-US" sz="5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377" y="2493818"/>
                <a:ext cx="12081164" cy="3810000"/>
              </a:xfrm>
              <a:blipFill>
                <a:blip r:embed="rId2"/>
                <a:stretch>
                  <a:fillRect l="-2726" t="-8320" b="-17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403058" y="0"/>
            <a:ext cx="1901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শ্রেণি</a:t>
            </a:r>
            <a:r>
              <a:rPr lang="en-US" dirty="0" smtClean="0"/>
              <a:t>: </a:t>
            </a:r>
            <a:r>
              <a:rPr lang="en-US" dirty="0" err="1" smtClean="0"/>
              <a:t>নবম-দশম</a:t>
            </a:r>
            <a:endParaRPr lang="en-US" dirty="0" smtClean="0"/>
          </a:p>
          <a:p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গণিত</a:t>
            </a:r>
            <a:endParaRPr lang="en-US" dirty="0" smtClean="0"/>
          </a:p>
          <a:p>
            <a:r>
              <a:rPr lang="en-US" dirty="0" err="1" smtClean="0"/>
              <a:t>পাঠের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ধারা</a:t>
            </a:r>
            <a:r>
              <a:rPr lang="en-US" dirty="0" smtClean="0"/>
              <a:t>(13.1)</a:t>
            </a:r>
          </a:p>
          <a:p>
            <a:r>
              <a:rPr lang="en-US" dirty="0" err="1" smtClean="0"/>
              <a:t>তারিখ</a:t>
            </a:r>
            <a:r>
              <a:rPr lang="en-US" dirty="0" smtClean="0"/>
              <a:t>: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777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905"/>
          <a:stretch/>
        </p:blipFill>
        <p:spPr>
          <a:xfrm rot="16200000">
            <a:off x="2785262" y="2901266"/>
            <a:ext cx="4568209" cy="334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985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86" y="423080"/>
            <a:ext cx="9048465" cy="59640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/>
              <a:t>সমস্যা</a:t>
            </a:r>
            <a:r>
              <a:rPr lang="en-US" sz="3600" dirty="0"/>
              <a:t> </a:t>
            </a:r>
            <a:r>
              <a:rPr lang="en-US" sz="3600" dirty="0"/>
              <a:t>:</a:t>
            </a:r>
            <a:r>
              <a:rPr lang="en-US" sz="3600" dirty="0"/>
              <a:t>	29+25+21+17+………-23 = </a:t>
            </a:r>
            <a:r>
              <a:rPr lang="en-US" sz="3600" dirty="0" err="1"/>
              <a:t>কত</a:t>
            </a:r>
            <a:r>
              <a:rPr lang="en-US" sz="3600" dirty="0"/>
              <a:t> ? </a:t>
            </a:r>
          </a:p>
          <a:p>
            <a:pPr marL="0" indent="0">
              <a:buNone/>
            </a:pPr>
            <a:r>
              <a:rPr lang="en-US" sz="3600" dirty="0" err="1"/>
              <a:t>দেওয়া</a:t>
            </a:r>
            <a:r>
              <a:rPr lang="en-US" sz="3600" dirty="0"/>
              <a:t> </a:t>
            </a:r>
            <a:r>
              <a:rPr lang="en-US" sz="3600" dirty="0" err="1"/>
              <a:t>আছে</a:t>
            </a:r>
            <a:r>
              <a:rPr lang="en-US" sz="3600" dirty="0"/>
              <a:t>,</a:t>
            </a:r>
          </a:p>
          <a:p>
            <a:pPr marL="1828800" lvl="4" indent="0">
              <a:buNone/>
            </a:pPr>
            <a:r>
              <a:rPr lang="en-US" sz="4400" dirty="0" err="1"/>
              <a:t>ধারাটির</a:t>
            </a:r>
            <a:r>
              <a:rPr lang="en-US" sz="4400" dirty="0"/>
              <a:t> ১ম </a:t>
            </a:r>
            <a:r>
              <a:rPr lang="en-US" sz="4400" dirty="0" err="1"/>
              <a:t>পদ,a</a:t>
            </a:r>
            <a:r>
              <a:rPr lang="en-US" sz="4400" dirty="0"/>
              <a:t>=29</a:t>
            </a:r>
          </a:p>
          <a:p>
            <a:pPr marL="1828800" lvl="4" indent="0">
              <a:buNone/>
            </a:pPr>
            <a:r>
              <a:rPr lang="en-US" sz="4400" dirty="0" err="1"/>
              <a:t>সাধারণ</a:t>
            </a:r>
            <a:r>
              <a:rPr lang="en-US" sz="4400" dirty="0"/>
              <a:t> </a:t>
            </a:r>
            <a:r>
              <a:rPr lang="en-US" sz="4400" dirty="0" err="1" smtClean="0"/>
              <a:t>অন্তর,d</a:t>
            </a:r>
            <a:r>
              <a:rPr lang="en-US" sz="4400" dirty="0" smtClean="0"/>
              <a:t>=25-29</a:t>
            </a:r>
          </a:p>
          <a:p>
            <a:pPr marL="1828800" lvl="4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	      </a:t>
            </a:r>
            <a:r>
              <a:rPr lang="en-US" sz="4400" dirty="0" smtClean="0"/>
              <a:t>=21-25</a:t>
            </a:r>
          </a:p>
          <a:p>
            <a:pPr marL="1828800" lvl="4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	      </a:t>
            </a:r>
            <a:r>
              <a:rPr lang="en-US" sz="4400" dirty="0" smtClean="0"/>
              <a:t>=-</a:t>
            </a:r>
            <a:r>
              <a:rPr lang="en-US" sz="4400" dirty="0"/>
              <a:t>4</a:t>
            </a:r>
          </a:p>
          <a:p>
            <a:pPr marL="1828800" lvl="4" indent="0">
              <a:buNone/>
            </a:pPr>
            <a:r>
              <a:rPr lang="en-US" sz="4400" dirty="0" err="1"/>
              <a:t>কাজেই</a:t>
            </a:r>
            <a:r>
              <a:rPr lang="en-US" sz="4400" dirty="0"/>
              <a:t>, </a:t>
            </a:r>
            <a:r>
              <a:rPr lang="en-US" sz="4400" dirty="0" err="1"/>
              <a:t>ধারাটি</a:t>
            </a:r>
            <a:r>
              <a:rPr lang="en-US" sz="4400" dirty="0"/>
              <a:t> </a:t>
            </a:r>
            <a:r>
              <a:rPr lang="en-US" sz="4400" dirty="0" err="1"/>
              <a:t>একটি</a:t>
            </a:r>
            <a:r>
              <a:rPr lang="en-US" sz="4400" dirty="0"/>
              <a:t> </a:t>
            </a:r>
            <a:r>
              <a:rPr lang="en-US" sz="4400" dirty="0" err="1"/>
              <a:t>সমান্তর</a:t>
            </a:r>
            <a:r>
              <a:rPr lang="en-US" sz="4400" dirty="0"/>
              <a:t> </a:t>
            </a:r>
            <a:r>
              <a:rPr lang="en-US" sz="4400" dirty="0" err="1"/>
              <a:t>ধারা</a:t>
            </a:r>
            <a:r>
              <a:rPr lang="en-US" sz="4400" dirty="0"/>
              <a:t>।</a:t>
            </a:r>
          </a:p>
          <a:p>
            <a:pPr marL="1828800" lvl="4" indent="0">
              <a:buNone/>
            </a:pPr>
            <a:r>
              <a:rPr lang="en-US" sz="4400" dirty="0"/>
              <a:t>আমরা </a:t>
            </a:r>
            <a:r>
              <a:rPr lang="en-US" sz="4400" dirty="0" err="1"/>
              <a:t>জানি</a:t>
            </a:r>
            <a:r>
              <a:rPr lang="en-US" sz="4400" dirty="0"/>
              <a:t>, </a:t>
            </a:r>
            <a:r>
              <a:rPr lang="en-US" sz="4400" dirty="0" err="1"/>
              <a:t>সমান্তর</a:t>
            </a:r>
            <a:r>
              <a:rPr lang="en-US" sz="4400" dirty="0"/>
              <a:t> </a:t>
            </a:r>
            <a:r>
              <a:rPr lang="en-US" sz="4400" dirty="0" err="1"/>
              <a:t>ধারার</a:t>
            </a:r>
            <a:endParaRPr lang="en-US" sz="4400" dirty="0"/>
          </a:p>
          <a:p>
            <a:pPr marL="1828800" lvl="4" indent="0">
              <a:buNone/>
            </a:pPr>
            <a:r>
              <a:rPr lang="en-US" sz="4400" dirty="0" smtClean="0"/>
              <a:t>n </a:t>
            </a:r>
            <a:r>
              <a:rPr lang="en-US" sz="4400" dirty="0" err="1" smtClean="0"/>
              <a:t>তম</a:t>
            </a:r>
            <a:r>
              <a:rPr lang="en-US" sz="4400" dirty="0" smtClean="0"/>
              <a:t> </a:t>
            </a:r>
            <a:r>
              <a:rPr lang="en-US" sz="4400" dirty="0" err="1"/>
              <a:t>পদ</a:t>
            </a:r>
            <a:r>
              <a:rPr lang="en-US" sz="4400" dirty="0"/>
              <a:t>	= a+(n-1)d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03058" y="0"/>
            <a:ext cx="1901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শ্রেণি</a:t>
            </a:r>
            <a:r>
              <a:rPr lang="en-US" dirty="0" smtClean="0"/>
              <a:t>: </a:t>
            </a:r>
            <a:r>
              <a:rPr lang="en-US" dirty="0" err="1" smtClean="0"/>
              <a:t>নবম-দশম</a:t>
            </a:r>
            <a:endParaRPr lang="en-US" dirty="0" smtClean="0"/>
          </a:p>
          <a:p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গণিত</a:t>
            </a:r>
            <a:endParaRPr lang="en-US" dirty="0" smtClean="0"/>
          </a:p>
          <a:p>
            <a:r>
              <a:rPr lang="en-US" dirty="0" err="1" smtClean="0"/>
              <a:t>পাঠের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ধারা</a:t>
            </a:r>
            <a:r>
              <a:rPr lang="en-US" dirty="0" smtClean="0"/>
              <a:t>(13.1)</a:t>
            </a:r>
          </a:p>
          <a:p>
            <a:r>
              <a:rPr lang="en-US" dirty="0" err="1" smtClean="0"/>
              <a:t>তারিখ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93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29381" y="600708"/>
                <a:ext cx="8188036" cy="573578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err="1"/>
                  <a:t>প্রশ্নমতে</a:t>
                </a:r>
                <a:r>
                  <a:rPr lang="en-US" sz="4000" dirty="0" smtClean="0"/>
                  <a:t>,        </a:t>
                </a:r>
              </a:p>
              <a:p>
                <a:pPr marL="0" indent="0">
                  <a:buNone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                a</a:t>
                </a:r>
                <a:r>
                  <a:rPr lang="en-US" sz="4000" dirty="0"/>
                  <a:t>+(n-1)d = -23</a:t>
                </a:r>
              </a:p>
              <a:p>
                <a:pPr marL="0" indent="0">
                  <a:buNone/>
                </a:pPr>
                <a:r>
                  <a:rPr lang="en-US" sz="4000" dirty="0"/>
                  <a:t>		 </a:t>
                </a:r>
                <a:r>
                  <a:rPr lang="en-US" sz="4000" dirty="0" err="1"/>
                  <a:t>বা</a:t>
                </a:r>
                <a:r>
                  <a:rPr lang="en-US" sz="4000" dirty="0"/>
                  <a:t>, 29+(n-1).(-4) = -23</a:t>
                </a:r>
              </a:p>
              <a:p>
                <a:pPr marL="0" indent="0">
                  <a:buNone/>
                </a:pPr>
                <a:r>
                  <a:rPr lang="en-US" sz="4000" dirty="0"/>
                  <a:t>		</a:t>
                </a:r>
                <a:r>
                  <a:rPr lang="en-US" sz="4000" dirty="0" err="1"/>
                  <a:t>বা</a:t>
                </a:r>
                <a:r>
                  <a:rPr lang="en-US" sz="4000" dirty="0"/>
                  <a:t>, (n-1).(-4) = -23-29</a:t>
                </a:r>
              </a:p>
              <a:p>
                <a:pPr marL="0" indent="0">
                  <a:buNone/>
                </a:pPr>
                <a:r>
                  <a:rPr lang="en-US" sz="4000" dirty="0"/>
                  <a:t>		</a:t>
                </a:r>
                <a:r>
                  <a:rPr lang="en-US" sz="4000" dirty="0" err="1"/>
                  <a:t>বা</a:t>
                </a:r>
                <a:r>
                  <a:rPr lang="en-US" sz="4000" dirty="0"/>
                  <a:t>, (n-1)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52</m:t>
                        </m:r>
                      </m:num>
                      <m:den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4000" dirty="0"/>
              </a:p>
              <a:p>
                <a:pPr marL="0" indent="0">
                  <a:buNone/>
                </a:pPr>
                <a:r>
                  <a:rPr lang="en-US" sz="4000" dirty="0"/>
                  <a:t>		</a:t>
                </a:r>
                <a:r>
                  <a:rPr lang="en-US" sz="4000" dirty="0" err="1"/>
                  <a:t>বা</a:t>
                </a:r>
                <a:r>
                  <a:rPr lang="en-US" sz="4000" dirty="0"/>
                  <a:t>, n-1  = 13</a:t>
                </a:r>
              </a:p>
              <a:p>
                <a:pPr marL="0" indent="0">
                  <a:buNone/>
                </a:pPr>
                <a:r>
                  <a:rPr lang="en-US" sz="4000" dirty="0"/>
                  <a:t>		</a:t>
                </a:r>
                <a:r>
                  <a:rPr lang="en-US" sz="4000" dirty="0" err="1"/>
                  <a:t>বা</a:t>
                </a:r>
                <a:r>
                  <a:rPr lang="en-US" sz="4000" dirty="0"/>
                  <a:t>, n   = 13+1</a:t>
                </a:r>
              </a:p>
              <a:p>
                <a:pPr marL="0" indent="0">
                  <a:buNone/>
                </a:pPr>
                <a:r>
                  <a:rPr lang="en-US" sz="4000" dirty="0"/>
                  <a:t>		</a:t>
                </a:r>
                <a:r>
                  <a:rPr lang="en-US" sz="4000" dirty="0" err="1"/>
                  <a:t>বা</a:t>
                </a:r>
                <a:r>
                  <a:rPr lang="en-US" sz="4000" dirty="0"/>
                  <a:t>, n  = 14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29381" y="600708"/>
                <a:ext cx="8188036" cy="5735782"/>
              </a:xfrm>
              <a:blipFill>
                <a:blip r:embed="rId2"/>
                <a:stretch>
                  <a:fillRect l="-2681" t="-3830" b="-3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403058" y="0"/>
            <a:ext cx="1901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শ্রেণি</a:t>
            </a:r>
            <a:r>
              <a:rPr lang="en-US" dirty="0" smtClean="0"/>
              <a:t>: </a:t>
            </a:r>
            <a:r>
              <a:rPr lang="en-US" dirty="0" err="1" smtClean="0"/>
              <a:t>নবম-দশম</a:t>
            </a:r>
            <a:endParaRPr lang="en-US" dirty="0" smtClean="0"/>
          </a:p>
          <a:p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গণিত</a:t>
            </a:r>
            <a:endParaRPr lang="en-US" dirty="0" smtClean="0"/>
          </a:p>
          <a:p>
            <a:r>
              <a:rPr lang="en-US" dirty="0" err="1" smtClean="0"/>
              <a:t>পাঠের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ধারা</a:t>
            </a:r>
            <a:r>
              <a:rPr lang="en-US" dirty="0" smtClean="0"/>
              <a:t>(13.1)</a:t>
            </a:r>
          </a:p>
          <a:p>
            <a:r>
              <a:rPr lang="en-US" dirty="0" err="1" smtClean="0"/>
              <a:t>তারিখ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769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303</Words>
  <Application>Microsoft Office PowerPoint</Application>
  <PresentationFormat>Widescreen</PresentationFormat>
  <Paragraphs>120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NikoshBAN</vt:lpstr>
      <vt:lpstr>Nirmala UI</vt:lpstr>
      <vt:lpstr>Times New Roman</vt:lpstr>
      <vt:lpstr>Vrinda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সমস্যাাঃ কোন সমান্তর ধারার p তম পদ p2 এবং</vt:lpstr>
      <vt:lpstr>PowerPoint Presentation</vt:lpstr>
      <vt:lpstr>PowerPoint Presentation</vt:lpstr>
      <vt:lpstr>একই নিয়মের অংকের অনুশীলন</vt:lpstr>
      <vt:lpstr>PowerPoint Presentation</vt:lpstr>
      <vt:lpstr>PowerPoint Presentation</vt:lpstr>
      <vt:lpstr>PowerPoint Presentation</vt:lpstr>
      <vt:lpstr>একই নিয়মের অংকের অনুশীলন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Hasan Mahmud Shimul</dc:creator>
  <cp:lastModifiedBy>Hasan Mahmud Shimul</cp:lastModifiedBy>
  <cp:revision>14</cp:revision>
  <dcterms:created xsi:type="dcterms:W3CDTF">2021-09-20T17:32:26Z</dcterms:created>
  <dcterms:modified xsi:type="dcterms:W3CDTF">2021-09-25T16:45:31Z</dcterms:modified>
</cp:coreProperties>
</file>