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5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8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9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0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8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1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3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0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5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BBA4-5C06-43BA-8C69-950A98DF6E1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D27D-FFEA-4B09-B594-83C5017E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9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" y="605790"/>
            <a:ext cx="11029950" cy="56921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563583">
            <a:off x="1954530" y="187452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229" y="948690"/>
            <a:ext cx="2754631" cy="3242950"/>
          </a:xfrm>
          <a:prstGeom prst="ellipse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Round Same Side Corner Rectangle 6"/>
          <p:cNvSpPr/>
          <p:nvPr/>
        </p:nvSpPr>
        <p:spPr>
          <a:xfrm>
            <a:off x="1028700" y="3543300"/>
            <a:ext cx="7246620" cy="1657350"/>
          </a:xfrm>
          <a:prstGeom prst="round2SameRect">
            <a:avLst>
              <a:gd name="adj1" fmla="val 16667"/>
              <a:gd name="adj2" fmla="val 344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হারুন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‘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440180" y="731520"/>
            <a:ext cx="2731770" cy="1428750"/>
          </a:xfrm>
          <a:prstGeom prst="wedgeRoundRectCallout">
            <a:avLst>
              <a:gd name="adj1" fmla="val 57828"/>
              <a:gd name="adj2" fmla="val 84243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20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Flowchart: Alternate Process 4"/>
          <p:cNvSpPr/>
          <p:nvPr/>
        </p:nvSpPr>
        <p:spPr>
          <a:xfrm>
            <a:off x="2480310" y="2137410"/>
            <a:ext cx="6663690" cy="1691640"/>
          </a:xfrm>
          <a:prstGeom prst="flowChartAlternate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বিষয়বস্তু আলোচনা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6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-10287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4629150" y="445770"/>
            <a:ext cx="5063490" cy="138303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1508760" y="2343150"/>
            <a:ext cx="9509760" cy="1874520"/>
          </a:xfrm>
          <a:prstGeom prst="round2SameRect">
            <a:avLst>
              <a:gd name="adj1" fmla="val 37399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রাস্তাটার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সাতমসজিদ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6030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-111923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257800" y="388620"/>
            <a:ext cx="5497830" cy="788670"/>
          </a:xfrm>
          <a:prstGeom prst="roundRect">
            <a:avLst>
              <a:gd name="adj" fmla="val 22464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97280" y="2080260"/>
            <a:ext cx="9086850" cy="3074670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কাজল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মুঘল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দেশটাকে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চেয়েছিল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অন্তু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i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অন্তু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রিকশায়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চড়ে</a:t>
            </a:r>
            <a:r>
              <a:rPr lang="en-US" sz="3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85477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Isosceles Triangle 4"/>
          <p:cNvSpPr/>
          <p:nvPr/>
        </p:nvSpPr>
        <p:spPr>
          <a:xfrm>
            <a:off x="1348965" y="758189"/>
            <a:ext cx="9750583" cy="2645913"/>
          </a:xfrm>
          <a:prstGeom prst="triangle">
            <a:avLst>
              <a:gd name="adj" fmla="val 49700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082298" y="3429000"/>
            <a:ext cx="8419722" cy="1905000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তফা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ৎ’-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as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89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810000" cy="260140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371600" y="685800"/>
            <a:ext cx="5334000" cy="2209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32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8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7600950" y="2091690"/>
            <a:ext cx="45720" cy="39776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475220" y="2514600"/>
            <a:ext cx="22860" cy="314325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726680" y="2468880"/>
            <a:ext cx="45720" cy="316611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FB4BAC3C-327D-417E-BEE6-98DD89675D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040" y="834390"/>
            <a:ext cx="2167890" cy="2857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989070" y="567690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6000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i="1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847850" y="3211830"/>
            <a:ext cx="5333999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কিসামত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হারাটী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ডি.এস.আই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লালমনিরহাট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০১৭১৪৫৫৯৬৪১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Email-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nazrul693105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71460" y="4027170"/>
            <a:ext cx="33527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সপ্ত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১ম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(গদ্য)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২৮/০৯/২০২১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2305049" y="1611630"/>
            <a:ext cx="1752601" cy="16002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8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" y="3566160"/>
            <a:ext cx="3601403" cy="1961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80" y="1360170"/>
            <a:ext cx="2904172" cy="18402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342" y="3577590"/>
            <a:ext cx="3431858" cy="19773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1451610"/>
            <a:ext cx="3444240" cy="18173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11" y="3566160"/>
            <a:ext cx="2583180" cy="189738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805940" y="605790"/>
            <a:ext cx="8903970" cy="662940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 করো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200150" y="5604510"/>
            <a:ext cx="9806940" cy="662940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27539" y="5644634"/>
            <a:ext cx="7754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সাথে তোমাদের পাঠ্যবইয়ের কোন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মিল আছে?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07795"/>
            <a:ext cx="358902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972176" y="1744805"/>
            <a:ext cx="8187470" cy="997004"/>
          </a:xfrm>
          <a:prstGeom prst="wave">
            <a:avLst>
              <a:gd name="adj1" fmla="val 6087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পিতৃপুরুষের</a:t>
            </a:r>
            <a:r>
              <a:rPr 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গল্প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383030" y="651510"/>
            <a:ext cx="6183630" cy="625029"/>
          </a:xfrm>
          <a:prstGeom prst="wedgeRoundRectCallout">
            <a:avLst>
              <a:gd name="adj1" fmla="val -36531"/>
              <a:gd name="adj2" fmla="val 9637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5858484" y="3021344"/>
            <a:ext cx="3562142" cy="1258432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হাবীব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707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154680" y="640080"/>
            <a:ext cx="4423410" cy="1085850"/>
          </a:xfrm>
          <a:prstGeom prst="wedgeRoundRectCallout">
            <a:avLst>
              <a:gd name="adj1" fmla="val -35820"/>
              <a:gd name="adj2" fmla="val 83937"/>
              <a:gd name="adj3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508760" y="2297430"/>
            <a:ext cx="9395460" cy="374904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বলতে 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Freeform 4"/>
          <p:cNvSpPr/>
          <p:nvPr/>
        </p:nvSpPr>
        <p:spPr>
          <a:xfrm>
            <a:off x="7322909" y="794852"/>
            <a:ext cx="2658792" cy="1713053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2409" tIns="348636" rIns="352409" bIns="348636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kern="12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bn-BD" sz="24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জানুয়ারী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১৯৪৮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endParaRPr lang="en-US" sz="2400" b="1" cap="all" dirty="0" smtClean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দেওয়ানগঞ্জ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bn-BD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756607" y="854950"/>
            <a:ext cx="2920440" cy="1784640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গেরিলা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মুক্তিযোদ্ধা,৭১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রণাঙ্গনের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সংবাদদাতা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445213" y="4815145"/>
            <a:ext cx="2547916" cy="1505645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987398" y="4449448"/>
            <a:ext cx="2855343" cy="1830341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শিক্ষাজীবনঃ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স্নাতকোত্তর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ডিপ্লোমা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দিল্লী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508514" y="2928094"/>
            <a:ext cx="2883143" cy="1898542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প্রিয়যোদ্ধা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১৯৭১,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defTabSz="142240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Blood and brutality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059745" y="2593264"/>
            <a:ext cx="2746783" cy="1733205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তোফাজ্জেল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bn-BD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2400" b="1" cap="all" dirty="0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4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ফাতেমা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2400" b="1" cap="all" dirty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1" name="Freeform 10"/>
          <p:cNvSpPr/>
          <p:nvPr/>
        </p:nvSpPr>
        <p:spPr>
          <a:xfrm>
            <a:off x="4539887" y="690230"/>
            <a:ext cx="2550316" cy="704245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293" y="4284928"/>
            <a:ext cx="176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হারুন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717" y="2099310"/>
            <a:ext cx="2143125" cy="21336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802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Flowchart: Terminator 4"/>
          <p:cNvSpPr/>
          <p:nvPr/>
        </p:nvSpPr>
        <p:spPr>
          <a:xfrm>
            <a:off x="2606040" y="697230"/>
            <a:ext cx="6069330" cy="5943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অর্থ জেনে নেই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97230" y="1554480"/>
            <a:ext cx="2434590" cy="914400"/>
          </a:xfrm>
          <a:prstGeom prst="roundRect">
            <a:avLst>
              <a:gd name="adj" fmla="val 31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2480" y="3112770"/>
            <a:ext cx="2419350" cy="910590"/>
          </a:xfrm>
          <a:prstGeom prst="roundRect">
            <a:avLst>
              <a:gd name="adj" fmla="val 2936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4728210"/>
            <a:ext cx="2434590" cy="1009650"/>
          </a:xfrm>
          <a:prstGeom prst="roundRect">
            <a:avLst>
              <a:gd name="adj" fmla="val 30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পিতৃপুরুষ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83930" y="4320540"/>
            <a:ext cx="2857500" cy="1417320"/>
          </a:xfrm>
          <a:prstGeom prst="roundRect">
            <a:avLst>
              <a:gd name="adj" fmla="val 244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পিতা-পিতামহ-প্রপিতামহ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প্রভূতি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পূর্বপুরুষ</a:t>
            </a:r>
            <a:endParaRPr lang="en-US" sz="2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78190" y="2769870"/>
            <a:ext cx="3166110" cy="1390650"/>
          </a:xfrm>
          <a:prstGeom prst="roundRect">
            <a:avLst>
              <a:gd name="adj" fmla="val 261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শাসনকে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20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271510" y="1268730"/>
            <a:ext cx="3249930" cy="1417320"/>
          </a:xfrm>
          <a:prstGeom prst="roundRect">
            <a:avLst>
              <a:gd name="adj" fmla="val 30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অন্যায়ভাবে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আক্রমনকারী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পাকিস্থানি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সেনাবাহিনীকে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বোঝাচ্ছে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60" y="1321117"/>
            <a:ext cx="3154679" cy="14563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60" y="2900363"/>
            <a:ext cx="3348990" cy="14201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60" y="4513897"/>
            <a:ext cx="3394710" cy="164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040630" y="495300"/>
            <a:ext cx="5082540" cy="1459230"/>
          </a:xfrm>
          <a:prstGeom prst="roundRect">
            <a:avLst>
              <a:gd name="adj" fmla="val 4983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" y="2114550"/>
            <a:ext cx="5372100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6" name="Rounded Rectangular Callout 5"/>
          <p:cNvSpPr/>
          <p:nvPr/>
        </p:nvSpPr>
        <p:spPr>
          <a:xfrm>
            <a:off x="5726430" y="678180"/>
            <a:ext cx="4766310" cy="1219200"/>
          </a:xfrm>
          <a:prstGeom prst="wedgeRoundRectCallout">
            <a:avLst>
              <a:gd name="adj1" fmla="val -42455"/>
              <a:gd name="adj2" fmla="val 7957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1920240"/>
            <a:ext cx="464439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1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304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Nazrul Islam</dc:creator>
  <cp:lastModifiedBy>Md Nazrul Islam</cp:lastModifiedBy>
  <cp:revision>13</cp:revision>
  <dcterms:created xsi:type="dcterms:W3CDTF">2021-09-25T05:14:01Z</dcterms:created>
  <dcterms:modified xsi:type="dcterms:W3CDTF">2021-09-28T15:51:50Z</dcterms:modified>
</cp:coreProperties>
</file>