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7" r:id="rId4"/>
    <p:sldId id="258" r:id="rId5"/>
    <p:sldId id="275" r:id="rId6"/>
    <p:sldId id="261" r:id="rId7"/>
    <p:sldId id="279" r:id="rId8"/>
    <p:sldId id="259" r:id="rId9"/>
    <p:sldId id="280" r:id="rId10"/>
    <p:sldId id="277" r:id="rId11"/>
    <p:sldId id="262" r:id="rId12"/>
    <p:sldId id="263" r:id="rId13"/>
    <p:sldId id="278" r:id="rId14"/>
    <p:sldId id="276" r:id="rId15"/>
    <p:sldId id="264" r:id="rId16"/>
    <p:sldId id="265" r:id="rId17"/>
    <p:sldId id="266" r:id="rId18"/>
    <p:sldId id="267" r:id="rId19"/>
    <p:sldId id="281" r:id="rId20"/>
    <p:sldId id="269" r:id="rId21"/>
    <p:sldId id="282" r:id="rId22"/>
    <p:sldId id="268" r:id="rId23"/>
    <p:sldId id="270" r:id="rId24"/>
    <p:sldId id="271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714"/>
    <a:srgbClr val="863D0C"/>
    <a:srgbClr val="158305"/>
    <a:srgbClr val="506D1D"/>
    <a:srgbClr val="0000FF"/>
    <a:srgbClr val="33CC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F2B5-9AB2-4443-B78F-3F0808CCEF5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A5D-0F3F-4BB9-81AD-F495E973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8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F2B5-9AB2-4443-B78F-3F0808CCEF5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A5D-0F3F-4BB9-81AD-F495E973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4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F2B5-9AB2-4443-B78F-3F0808CCEF5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A5D-0F3F-4BB9-81AD-F495E973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2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F2B5-9AB2-4443-B78F-3F0808CCEF5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A5D-0F3F-4BB9-81AD-F495E973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0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F2B5-9AB2-4443-B78F-3F0808CCEF5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A5D-0F3F-4BB9-81AD-F495E973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9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F2B5-9AB2-4443-B78F-3F0808CCEF5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A5D-0F3F-4BB9-81AD-F495E973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8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F2B5-9AB2-4443-B78F-3F0808CCEF5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A5D-0F3F-4BB9-81AD-F495E973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7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F2B5-9AB2-4443-B78F-3F0808CCEF5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A5D-0F3F-4BB9-81AD-F495E973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F2B5-9AB2-4443-B78F-3F0808CCEF5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A5D-0F3F-4BB9-81AD-F495E973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F2B5-9AB2-4443-B78F-3F0808CCEF5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A5D-0F3F-4BB9-81AD-F495E973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4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F2B5-9AB2-4443-B78F-3F0808CCEF5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A5D-0F3F-4BB9-81AD-F495E973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8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F2B5-9AB2-4443-B78F-3F0808CCEF5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7A5D-0F3F-4BB9-81AD-F495E973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8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43886" y="328283"/>
            <a:ext cx="753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5" r="-2293" b="9482"/>
          <a:stretch/>
        </p:blipFill>
        <p:spPr>
          <a:xfrm>
            <a:off x="2711313" y="1955565"/>
            <a:ext cx="7485584" cy="344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9847" y="536620"/>
            <a:ext cx="3035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380" y="5224791"/>
            <a:ext cx="565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ঘাসফুল কবিতাটি কে লিখেছেন?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C11CCF33-67ED-45B1-9C19-06D089025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50188" b="-6083"/>
          <a:stretch/>
        </p:blipFill>
        <p:spPr>
          <a:xfrm>
            <a:off x="5177309" y="1436373"/>
            <a:ext cx="2099256" cy="3534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194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93803" y="4998803"/>
            <a:ext cx="44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ঘাসের ছোট ছোট ফুল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1285" y="5645134"/>
            <a:ext cx="44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হাওয়াতে দোলাই মাথা,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703" y="1000835"/>
            <a:ext cx="6489204" cy="36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6" y="1034389"/>
            <a:ext cx="6720625" cy="37755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6073" y="5204865"/>
            <a:ext cx="44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তুলো না মোদের দলো না পায়ে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1206" y="5816747"/>
            <a:ext cx="44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ছিঁড় না নরম পাতা।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5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06" y="596812"/>
            <a:ext cx="2236445" cy="17683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539694" y="240406"/>
            <a:ext cx="363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7291" y="2041998"/>
            <a:ext cx="44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ঘাসের ছোট ছোট ফুল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4773" y="2688329"/>
            <a:ext cx="44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হাওয়াতে দোলাই মাথা,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7137" y="3334660"/>
            <a:ext cx="44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তুলো না মোদের দলো না পায়ে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9694" y="3980991"/>
            <a:ext cx="44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ছিঁড় না নরম পাতা।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3779818" y="678540"/>
            <a:ext cx="4811486" cy="838200"/>
          </a:xfrm>
          <a:prstGeom prst="wedgeRoundRectCallout">
            <a:avLst>
              <a:gd name="adj1" fmla="val -21420"/>
              <a:gd name="adj2" fmla="val 11195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যুক্তবর্ণ ভেঙ্গে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 শব্দ তৈরি </a:t>
            </a:r>
            <a:endParaRPr lang="en-GB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1527" y="2620424"/>
            <a:ext cx="191943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000714"/>
                </a:solidFill>
                <a:latin typeface="NikoshBAN" pitchFamily="2" charset="0"/>
                <a:cs typeface="NikoshBAN" pitchFamily="2" charset="0"/>
              </a:rPr>
              <a:t>জ্যোতিরি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ন্দ্র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3567" y="2641121"/>
            <a:ext cx="7728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ন্দ্র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0071" y="2706636"/>
            <a:ext cx="6929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GB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561" y="2678542"/>
            <a:ext cx="100965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5248" y="2620424"/>
            <a:ext cx="2286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 , বরেন্দ্র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2061" y="3821851"/>
            <a:ext cx="107868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000714"/>
                </a:solidFill>
                <a:latin typeface="NikoshBAN" pitchFamily="2" charset="0"/>
                <a:cs typeface="NikoshBAN" pitchFamily="2" charset="0"/>
              </a:rPr>
              <a:t>মৈ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2638" y="3821851"/>
            <a:ext cx="83275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9826" y="3840344"/>
            <a:ext cx="114361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ফলা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75248" y="3800873"/>
            <a:ext cx="2057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মিত্র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02932" y="2666572"/>
            <a:ext cx="166459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ফলা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80184" y="3800873"/>
            <a:ext cx="83275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GB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0520" y="2742014"/>
            <a:ext cx="201716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দোলাই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8687060" y="2814428"/>
            <a:ext cx="201716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নাড়াই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03" y="2525869"/>
            <a:ext cx="3883786" cy="2174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4981" y="401629"/>
            <a:ext cx="7167169" cy="646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বের করি। অর্থ বলি।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3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25523" y="2820523"/>
            <a:ext cx="201716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দলো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5715" y="2967335"/>
            <a:ext cx="290177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দলিত হওয়া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14" y="2023986"/>
            <a:ext cx="3550260" cy="262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0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99766" y="2967335"/>
            <a:ext cx="201716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মাথা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8420" y="3047828"/>
            <a:ext cx="201716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আগা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16" y="2185471"/>
            <a:ext cx="3320349" cy="2487057"/>
          </a:xfrm>
          <a:prstGeom prst="rect">
            <a:avLst/>
          </a:prstGeom>
          <a:effectLst>
            <a:glow rad="127000">
              <a:srgbClr val="158305"/>
            </a:glow>
          </a:effectLst>
        </p:spPr>
      </p:pic>
    </p:spTree>
    <p:extLst>
      <p:ext uri="{BB962C8B-B14F-4D97-AF65-F5344CB8AC3E}">
        <p14:creationId xmlns:p14="http://schemas.microsoft.com/office/powerpoint/2010/main" val="397599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45466" y="1771045"/>
            <a:ext cx="9465973" cy="3976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6604" y="2051061"/>
            <a:ext cx="8963695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বলছে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ছিঁড়ে,পায়ের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পিষে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দেয়-সেই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মিনতি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ছেঁড়ার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6772" y="660442"/>
            <a:ext cx="3683358" cy="7212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35" y="1211217"/>
            <a:ext cx="5705342" cy="3863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1302" y="195554"/>
            <a:ext cx="3035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0620" y="5366275"/>
            <a:ext cx="7186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ঘাসফুলকে কীভাবে আমরা সাহায্য করতে পারি দলে আলোচনা কলে তিনটি বাক্য লিখ।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5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F64ADB70-0997-4CA4-8DA9-CF9BCF02C61A}"/>
              </a:ext>
            </a:extLst>
          </p:cNvPr>
          <p:cNvSpPr/>
          <p:nvPr/>
        </p:nvSpPr>
        <p:spPr>
          <a:xfrm>
            <a:off x="152400" y="108829"/>
            <a:ext cx="28565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691115" y="4151947"/>
            <a:ext cx="4568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গুঠইল মডেল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প্রা</a:t>
            </a:r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চাঁপাই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foridapti1982@ gmail.com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cs typeface="NikoshBAN" pitchFamily="2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721376" y="3549934"/>
            <a:ext cx="431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7336244" y="3426914"/>
            <a:ext cx="48557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পঞ্চম</a:t>
            </a:r>
            <a:endParaRPr lang="bn-BD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endParaRPr lang="bn-BD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১৪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ঘাসফুল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আমরা ঘাসের...... নরম পাতা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মিনিট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২৮/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0৮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খ্রী.</a:t>
            </a:r>
            <a:endParaRPr lang="en-SG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3763980" y="268584"/>
            <a:ext cx="4474487" cy="1887069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3" y="371615"/>
            <a:ext cx="2735286" cy="3002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6206069" y="2732990"/>
            <a:ext cx="258996" cy="3511741"/>
            <a:chOff x="5582361" y="2230734"/>
            <a:chExt cx="258996" cy="3511741"/>
          </a:xfrm>
        </p:grpSpPr>
        <p:sp>
          <p:nvSpPr>
            <p:cNvPr id="14" name="Rectangle 13"/>
            <p:cNvSpPr/>
            <p:nvPr/>
          </p:nvSpPr>
          <p:spPr>
            <a:xfrm>
              <a:off x="5677319" y="2522136"/>
              <a:ext cx="45719" cy="3009326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582361" y="2230734"/>
              <a:ext cx="25899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595672" y="5320448"/>
              <a:ext cx="22106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36412" y="2985518"/>
            <a:ext cx="307516" cy="3047851"/>
            <a:chOff x="5582361" y="2230734"/>
            <a:chExt cx="258996" cy="3511741"/>
          </a:xfrm>
        </p:grpSpPr>
        <p:sp>
          <p:nvSpPr>
            <p:cNvPr id="18" name="Rectangle 17"/>
            <p:cNvSpPr/>
            <p:nvPr/>
          </p:nvSpPr>
          <p:spPr>
            <a:xfrm>
              <a:off x="5677319" y="2522136"/>
              <a:ext cx="45719" cy="3009326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582361" y="2230734"/>
              <a:ext cx="25899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595672" y="5320448"/>
              <a:ext cx="22106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71943" y="3031212"/>
            <a:ext cx="275974" cy="3026228"/>
            <a:chOff x="5582361" y="2230734"/>
            <a:chExt cx="258996" cy="3511741"/>
          </a:xfrm>
        </p:grpSpPr>
        <p:sp>
          <p:nvSpPr>
            <p:cNvPr id="22" name="Rectangle 21"/>
            <p:cNvSpPr/>
            <p:nvPr/>
          </p:nvSpPr>
          <p:spPr>
            <a:xfrm>
              <a:off x="5677319" y="2522136"/>
              <a:ext cx="45719" cy="3009326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582361" y="2230734"/>
              <a:ext cx="25899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595672" y="5320448"/>
              <a:ext cx="22106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093" y="371615"/>
            <a:ext cx="2157948" cy="2827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33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2961" y="340348"/>
            <a:ext cx="9616440" cy="646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719" y="3302103"/>
            <a:ext cx="5100462" cy="646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হাওয়াতে ......... মাথা,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79024"/>
            <a:ext cx="7167169" cy="646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.........ছোট ছোট ফুল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915" y="5218465"/>
            <a:ext cx="5650820" cy="646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ছিঁড় না............ পাতা।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482" y="4225182"/>
            <a:ext cx="6693487" cy="646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তুলো না মোদের..................না পায়ে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4002" y="1169471"/>
            <a:ext cx="210312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দোলাই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3482" y="1192130"/>
            <a:ext cx="2613567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3409" y="1192130"/>
            <a:ext cx="210312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36791" y="1159044"/>
            <a:ext cx="210312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দলো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33945 0.1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0286 0.282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4069 0.428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52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13281 0.56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15589" y="401629"/>
            <a:ext cx="7167169" cy="646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91" y="1217433"/>
            <a:ext cx="4914364" cy="51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3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47439" y="-38637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২০২1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8727" y="924531"/>
            <a:ext cx="2120837" cy="92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334" y="1887699"/>
            <a:ext cx="8241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মুখ দিয়ে কবিতাটি বলানো হয়েছে?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1334" y="2978702"/>
            <a:ext cx="7089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ঘাসফুল কিসে মাথা দোলাই?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1333" y="5118113"/>
            <a:ext cx="7089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ঘাসফুলকে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1334" y="4016994"/>
            <a:ext cx="8422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ঘাসফুল কী মিনতি করছে? কেন করছে?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3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88391" y="12836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84960" y="1981500"/>
            <a:ext cx="699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‘ঘাসফুল’ কবিতায় ঘাসফুল কী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6158" y="2935069"/>
            <a:ext cx="418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হাওয়ায় মাথা দোলাই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0645" y="3784862"/>
            <a:ext cx="346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৪.হাওয়ায় ঢলে পড়ে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4960" y="3773419"/>
            <a:ext cx="467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হাওয়ায় ফুল হয়ে ঝড়ে পড়ে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0645" y="2993312"/>
            <a:ext cx="337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হাওয়ায় নেচে উঠে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4960" y="4548493"/>
            <a:ext cx="699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ঘাসফুল দেখে মানুষ কী হবে?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8559" y="5414274"/>
            <a:ext cx="250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পায়ে দলবে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0645" y="5259196"/>
            <a:ext cx="25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২.ফুল তুলবে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8559" y="6120209"/>
            <a:ext cx="324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দেখে খুশি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0645" y="5946712"/>
            <a:ext cx="382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৪.নরম পাতা ছিঁড়বে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8883" y="940870"/>
            <a:ext cx="578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288" y="1855356"/>
            <a:ext cx="3223424" cy="21628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694241" y="536620"/>
            <a:ext cx="3035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5324" y="4791772"/>
            <a:ext cx="678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 অংশটুকু বাড়ি থেকে লিখে আনবে।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73880" y="-4172"/>
            <a:ext cx="36118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49" y="1755820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30" y="1810624"/>
            <a:ext cx="4321228" cy="3236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10" y="1810623"/>
            <a:ext cx="4863971" cy="3236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6132" y="340218"/>
            <a:ext cx="6719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2501" y="5598743"/>
            <a:ext cx="163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01334" y="1887699"/>
            <a:ext cx="8074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334" y="3056033"/>
            <a:ext cx="7089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1334" y="4224367"/>
            <a:ext cx="7089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1334" y="5430938"/>
            <a:ext cx="8422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1517" y="454453"/>
            <a:ext cx="4481848" cy="9787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0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0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0421" y="1875613"/>
            <a:ext cx="177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684" y="2788785"/>
            <a:ext cx="758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আনন্দের প্রতীক।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84" y="4005159"/>
            <a:ext cx="758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ঘাস ফুল।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421" y="5241496"/>
            <a:ext cx="758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ঘাসফুল ঘাসের ছোট্ট ফুল।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4847" y="261269"/>
            <a:ext cx="5627784" cy="9787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উত্তরগুলো মিলিয়ে নিই</a:t>
            </a:r>
            <a:endParaRPr lang="en-US" sz="40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3" b="2963"/>
          <a:stretch/>
        </p:blipFill>
        <p:spPr>
          <a:xfrm>
            <a:off x="1833658" y="2576866"/>
            <a:ext cx="8129731" cy="37595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3658" y="566669"/>
            <a:ext cx="8129731" cy="978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77308" y="489623"/>
            <a:ext cx="2356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3657" y="1532082"/>
            <a:ext cx="8129731" cy="9787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জ্যোতিরিন্দ্র মৈত্র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9191" y="1097524"/>
            <a:ext cx="199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0614" y="2411372"/>
            <a:ext cx="100614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মুলভাব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.১ পাঠ্য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6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20020571">
            <a:off x="7064842" y="1996257"/>
            <a:ext cx="985426" cy="499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473134">
            <a:off x="7093808" y="4071325"/>
            <a:ext cx="1042076" cy="499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1969039">
            <a:off x="3418665" y="1968140"/>
            <a:ext cx="1068524" cy="583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8291695">
            <a:off x="3706855" y="4121522"/>
            <a:ext cx="937155" cy="572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00288" y="1612916"/>
            <a:ext cx="2901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IN" sz="32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1911 </a:t>
            </a:r>
            <a:r>
              <a:rPr lang="en-US" sz="32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পাবনায়</a:t>
            </a:r>
            <a:r>
              <a:rPr lang="en-US" sz="32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512" y="1639708"/>
            <a:ext cx="2901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১৯৭৭ সালে ২৬ শে অক্টোবর মৃত্যুবরণ করেন।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2329" y="4878107"/>
            <a:ext cx="2397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প্রখ্যাত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গায়ক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140" y="5020287"/>
            <a:ext cx="529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উদ্দীপনামূলক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দেশপ্রেমের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হয়েছেন।সংগীতের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হিসেবেও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খ্যাতিমান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5713" y="196021"/>
            <a:ext cx="2500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4470327" y="4366855"/>
            <a:ext cx="2991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জ্যোতিরিন্দ্র মৈত্র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45" y="1568567"/>
            <a:ext cx="1733550" cy="2628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367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11" y="1256069"/>
            <a:ext cx="4914364" cy="5193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3228" y="274092"/>
            <a:ext cx="4044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64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501</Words>
  <Application>Microsoft Office PowerPoint</Application>
  <PresentationFormat>Widescreen</PresentationFormat>
  <Paragraphs>108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70</cp:revision>
  <dcterms:created xsi:type="dcterms:W3CDTF">2021-08-27T04:09:06Z</dcterms:created>
  <dcterms:modified xsi:type="dcterms:W3CDTF">2021-09-28T11:49:35Z</dcterms:modified>
</cp:coreProperties>
</file>