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7" r:id="rId10"/>
    <p:sldId id="268" r:id="rId11"/>
    <p:sldId id="269" r:id="rId12"/>
    <p:sldId id="264" r:id="rId13"/>
    <p:sldId id="265" r:id="rId14"/>
    <p:sldId id="270" r:id="rId15"/>
    <p:sldId id="266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3399"/>
    <a:srgbClr val="F6ACED"/>
    <a:srgbClr val="CCF6AC"/>
    <a:srgbClr val="FEF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DDE7-F853-45C8-ACE0-96BFEC47D41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67DA-C279-4593-9539-0916C2186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9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DDE7-F853-45C8-ACE0-96BFEC47D41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67DA-C279-4593-9539-0916C2186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DDE7-F853-45C8-ACE0-96BFEC47D41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67DA-C279-4593-9539-0916C2186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0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DDE7-F853-45C8-ACE0-96BFEC47D41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67DA-C279-4593-9539-0916C2186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DDE7-F853-45C8-ACE0-96BFEC47D41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67DA-C279-4593-9539-0916C2186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8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DDE7-F853-45C8-ACE0-96BFEC47D41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67DA-C279-4593-9539-0916C2186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DDE7-F853-45C8-ACE0-96BFEC47D41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67DA-C279-4593-9539-0916C2186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0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DDE7-F853-45C8-ACE0-96BFEC47D41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67DA-C279-4593-9539-0916C2186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DDE7-F853-45C8-ACE0-96BFEC47D41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67DA-C279-4593-9539-0916C2186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7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DDE7-F853-45C8-ACE0-96BFEC47D41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67DA-C279-4593-9539-0916C2186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2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DDE7-F853-45C8-ACE0-96BFEC47D41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967DA-C279-4593-9539-0916C2186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8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BDDE7-F853-45C8-ACE0-96BFEC47D414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967DA-C279-4593-9539-0916C2186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7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4007"/>
            <a:ext cx="11887200" cy="6589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7530" y="2921168"/>
            <a:ext cx="8216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67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29491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কবিতাশংটুকু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022" y="1585911"/>
            <a:ext cx="5055178" cy="294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67" y="1585911"/>
            <a:ext cx="4890655" cy="294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23406" y="4814956"/>
            <a:ext cx="4662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ঘুড়িরা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হোঁচট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93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29491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কবিতাশংটুকু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948" y="1634836"/>
            <a:ext cx="4904508" cy="2813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56" y="1634836"/>
            <a:ext cx="4595380" cy="2813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43277" y="5007189"/>
            <a:ext cx="4290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উঠিছে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নামিছে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টালমাটাল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82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1045" y="24192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9832" y="957427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৭৭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নংপৃষ্ঠা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করো,আমি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শোনাচ্ছি,তোমরা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t="9402" r="21061" b="12714"/>
          <a:stretch/>
        </p:blipFill>
        <p:spPr>
          <a:xfrm>
            <a:off x="746760" y="1980708"/>
            <a:ext cx="4980272" cy="4404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610" y="1980708"/>
            <a:ext cx="5366190" cy="44043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4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65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65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3049" y="627752"/>
            <a:ext cx="308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7830" y="2330875"/>
            <a:ext cx="556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ঘুড়িরা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9" y="1873675"/>
            <a:ext cx="4346531" cy="3338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04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5707" y="1156000"/>
            <a:ext cx="6903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অণুশীলন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ঘুড়িরা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5632" y="224249"/>
            <a:ext cx="210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6" t="14670" r="20936" b="13057"/>
          <a:stretch/>
        </p:blipFill>
        <p:spPr>
          <a:xfrm>
            <a:off x="3170562" y="2540995"/>
            <a:ext cx="5902036" cy="3643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1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196917" y="712357"/>
            <a:ext cx="2254685" cy="116492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39255" y="1018607"/>
            <a:ext cx="243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25" y="2017182"/>
            <a:ext cx="1969547" cy="1371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3" y="3474869"/>
            <a:ext cx="1994059" cy="1243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3" y="4804445"/>
            <a:ext cx="1977615" cy="1508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2340427" y="2499435"/>
            <a:ext cx="1656453" cy="936781"/>
            <a:chOff x="2340427" y="2499435"/>
            <a:chExt cx="1656453" cy="936781"/>
          </a:xfrm>
        </p:grpSpPr>
        <p:sp>
          <p:nvSpPr>
            <p:cNvPr id="8" name="Right Arrow 7"/>
            <p:cNvSpPr/>
            <p:nvPr/>
          </p:nvSpPr>
          <p:spPr>
            <a:xfrm>
              <a:off x="2340427" y="2499435"/>
              <a:ext cx="1531340" cy="936781"/>
            </a:xfrm>
            <a:prstGeom prst="rightArrow">
              <a:avLst>
                <a:gd name="adj1" fmla="val 33051"/>
                <a:gd name="adj2" fmla="val 4146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72880" y="2789651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সূর্যমুখী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29333" y="2742755"/>
            <a:ext cx="8019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513966" y="3804262"/>
            <a:ext cx="1717201" cy="914400"/>
            <a:chOff x="2513966" y="3804262"/>
            <a:chExt cx="1717201" cy="914400"/>
          </a:xfrm>
        </p:grpSpPr>
        <p:sp>
          <p:nvSpPr>
            <p:cNvPr id="11" name="Right Arrow 10"/>
            <p:cNvSpPr/>
            <p:nvPr/>
          </p:nvSpPr>
          <p:spPr>
            <a:xfrm>
              <a:off x="2513966" y="3804262"/>
              <a:ext cx="1615367" cy="914400"/>
            </a:xfrm>
            <a:prstGeom prst="rightArrow">
              <a:avLst>
                <a:gd name="adj1" fmla="val 29661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90377" y="4077959"/>
              <a:ext cx="15407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জবাদল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26847" y="5101580"/>
            <a:ext cx="1550698" cy="914400"/>
            <a:chOff x="2226847" y="5101580"/>
            <a:chExt cx="1550698" cy="914400"/>
          </a:xfrm>
        </p:grpSpPr>
        <p:sp>
          <p:nvSpPr>
            <p:cNvPr id="13" name="Right Arrow 12"/>
            <p:cNvSpPr/>
            <p:nvPr/>
          </p:nvSpPr>
          <p:spPr>
            <a:xfrm>
              <a:off x="2236526" y="5101580"/>
              <a:ext cx="1531340" cy="914400"/>
            </a:xfrm>
            <a:prstGeom prst="rightArrow">
              <a:avLst>
                <a:gd name="adj1" fmla="val 29661"/>
                <a:gd name="adj2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26847" y="5327947"/>
              <a:ext cx="1550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রজনীগন্ধাদল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72445" y="3969074"/>
            <a:ext cx="8019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7966" y="5102881"/>
            <a:ext cx="8019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2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0"/>
                            </p:stCondLst>
                            <p:childTnLst>
                              <p:par>
                                <p:cTn id="3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25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4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900"/>
                            </p:stCondLst>
                            <p:childTnLst>
                              <p:par>
                                <p:cTn id="5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5617" y="353823"/>
            <a:ext cx="7356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বাক্য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214" y="1471486"/>
            <a:ext cx="117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980" y="3243234"/>
            <a:ext cx="2216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টালমাটাল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432" y="5236296"/>
            <a:ext cx="117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হোচট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815618" y="1575881"/>
            <a:ext cx="858982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679523" y="5236296"/>
            <a:ext cx="858982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300303" y="3330530"/>
            <a:ext cx="858982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37" y="1555805"/>
            <a:ext cx="1301879" cy="745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5287395" y="1575881"/>
            <a:ext cx="858982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55650" y="1481315"/>
            <a:ext cx="1177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164191" y="3378369"/>
            <a:ext cx="858982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78850" y="2330257"/>
            <a:ext cx="586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ঘুড়ি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চালাতে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408" y="3106922"/>
            <a:ext cx="1302327" cy="776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315016" y="3276411"/>
            <a:ext cx="2330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টলমল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3356" y="4080737"/>
            <a:ext cx="586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ঘুড়ি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টলমল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328663" y="5102479"/>
            <a:ext cx="1283572" cy="780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ight Arrow 18"/>
          <p:cNvSpPr/>
          <p:nvPr/>
        </p:nvSpPr>
        <p:spPr>
          <a:xfrm>
            <a:off x="4972901" y="5236296"/>
            <a:ext cx="858982" cy="4572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64191" y="5124597"/>
            <a:ext cx="586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65349" y="5994327"/>
            <a:ext cx="8985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চললে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আটকে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10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2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7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7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7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2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7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2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7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2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7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2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7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2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700"/>
                            </p:stCondLst>
                            <p:childTnLst>
                              <p:par>
                                <p:cTn id="7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  <p:bldP spid="4" grpId="0"/>
      <p:bldP spid="5" grpId="0"/>
      <p:bldP spid="6" grpId="0" animBg="1"/>
      <p:bldP spid="7" grpId="0" animBg="1"/>
      <p:bldP spid="8" grpId="0" animBg="1"/>
      <p:bldP spid="10" grpId="0" animBg="1"/>
      <p:bldP spid="11" grpId="0"/>
      <p:bldP spid="12" grpId="0" animBg="1"/>
      <p:bldP spid="13" grpId="0"/>
      <p:bldP spid="15" grpId="0"/>
      <p:bldP spid="17" grpId="0"/>
      <p:bldP spid="19" grpId="0" animBg="1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267" y="309098"/>
            <a:ext cx="308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8175" y="1274082"/>
            <a:ext cx="8215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বসায়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7236" y="2177510"/>
            <a:ext cx="1440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টালমাটাল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5709" y="2118832"/>
            <a:ext cx="1440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টানসুতায়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8175" y="3062386"/>
            <a:ext cx="8215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………….</a:t>
            </a: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উঠিছে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নামিছে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………….।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5708" y="2399714"/>
            <a:ext cx="1440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টানসুতায়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7236" y="2477611"/>
            <a:ext cx="1440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টালমাটাল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5654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0.17838 0.0805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0573 0.2180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7" grpId="1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9664" y="390343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633688" y="0"/>
            <a:ext cx="4558146" cy="1427018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64" y="1817361"/>
            <a:ext cx="3667658" cy="2327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702753" y="4946073"/>
            <a:ext cx="6420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স্তবক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299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EF8F6"/>
            </a:gs>
            <a:gs pos="39000">
              <a:srgbClr val="F6ACE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5619" y="2001981"/>
            <a:ext cx="8077200" cy="19812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bliqueBottomLef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400" b="1" dirty="0" err="1" smtClean="0">
                <a:ln w="38100">
                  <a:solidFill>
                    <a:srgbClr val="FF0066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 smtClean="0">
                <a:ln w="38100">
                  <a:solidFill>
                    <a:srgbClr val="FF0066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38100">
                  <a:solidFill>
                    <a:srgbClr val="FF0066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b="1" dirty="0">
              <a:ln w="38100">
                <a:solidFill>
                  <a:srgbClr val="FF0066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38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79963" y="552509"/>
            <a:ext cx="7772400" cy="533400"/>
            <a:chOff x="762000" y="533400"/>
            <a:chExt cx="7772400" cy="533400"/>
          </a:xfrm>
        </p:grpSpPr>
        <p:sp>
          <p:nvSpPr>
            <p:cNvPr id="3" name="Rounded Rectangle 2"/>
            <p:cNvSpPr/>
            <p:nvPr/>
          </p:nvSpPr>
          <p:spPr>
            <a:xfrm>
              <a:off x="762000" y="533400"/>
              <a:ext cx="7772400" cy="533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glow rad="228600">
                <a:srgbClr val="FF00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952500" y="647700"/>
              <a:ext cx="7391400" cy="304800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1578221" y="580292"/>
              <a:ext cx="439616" cy="439616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101600">
                <a:srgbClr val="FFFF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2716826" y="559777"/>
              <a:ext cx="439616" cy="439616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3972663" y="580292"/>
              <a:ext cx="439616" cy="439616"/>
            </a:xfrm>
            <a:prstGeom prst="flowChartConnector">
              <a:avLst/>
            </a:prstGeom>
            <a:solidFill>
              <a:srgbClr val="13C60A"/>
            </a:solidFill>
            <a:ln>
              <a:solidFill>
                <a:srgbClr val="3ECE56"/>
              </a:solidFill>
            </a:ln>
            <a:effectLst>
              <a:glow rad="101600">
                <a:srgbClr val="13C60A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5254872" y="571500"/>
              <a:ext cx="439616" cy="439616"/>
            </a:xfrm>
            <a:prstGeom prst="flowChartConnector">
              <a:avLst/>
            </a:prstGeom>
            <a:solidFill>
              <a:srgbClr val="0000FF"/>
            </a:solidFill>
            <a:ln>
              <a:noFill/>
            </a:ln>
            <a:effectLst>
              <a:glow rad="101600">
                <a:srgbClr val="0000FF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6438898" y="580292"/>
              <a:ext cx="439616" cy="439616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glow rad="101600">
                <a:srgbClr val="FFFF00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7514492" y="571500"/>
              <a:ext cx="439616" cy="439616"/>
            </a:xfrm>
            <a:prstGeom prst="flowChartConnector">
              <a:avLst/>
            </a:prstGeom>
            <a:solidFill>
              <a:srgbClr val="13C60A"/>
            </a:solidFill>
            <a:ln>
              <a:solidFill>
                <a:srgbClr val="3ECE56"/>
              </a:solidFill>
            </a:ln>
            <a:effectLst>
              <a:glow rad="101600">
                <a:srgbClr val="13C60A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219200" y="1569967"/>
            <a:ext cx="1219200" cy="2517987"/>
            <a:chOff x="2327034" y="1538197"/>
            <a:chExt cx="1219200" cy="2517987"/>
          </a:xfrm>
        </p:grpSpPr>
        <p:sp>
          <p:nvSpPr>
            <p:cNvPr id="12" name="Freeform 11"/>
            <p:cNvSpPr/>
            <p:nvPr/>
          </p:nvSpPr>
          <p:spPr>
            <a:xfrm>
              <a:off x="2327034" y="2836984"/>
              <a:ext cx="1219200" cy="1219200"/>
            </a:xfrm>
            <a:custGeom>
              <a:avLst/>
              <a:gdLst>
                <a:gd name="connsiteX0" fmla="*/ 609600 w 1219200"/>
                <a:gd name="connsiteY0" fmla="*/ 76200 h 1219200"/>
                <a:gd name="connsiteX1" fmla="*/ 533400 w 1219200"/>
                <a:gd name="connsiteY1" fmla="*/ 152400 h 1219200"/>
                <a:gd name="connsiteX2" fmla="*/ 609600 w 1219200"/>
                <a:gd name="connsiteY2" fmla="*/ 228600 h 1219200"/>
                <a:gd name="connsiteX3" fmla="*/ 685800 w 1219200"/>
                <a:gd name="connsiteY3" fmla="*/ 152400 h 1219200"/>
                <a:gd name="connsiteX4" fmla="*/ 609600 w 1219200"/>
                <a:gd name="connsiteY4" fmla="*/ 76200 h 1219200"/>
                <a:gd name="connsiteX5" fmla="*/ 609600 w 1219200"/>
                <a:gd name="connsiteY5" fmla="*/ 0 h 1219200"/>
                <a:gd name="connsiteX6" fmla="*/ 1219200 w 1219200"/>
                <a:gd name="connsiteY6" fmla="*/ 609600 h 1219200"/>
                <a:gd name="connsiteX7" fmla="*/ 609600 w 1219200"/>
                <a:gd name="connsiteY7" fmla="*/ 1219200 h 1219200"/>
                <a:gd name="connsiteX8" fmla="*/ 0 w 1219200"/>
                <a:gd name="connsiteY8" fmla="*/ 609600 h 1219200"/>
                <a:gd name="connsiteX9" fmla="*/ 609600 w 1219200"/>
                <a:gd name="connsiteY9" fmla="*/ 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" h="1219200">
                  <a:moveTo>
                    <a:pt x="609600" y="76200"/>
                  </a:moveTo>
                  <a:cubicBezTo>
                    <a:pt x="567516" y="76200"/>
                    <a:pt x="533400" y="110316"/>
                    <a:pt x="533400" y="152400"/>
                  </a:cubicBezTo>
                  <a:cubicBezTo>
                    <a:pt x="533400" y="194484"/>
                    <a:pt x="567516" y="228600"/>
                    <a:pt x="609600" y="228600"/>
                  </a:cubicBezTo>
                  <a:cubicBezTo>
                    <a:pt x="651684" y="228600"/>
                    <a:pt x="685800" y="194484"/>
                    <a:pt x="685800" y="152400"/>
                  </a:cubicBezTo>
                  <a:cubicBezTo>
                    <a:pt x="685800" y="110316"/>
                    <a:pt x="651684" y="76200"/>
                    <a:pt x="609600" y="76200"/>
                  </a:cubicBezTo>
                  <a:close/>
                  <a:moveTo>
                    <a:pt x="609600" y="0"/>
                  </a:moveTo>
                  <a:cubicBezTo>
                    <a:pt x="946273" y="0"/>
                    <a:pt x="1219200" y="272927"/>
                    <a:pt x="1219200" y="609600"/>
                  </a:cubicBezTo>
                  <a:cubicBezTo>
                    <a:pt x="1219200" y="946273"/>
                    <a:pt x="946273" y="1219200"/>
                    <a:pt x="609600" y="1219200"/>
                  </a:cubicBezTo>
                  <a:cubicBezTo>
                    <a:pt x="272927" y="1219200"/>
                    <a:pt x="0" y="946273"/>
                    <a:pt x="0" y="609600"/>
                  </a:cubicBezTo>
                  <a:cubicBezTo>
                    <a:pt x="0" y="272927"/>
                    <a:pt x="272927" y="0"/>
                    <a:pt x="609600" y="0"/>
                  </a:cubicBezTo>
                  <a:close/>
                </a:path>
              </a:pathLst>
            </a:custGeom>
            <a:gradFill flip="none" rotWithShape="1">
              <a:gsLst>
                <a:gs pos="57000">
                  <a:srgbClr val="FF0000"/>
                </a:gs>
                <a:gs pos="100000">
                  <a:srgbClr val="C00000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50000" endA="295" endPos="920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829177" y="1538197"/>
              <a:ext cx="135088" cy="1231380"/>
              <a:chOff x="2914658" y="1329193"/>
              <a:chExt cx="135088" cy="1231380"/>
            </a:xfrm>
          </p:grpSpPr>
          <p:sp>
            <p:nvSpPr>
              <p:cNvPr id="14" name="Flowchart: Connector 13"/>
              <p:cNvSpPr/>
              <p:nvPr/>
            </p:nvSpPr>
            <p:spPr>
              <a:xfrm flipH="1">
                <a:off x="2914658" y="1329193"/>
                <a:ext cx="135088" cy="135088"/>
              </a:xfrm>
              <a:prstGeom prst="flowChartConnector">
                <a:avLst/>
              </a:prstGeom>
              <a:solidFill>
                <a:srgbClr val="0B6F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Connector 14"/>
              <p:cNvSpPr/>
              <p:nvPr/>
            </p:nvSpPr>
            <p:spPr>
              <a:xfrm flipH="1">
                <a:off x="2914658" y="1511908"/>
                <a:ext cx="135088" cy="135088"/>
              </a:xfrm>
              <a:prstGeom prst="flowChartConnector">
                <a:avLst/>
              </a:prstGeom>
              <a:solidFill>
                <a:srgbClr val="0B6F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Connector 15"/>
              <p:cNvSpPr/>
              <p:nvPr/>
            </p:nvSpPr>
            <p:spPr>
              <a:xfrm flipH="1">
                <a:off x="2914658" y="1694624"/>
                <a:ext cx="135088" cy="135088"/>
              </a:xfrm>
              <a:prstGeom prst="flowChartConnector">
                <a:avLst/>
              </a:prstGeom>
              <a:solidFill>
                <a:srgbClr val="0B6F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/>
              <p:cNvSpPr/>
              <p:nvPr/>
            </p:nvSpPr>
            <p:spPr>
              <a:xfrm flipH="1">
                <a:off x="2914658" y="1877339"/>
                <a:ext cx="135088" cy="135088"/>
              </a:xfrm>
              <a:prstGeom prst="flowChartConnector">
                <a:avLst/>
              </a:prstGeom>
              <a:solidFill>
                <a:srgbClr val="0B6F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Connector 17"/>
              <p:cNvSpPr/>
              <p:nvPr/>
            </p:nvSpPr>
            <p:spPr>
              <a:xfrm flipH="1">
                <a:off x="2914658" y="2060055"/>
                <a:ext cx="135088" cy="135088"/>
              </a:xfrm>
              <a:prstGeom prst="flowChartConnector">
                <a:avLst/>
              </a:prstGeom>
              <a:solidFill>
                <a:srgbClr val="0B6F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/>
              <p:cNvSpPr/>
              <p:nvPr/>
            </p:nvSpPr>
            <p:spPr>
              <a:xfrm flipH="1">
                <a:off x="2914658" y="2242770"/>
                <a:ext cx="135088" cy="135088"/>
              </a:xfrm>
              <a:prstGeom prst="flowChartConnector">
                <a:avLst/>
              </a:prstGeom>
              <a:solidFill>
                <a:srgbClr val="0B6F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/>
              <p:cNvSpPr/>
              <p:nvPr/>
            </p:nvSpPr>
            <p:spPr>
              <a:xfrm flipH="1">
                <a:off x="2914658" y="2425485"/>
                <a:ext cx="135088" cy="135088"/>
              </a:xfrm>
              <a:prstGeom prst="flowChartConnector">
                <a:avLst/>
              </a:prstGeom>
              <a:solidFill>
                <a:srgbClr val="0B6F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1525086" y="1542249"/>
            <a:ext cx="1219200" cy="3255419"/>
            <a:chOff x="3582871" y="1542249"/>
            <a:chExt cx="1219200" cy="3255419"/>
          </a:xfrm>
        </p:grpSpPr>
        <p:sp>
          <p:nvSpPr>
            <p:cNvPr id="22" name="Freeform 21"/>
            <p:cNvSpPr/>
            <p:nvPr/>
          </p:nvSpPr>
          <p:spPr>
            <a:xfrm>
              <a:off x="3582871" y="3578468"/>
              <a:ext cx="1219200" cy="1219200"/>
            </a:xfrm>
            <a:custGeom>
              <a:avLst/>
              <a:gdLst>
                <a:gd name="connsiteX0" fmla="*/ 609600 w 1219200"/>
                <a:gd name="connsiteY0" fmla="*/ 76200 h 1219200"/>
                <a:gd name="connsiteX1" fmla="*/ 533400 w 1219200"/>
                <a:gd name="connsiteY1" fmla="*/ 152400 h 1219200"/>
                <a:gd name="connsiteX2" fmla="*/ 609600 w 1219200"/>
                <a:gd name="connsiteY2" fmla="*/ 228600 h 1219200"/>
                <a:gd name="connsiteX3" fmla="*/ 685800 w 1219200"/>
                <a:gd name="connsiteY3" fmla="*/ 152400 h 1219200"/>
                <a:gd name="connsiteX4" fmla="*/ 609600 w 1219200"/>
                <a:gd name="connsiteY4" fmla="*/ 76200 h 1219200"/>
                <a:gd name="connsiteX5" fmla="*/ 609600 w 1219200"/>
                <a:gd name="connsiteY5" fmla="*/ 0 h 1219200"/>
                <a:gd name="connsiteX6" fmla="*/ 1219200 w 1219200"/>
                <a:gd name="connsiteY6" fmla="*/ 609600 h 1219200"/>
                <a:gd name="connsiteX7" fmla="*/ 609600 w 1219200"/>
                <a:gd name="connsiteY7" fmla="*/ 1219200 h 1219200"/>
                <a:gd name="connsiteX8" fmla="*/ 0 w 1219200"/>
                <a:gd name="connsiteY8" fmla="*/ 609600 h 1219200"/>
                <a:gd name="connsiteX9" fmla="*/ 609600 w 1219200"/>
                <a:gd name="connsiteY9" fmla="*/ 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" h="1219200">
                  <a:moveTo>
                    <a:pt x="609600" y="76200"/>
                  </a:moveTo>
                  <a:cubicBezTo>
                    <a:pt x="567516" y="76200"/>
                    <a:pt x="533400" y="110316"/>
                    <a:pt x="533400" y="152400"/>
                  </a:cubicBezTo>
                  <a:cubicBezTo>
                    <a:pt x="533400" y="194484"/>
                    <a:pt x="567516" y="228600"/>
                    <a:pt x="609600" y="228600"/>
                  </a:cubicBezTo>
                  <a:cubicBezTo>
                    <a:pt x="651684" y="228600"/>
                    <a:pt x="685800" y="194484"/>
                    <a:pt x="685800" y="152400"/>
                  </a:cubicBezTo>
                  <a:cubicBezTo>
                    <a:pt x="685800" y="110316"/>
                    <a:pt x="651684" y="76200"/>
                    <a:pt x="609600" y="76200"/>
                  </a:cubicBezTo>
                  <a:close/>
                  <a:moveTo>
                    <a:pt x="609600" y="0"/>
                  </a:moveTo>
                  <a:cubicBezTo>
                    <a:pt x="946273" y="0"/>
                    <a:pt x="1219200" y="272927"/>
                    <a:pt x="1219200" y="609600"/>
                  </a:cubicBezTo>
                  <a:cubicBezTo>
                    <a:pt x="1219200" y="946273"/>
                    <a:pt x="946273" y="1219200"/>
                    <a:pt x="609600" y="1219200"/>
                  </a:cubicBezTo>
                  <a:cubicBezTo>
                    <a:pt x="272927" y="1219200"/>
                    <a:pt x="0" y="946273"/>
                    <a:pt x="0" y="609600"/>
                  </a:cubicBezTo>
                  <a:cubicBezTo>
                    <a:pt x="0" y="272927"/>
                    <a:pt x="272927" y="0"/>
                    <a:pt x="609600" y="0"/>
                  </a:cubicBezTo>
                  <a:close/>
                </a:path>
              </a:pathLst>
            </a:custGeom>
            <a:gradFill flip="none" rotWithShape="1">
              <a:gsLst>
                <a:gs pos="57000">
                  <a:srgbClr val="13C60A"/>
                </a:gs>
                <a:gs pos="100000">
                  <a:srgbClr val="0B6F15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50000" endA="295" endPos="920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4153675" y="1542249"/>
              <a:ext cx="135088" cy="2002633"/>
              <a:chOff x="1725243" y="1210404"/>
              <a:chExt cx="135088" cy="2002633"/>
            </a:xfrm>
          </p:grpSpPr>
          <p:grpSp>
            <p:nvGrpSpPr>
              <p:cNvPr id="24" name="Group 23"/>
              <p:cNvGrpSpPr/>
              <p:nvPr/>
            </p:nvGrpSpPr>
            <p:grpSpPr>
              <a:xfrm flipH="1">
                <a:off x="1725243" y="1210404"/>
                <a:ext cx="135088" cy="1414096"/>
                <a:chOff x="5474680" y="1909396"/>
                <a:chExt cx="228600" cy="2392972"/>
              </a:xfrm>
            </p:grpSpPr>
            <p:sp>
              <p:nvSpPr>
                <p:cNvPr id="28" name="Flowchart: Connector 27"/>
                <p:cNvSpPr/>
                <p:nvPr/>
              </p:nvSpPr>
              <p:spPr>
                <a:xfrm>
                  <a:off x="5474680" y="1909396"/>
                  <a:ext cx="228600" cy="22860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lowchart: Connector 28"/>
                <p:cNvSpPr/>
                <p:nvPr/>
              </p:nvSpPr>
              <p:spPr>
                <a:xfrm>
                  <a:off x="5474680" y="2218592"/>
                  <a:ext cx="228600" cy="22860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Flowchart: Connector 29"/>
                <p:cNvSpPr/>
                <p:nvPr/>
              </p:nvSpPr>
              <p:spPr>
                <a:xfrm>
                  <a:off x="5474680" y="2527788"/>
                  <a:ext cx="228600" cy="22860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lowchart: Connector 30"/>
                <p:cNvSpPr/>
                <p:nvPr/>
              </p:nvSpPr>
              <p:spPr>
                <a:xfrm>
                  <a:off x="5474680" y="2836984"/>
                  <a:ext cx="228600" cy="22860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lowchart: Connector 31"/>
                <p:cNvSpPr/>
                <p:nvPr/>
              </p:nvSpPr>
              <p:spPr>
                <a:xfrm>
                  <a:off x="5474680" y="3146180"/>
                  <a:ext cx="228600" cy="22860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lowchart: Connector 32"/>
                <p:cNvSpPr/>
                <p:nvPr/>
              </p:nvSpPr>
              <p:spPr>
                <a:xfrm>
                  <a:off x="5474680" y="3455376"/>
                  <a:ext cx="228600" cy="22860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lowchart: Connector 33"/>
                <p:cNvSpPr/>
                <p:nvPr/>
              </p:nvSpPr>
              <p:spPr>
                <a:xfrm>
                  <a:off x="5474680" y="3764572"/>
                  <a:ext cx="228600" cy="22860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lowchart: Connector 34"/>
                <p:cNvSpPr/>
                <p:nvPr/>
              </p:nvSpPr>
              <p:spPr>
                <a:xfrm>
                  <a:off x="5474680" y="4073768"/>
                  <a:ext cx="228600" cy="228600"/>
                </a:xfrm>
                <a:prstGeom prst="flowChartConnector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" name="Flowchart: Connector 24"/>
              <p:cNvSpPr/>
              <p:nvPr/>
            </p:nvSpPr>
            <p:spPr>
              <a:xfrm flipH="1">
                <a:off x="1725243" y="2712518"/>
                <a:ext cx="135088" cy="135088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 flipH="1">
                <a:off x="1725243" y="2895233"/>
                <a:ext cx="135088" cy="135088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lowchart: Connector 26"/>
              <p:cNvSpPr/>
              <p:nvPr/>
            </p:nvSpPr>
            <p:spPr>
              <a:xfrm flipH="1">
                <a:off x="1725243" y="3077949"/>
                <a:ext cx="135088" cy="135088"/>
              </a:xfrm>
              <a:prstGeom prst="flowChartConnector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-1868713" y="1567043"/>
            <a:ext cx="1219200" cy="2564880"/>
            <a:chOff x="4865080" y="1435387"/>
            <a:chExt cx="1219200" cy="2564880"/>
          </a:xfrm>
        </p:grpSpPr>
        <p:sp>
          <p:nvSpPr>
            <p:cNvPr id="37" name="Freeform 36"/>
            <p:cNvSpPr/>
            <p:nvPr/>
          </p:nvSpPr>
          <p:spPr>
            <a:xfrm>
              <a:off x="4865080" y="2781067"/>
              <a:ext cx="1219200" cy="1219200"/>
            </a:xfrm>
            <a:custGeom>
              <a:avLst/>
              <a:gdLst>
                <a:gd name="connsiteX0" fmla="*/ 609600 w 1219200"/>
                <a:gd name="connsiteY0" fmla="*/ 76200 h 1219200"/>
                <a:gd name="connsiteX1" fmla="*/ 533400 w 1219200"/>
                <a:gd name="connsiteY1" fmla="*/ 152400 h 1219200"/>
                <a:gd name="connsiteX2" fmla="*/ 609600 w 1219200"/>
                <a:gd name="connsiteY2" fmla="*/ 228600 h 1219200"/>
                <a:gd name="connsiteX3" fmla="*/ 685800 w 1219200"/>
                <a:gd name="connsiteY3" fmla="*/ 152400 h 1219200"/>
                <a:gd name="connsiteX4" fmla="*/ 609600 w 1219200"/>
                <a:gd name="connsiteY4" fmla="*/ 76200 h 1219200"/>
                <a:gd name="connsiteX5" fmla="*/ 609600 w 1219200"/>
                <a:gd name="connsiteY5" fmla="*/ 0 h 1219200"/>
                <a:gd name="connsiteX6" fmla="*/ 1219200 w 1219200"/>
                <a:gd name="connsiteY6" fmla="*/ 609600 h 1219200"/>
                <a:gd name="connsiteX7" fmla="*/ 609600 w 1219200"/>
                <a:gd name="connsiteY7" fmla="*/ 1219200 h 1219200"/>
                <a:gd name="connsiteX8" fmla="*/ 0 w 1219200"/>
                <a:gd name="connsiteY8" fmla="*/ 609600 h 1219200"/>
                <a:gd name="connsiteX9" fmla="*/ 609600 w 1219200"/>
                <a:gd name="connsiteY9" fmla="*/ 0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200" h="1219200">
                  <a:moveTo>
                    <a:pt x="609600" y="76200"/>
                  </a:moveTo>
                  <a:cubicBezTo>
                    <a:pt x="567516" y="76200"/>
                    <a:pt x="533400" y="110316"/>
                    <a:pt x="533400" y="152400"/>
                  </a:cubicBezTo>
                  <a:cubicBezTo>
                    <a:pt x="533400" y="194484"/>
                    <a:pt x="567516" y="228600"/>
                    <a:pt x="609600" y="228600"/>
                  </a:cubicBezTo>
                  <a:cubicBezTo>
                    <a:pt x="651684" y="228600"/>
                    <a:pt x="685800" y="194484"/>
                    <a:pt x="685800" y="152400"/>
                  </a:cubicBezTo>
                  <a:cubicBezTo>
                    <a:pt x="685800" y="110316"/>
                    <a:pt x="651684" y="76200"/>
                    <a:pt x="609600" y="76200"/>
                  </a:cubicBezTo>
                  <a:close/>
                  <a:moveTo>
                    <a:pt x="609600" y="0"/>
                  </a:moveTo>
                  <a:cubicBezTo>
                    <a:pt x="946273" y="0"/>
                    <a:pt x="1219200" y="272927"/>
                    <a:pt x="1219200" y="609600"/>
                  </a:cubicBezTo>
                  <a:cubicBezTo>
                    <a:pt x="1219200" y="946273"/>
                    <a:pt x="946273" y="1219200"/>
                    <a:pt x="609600" y="1219200"/>
                  </a:cubicBezTo>
                  <a:cubicBezTo>
                    <a:pt x="272927" y="1219200"/>
                    <a:pt x="0" y="946273"/>
                    <a:pt x="0" y="609600"/>
                  </a:cubicBezTo>
                  <a:cubicBezTo>
                    <a:pt x="0" y="272927"/>
                    <a:pt x="272927" y="0"/>
                    <a:pt x="609600" y="0"/>
                  </a:cubicBezTo>
                  <a:close/>
                </a:path>
              </a:pathLst>
            </a:custGeom>
            <a:gradFill flip="none" rotWithShape="1">
              <a:gsLst>
                <a:gs pos="57000">
                  <a:srgbClr val="FFFF00"/>
                </a:gs>
                <a:gs pos="100000">
                  <a:srgbClr val="FFC000"/>
                </a:gs>
              </a:gsLst>
              <a:lin ang="5400000" scaled="1"/>
              <a:tileRect/>
            </a:gradFill>
            <a:ln>
              <a:noFill/>
            </a:ln>
            <a:effectLst>
              <a:reflection blurRad="6350" stA="50000" endA="295" endPos="92000" dist="1016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5407136" y="1435387"/>
              <a:ext cx="135088" cy="1231380"/>
              <a:chOff x="2914658" y="1329193"/>
              <a:chExt cx="135088" cy="1231380"/>
            </a:xfrm>
          </p:grpSpPr>
          <p:sp>
            <p:nvSpPr>
              <p:cNvPr id="39" name="Flowchart: Connector 38"/>
              <p:cNvSpPr/>
              <p:nvPr/>
            </p:nvSpPr>
            <p:spPr>
              <a:xfrm flipH="1">
                <a:off x="2914658" y="1329193"/>
                <a:ext cx="135088" cy="135088"/>
              </a:xfrm>
              <a:prstGeom prst="flowChartConnector">
                <a:avLst/>
              </a:prstGeom>
              <a:solidFill>
                <a:srgbClr val="0B6F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Connector 39"/>
              <p:cNvSpPr/>
              <p:nvPr/>
            </p:nvSpPr>
            <p:spPr>
              <a:xfrm flipH="1">
                <a:off x="2914658" y="1511908"/>
                <a:ext cx="135088" cy="135088"/>
              </a:xfrm>
              <a:prstGeom prst="flowChartConnector">
                <a:avLst/>
              </a:prstGeom>
              <a:solidFill>
                <a:srgbClr val="0B6F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lowchart: Connector 40"/>
              <p:cNvSpPr/>
              <p:nvPr/>
            </p:nvSpPr>
            <p:spPr>
              <a:xfrm flipH="1">
                <a:off x="2914658" y="1694624"/>
                <a:ext cx="135088" cy="135088"/>
              </a:xfrm>
              <a:prstGeom prst="flowChartConnector">
                <a:avLst/>
              </a:prstGeom>
              <a:solidFill>
                <a:srgbClr val="0B6F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lowchart: Connector 41"/>
              <p:cNvSpPr/>
              <p:nvPr/>
            </p:nvSpPr>
            <p:spPr>
              <a:xfrm flipH="1">
                <a:off x="2914658" y="1877339"/>
                <a:ext cx="135088" cy="135088"/>
              </a:xfrm>
              <a:prstGeom prst="flowChartConnector">
                <a:avLst/>
              </a:prstGeom>
              <a:solidFill>
                <a:srgbClr val="0B6F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Connector 42"/>
              <p:cNvSpPr/>
              <p:nvPr/>
            </p:nvSpPr>
            <p:spPr>
              <a:xfrm flipH="1">
                <a:off x="2914658" y="2060055"/>
                <a:ext cx="135088" cy="135088"/>
              </a:xfrm>
              <a:prstGeom prst="flowChartConnector">
                <a:avLst/>
              </a:prstGeom>
              <a:solidFill>
                <a:srgbClr val="0B6F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lowchart: Connector 43"/>
              <p:cNvSpPr/>
              <p:nvPr/>
            </p:nvSpPr>
            <p:spPr>
              <a:xfrm flipH="1">
                <a:off x="2914658" y="2242770"/>
                <a:ext cx="135088" cy="135088"/>
              </a:xfrm>
              <a:prstGeom prst="flowChartConnector">
                <a:avLst/>
              </a:prstGeom>
              <a:solidFill>
                <a:srgbClr val="0B6F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lowchart: Connector 44"/>
              <p:cNvSpPr/>
              <p:nvPr/>
            </p:nvSpPr>
            <p:spPr>
              <a:xfrm flipH="1">
                <a:off x="2914658" y="2425485"/>
                <a:ext cx="135088" cy="135088"/>
              </a:xfrm>
              <a:prstGeom prst="flowChartConnector">
                <a:avLst/>
              </a:prstGeom>
              <a:solidFill>
                <a:srgbClr val="0B6F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0911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208 L 0.3875 -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9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0.5585 -0.0141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17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746 -0.01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00251" y="443932"/>
            <a:ext cx="3461313" cy="926553"/>
            <a:chOff x="2057400" y="303115"/>
            <a:chExt cx="5334000" cy="926553"/>
          </a:xfrm>
        </p:grpSpPr>
        <p:sp>
          <p:nvSpPr>
            <p:cNvPr id="3" name="TextBox 2"/>
            <p:cNvSpPr txBox="1"/>
            <p:nvPr/>
          </p:nvSpPr>
          <p:spPr>
            <a:xfrm>
              <a:off x="2209800" y="457200"/>
              <a:ext cx="464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Horizontal Scroll 3"/>
            <p:cNvSpPr/>
            <p:nvPr/>
          </p:nvSpPr>
          <p:spPr>
            <a:xfrm>
              <a:off x="2057400" y="303115"/>
              <a:ext cx="5334000" cy="926553"/>
            </a:xfrm>
            <a:prstGeom prst="horizontalScroll">
              <a:avLst>
                <a:gd name="adj" fmla="val 1639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370" y="1915370"/>
            <a:ext cx="1916691" cy="32354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7F399D-6995-4331-9B3B-B48BD6D08012}"/>
              </a:ext>
            </a:extLst>
          </p:cNvPr>
          <p:cNvSpPr/>
          <p:nvPr/>
        </p:nvSpPr>
        <p:spPr>
          <a:xfrm>
            <a:off x="6692392" y="2417245"/>
            <a:ext cx="3673756" cy="29238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মোসাঃসামসুন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নাহার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রুদ্রনগর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দামুড়হুদা,চুয়াডাঙ্গা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Email-samsunnahar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9Times New Roman"/>
                <a:cs typeface="NikoshBAN" panose="02000000000000000000" pitchFamily="2" charset="0"/>
              </a:rPr>
              <a:t>1980930@gmail.com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94508" y="2226904"/>
            <a:ext cx="3534862" cy="3411896"/>
            <a:chOff x="2691084" y="3214538"/>
            <a:chExt cx="2338116" cy="22028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" t="13521" r="42541" b="18129"/>
            <a:stretch/>
          </p:blipFill>
          <p:spPr>
            <a:xfrm rot="5400000">
              <a:off x="3139816" y="3522551"/>
              <a:ext cx="1464552" cy="156606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grpSp>
          <p:nvGrpSpPr>
            <p:cNvPr id="11" name="Group 10"/>
            <p:cNvGrpSpPr/>
            <p:nvPr/>
          </p:nvGrpSpPr>
          <p:grpSpPr>
            <a:xfrm>
              <a:off x="2691084" y="3214539"/>
              <a:ext cx="2338116" cy="2202874"/>
              <a:chOff x="1468582" y="1357745"/>
              <a:chExt cx="2202873" cy="2202874"/>
            </a:xfrm>
          </p:grpSpPr>
          <p:sp>
            <p:nvSpPr>
              <p:cNvPr id="18" name="Block Arc 17"/>
              <p:cNvSpPr/>
              <p:nvPr/>
            </p:nvSpPr>
            <p:spPr>
              <a:xfrm>
                <a:off x="1468582" y="1357746"/>
                <a:ext cx="2202873" cy="2202873"/>
              </a:xfrm>
              <a:prstGeom prst="blockArc">
                <a:avLst>
                  <a:gd name="adj1" fmla="val 10800000"/>
                  <a:gd name="adj2" fmla="val 368568"/>
                  <a:gd name="adj3" fmla="val 14735"/>
                </a:avLst>
              </a:prstGeom>
              <a:solidFill>
                <a:srgbClr val="00B0F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Block Arc 18"/>
              <p:cNvSpPr/>
              <p:nvPr/>
            </p:nvSpPr>
            <p:spPr>
              <a:xfrm rot="10800000">
                <a:off x="1468582" y="1357745"/>
                <a:ext cx="2202873" cy="2202873"/>
              </a:xfrm>
              <a:prstGeom prst="blockArc">
                <a:avLst>
                  <a:gd name="adj1" fmla="val 10800000"/>
                  <a:gd name="adj2" fmla="val 368568"/>
                  <a:gd name="adj3" fmla="val 14735"/>
                </a:avLst>
              </a:prstGeom>
              <a:solidFill>
                <a:srgbClr val="00B0F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731641" y="3235319"/>
              <a:ext cx="2297559" cy="2182093"/>
              <a:chOff x="1115610" y="1579417"/>
              <a:chExt cx="2297559" cy="2182093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136070" y="1579417"/>
                <a:ext cx="2202875" cy="185650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Pour">
                  <a:avLst>
                    <a:gd name="adj1" fmla="val 11290153"/>
                    <a:gd name="adj2" fmla="val 54735"/>
                  </a:avLst>
                </a:prstTxWarp>
                <a:spAutoFit/>
              </a:bodyPr>
              <a:lstStyle/>
              <a:p>
                <a:r>
                  <a:rPr lang="en-US" sz="200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মোসাঃসামসুন</a:t>
                </a:r>
                <a:r>
                  <a:rPr lang="en-US" sz="20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নাহার</a:t>
                </a:r>
                <a:r>
                  <a:rPr lang="en-US" sz="20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en-US" sz="20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0800000">
                <a:off x="1136068" y="1974275"/>
                <a:ext cx="2202876" cy="1787235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Pour">
                  <a:avLst>
                    <a:gd name="adj1" fmla="val 11290153"/>
                    <a:gd name="adj2" fmla="val 54735"/>
                  </a:avLst>
                </a:prstTxWarp>
                <a:spAutoFit/>
              </a:bodyPr>
              <a:lstStyle/>
              <a:p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মোসাঃসামসুন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নাহার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en-US" sz="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1115610" y="2465967"/>
                <a:ext cx="415636" cy="429775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5-Point Star 16"/>
              <p:cNvSpPr/>
              <p:nvPr/>
            </p:nvSpPr>
            <p:spPr>
              <a:xfrm>
                <a:off x="2997533" y="2438118"/>
                <a:ext cx="415636" cy="429775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Donut 12"/>
            <p:cNvSpPr/>
            <p:nvPr/>
          </p:nvSpPr>
          <p:spPr>
            <a:xfrm>
              <a:off x="2722235" y="3214538"/>
              <a:ext cx="2243794" cy="2182093"/>
            </a:xfrm>
            <a:prstGeom prst="donut">
              <a:avLst>
                <a:gd name="adj" fmla="val 15275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8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5232" y="33530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4CA8273B-E256-4887-B9F2-5C4B1BDDDA99}"/>
              </a:ext>
            </a:extLst>
          </p:cNvPr>
          <p:cNvSpPr txBox="1"/>
          <p:nvPr/>
        </p:nvSpPr>
        <p:spPr>
          <a:xfrm>
            <a:off x="7301345" y="1645924"/>
            <a:ext cx="32701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১৭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ঘুড়ি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 ৪৫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10" y="1485728"/>
            <a:ext cx="1516716" cy="2900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2" t="16423" r="38106" b="24458"/>
          <a:stretch/>
        </p:blipFill>
        <p:spPr>
          <a:xfrm>
            <a:off x="1346134" y="1645924"/>
            <a:ext cx="3172257" cy="3529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58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9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7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4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4279" y="480915"/>
            <a:ext cx="316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927" y="2161309"/>
            <a:ext cx="130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690255" y="2290510"/>
            <a:ext cx="831273" cy="387928"/>
          </a:xfrm>
          <a:prstGeom prst="rightArrow">
            <a:avLst>
              <a:gd name="adj1" fmla="val 28571"/>
              <a:gd name="adj2" fmla="val 5714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55270" y="2152911"/>
            <a:ext cx="9448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যুক্তবর্ণসহযোগে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।1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6216" y="3034007"/>
            <a:ext cx="8866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6216" y="3780147"/>
            <a:ext cx="707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২.২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6216" y="4699782"/>
            <a:ext cx="8229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১.৬.১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বিরামচিহ্ন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দাড়ি,কমা,প্রশ্নচিহ্ন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527" y="3034007"/>
            <a:ext cx="130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676399" y="3132430"/>
            <a:ext cx="831273" cy="387928"/>
          </a:xfrm>
          <a:prstGeom prst="rightArrow">
            <a:avLst>
              <a:gd name="adj1" fmla="val 28571"/>
              <a:gd name="adj2" fmla="val 5714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690254" y="3844728"/>
            <a:ext cx="831273" cy="387928"/>
          </a:xfrm>
          <a:prstGeom prst="rightArrow">
            <a:avLst>
              <a:gd name="adj1" fmla="val 28571"/>
              <a:gd name="adj2" fmla="val 5714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690254" y="4962395"/>
            <a:ext cx="831273" cy="387928"/>
          </a:xfrm>
          <a:prstGeom prst="rightArrow">
            <a:avLst>
              <a:gd name="adj1" fmla="val 28571"/>
              <a:gd name="adj2" fmla="val 5714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35527" y="3749368"/>
            <a:ext cx="130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071" y="4833193"/>
            <a:ext cx="130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51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3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8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9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4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9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4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9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1724" y="367145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7" y="1657344"/>
            <a:ext cx="3435253" cy="2586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1657345"/>
            <a:ext cx="3348037" cy="2586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573" y="1657344"/>
            <a:ext cx="3406464" cy="2586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21523" y="4702589"/>
            <a:ext cx="740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1522" y="5348920"/>
            <a:ext cx="740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32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5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5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9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1" y="374071"/>
            <a:ext cx="8132618" cy="6140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7706" y="1320817"/>
            <a:ext cx="41979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ঘুড়ি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509" y="2669598"/>
            <a:ext cx="2333625" cy="196215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30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5760" y="289560"/>
            <a:ext cx="2423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64" y="2651759"/>
            <a:ext cx="1986916" cy="2024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ight Arrow 3"/>
          <p:cNvSpPr/>
          <p:nvPr/>
        </p:nvSpPr>
        <p:spPr>
          <a:xfrm rot="5400000">
            <a:off x="4914900" y="5033323"/>
            <a:ext cx="944880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800000">
            <a:off x="3499484" y="3364190"/>
            <a:ext cx="944880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431280" y="3320395"/>
            <a:ext cx="944880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6200000">
            <a:off x="4914900" y="1927859"/>
            <a:ext cx="944880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85283" y="1049773"/>
            <a:ext cx="2413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388" y="3038485"/>
            <a:ext cx="2413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জন্মগ্রহণঃ১৫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১৯২২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ফকিরহাট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উপজেলায়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76160" y="3282336"/>
            <a:ext cx="364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মৃত্যুঃ২৯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২০১৪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4700" y="5785505"/>
            <a:ext cx="364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সংলাপ,এখনও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আছে,রাজকাহিনী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37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5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35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85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29491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কবিতাশংটুকু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1"/>
          <a:stretch/>
        </p:blipFill>
        <p:spPr>
          <a:xfrm>
            <a:off x="1399309" y="1415327"/>
            <a:ext cx="4544291" cy="294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35" y="1415327"/>
            <a:ext cx="4461163" cy="294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23406" y="4814956"/>
            <a:ext cx="4662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ঘুড়িরা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উড়িছে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37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5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5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373</Words>
  <Application>Microsoft Office PowerPoint</Application>
  <PresentationFormat>Widescreen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19Times New Roman</vt:lpstr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50</cp:revision>
  <dcterms:created xsi:type="dcterms:W3CDTF">2021-09-01T11:06:49Z</dcterms:created>
  <dcterms:modified xsi:type="dcterms:W3CDTF">2021-09-20T05:03:46Z</dcterms:modified>
</cp:coreProperties>
</file>