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57" r:id="rId3"/>
    <p:sldId id="258" r:id="rId4"/>
    <p:sldId id="260" r:id="rId5"/>
    <p:sldId id="282" r:id="rId6"/>
    <p:sldId id="285" r:id="rId7"/>
    <p:sldId id="290" r:id="rId8"/>
    <p:sldId id="276" r:id="rId9"/>
    <p:sldId id="289" r:id="rId10"/>
    <p:sldId id="291" r:id="rId11"/>
    <p:sldId id="288" r:id="rId12"/>
    <p:sldId id="280" r:id="rId13"/>
    <p:sldId id="281" r:id="rId14"/>
    <p:sldId id="277" r:id="rId15"/>
    <p:sldId id="287" r:id="rId16"/>
    <p:sldId id="286" r:id="rId17"/>
    <p:sldId id="269" r:id="rId18"/>
    <p:sldId id="270" r:id="rId19"/>
    <p:sldId id="271" r:id="rId20"/>
    <p:sldId id="268" r:id="rId21"/>
    <p:sldId id="272" r:id="rId22"/>
    <p:sldId id="274" r:id="rId23"/>
    <p:sldId id="283" r:id="rId24"/>
    <p:sldId id="275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3" autoAdjust="0"/>
    <p:restoredTop sz="94660"/>
  </p:normalViewPr>
  <p:slideViewPr>
    <p:cSldViewPr>
      <p:cViewPr varScale="1">
        <p:scale>
          <a:sx n="39" d="100"/>
          <a:sy n="39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B2547-3C88-47F6-AF34-EFD4635E436F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A069D-20D7-4D60-8CE1-67800A40F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11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A069D-20D7-4D60-8CE1-67800A40FB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22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5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34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61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35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76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95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51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52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71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94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11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7049-9EE0-4A28-B5F3-69501F09FFB4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6876-7EF7-4BCC-A437-60FEBC853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0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08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 ফুলেল শুভেচ্ছা</a:t>
            </a:r>
          </a:p>
        </p:txBody>
      </p:sp>
    </p:spTree>
    <p:extLst>
      <p:ext uri="{BB962C8B-B14F-4D97-AF65-F5344CB8AC3E}">
        <p14:creationId xmlns:p14="http://schemas.microsoft.com/office/powerpoint/2010/main" xmlns="" val="38662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65" y="914399"/>
            <a:ext cx="8534400" cy="4876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847" y="12331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যাচ্ছে?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065" y="5859492"/>
            <a:ext cx="809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আহত খেলোয়ারকে প্রাথমিক চিকিৎসা দেওয়া হচ্ছে।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19200"/>
            <a:ext cx="8458199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চিকিৎসা কাকে বলে? 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01434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আহত রোগিকে প্রথম যে সাহায্য করা হয় তাকে প্রাথমিক চিকিৎসা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4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8" y="-12405"/>
            <a:ext cx="9112102" cy="4889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181600"/>
            <a:ext cx="9023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আহত রোগিকে দ্রুত ডাক্তারের কাছে নিয়ে যেতে হবে।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3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6172200" cy="1676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2228" cy="4717312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।প্রাথমিক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চিকিৎসার স্রষ্টা কে?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২।প্রাথমিক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 কাকে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3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143000"/>
            <a:ext cx="2743201" cy="4648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446028"/>
            <a:ext cx="2642991" cy="4345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1"/>
            <a:ext cx="2381250" cy="4267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457199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 ?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096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ড্রেসিং করার বিভিন্ন ধাপ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0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8863"/>
            <a:ext cx="9144000" cy="5141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1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 প্রতিবিধানের শুরুতে প্রতিবিধিনকারী ভালো করে হাত ধুতে হবে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1447"/>
            <a:ext cx="9292856" cy="7441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292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রোগিকে নিরাপদ স্থানে শুইয়ে দিতে হবে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05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05" y="-152400"/>
            <a:ext cx="89300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প্যাড ওঔষধযুক্ত ব্যান্ডেজ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6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2601384"/>
              </p:ext>
            </p:extLst>
          </p:nvPr>
        </p:nvGraphicFramePr>
        <p:xfrm>
          <a:off x="4191000" y="2971800"/>
          <a:ext cx="914400" cy="771525"/>
        </p:xfrm>
        <a:graphic>
          <a:graphicData uri="http://schemas.openxmlformats.org/presentationml/2006/ole">
            <p:oleObj spid="_x0000_s2164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16958" y="685799"/>
            <a:ext cx="922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প্রাথমিক চিকিৎসার ভিডিওটি দেখি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54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 - শরীরিক শিক্ষা ও স্বাস্থ্য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শ্রেনি - ৮ম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 ২য়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-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228600"/>
            <a:ext cx="1600200" cy="21872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-2743201" y="3013502"/>
            <a:ext cx="5292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524001"/>
            <a:ext cx="4648200" cy="526297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800100" lvl="1" indent="-342900" algn="ctr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ফয়েজুর রহমান ভূঞাঁ</a:t>
            </a:r>
          </a:p>
          <a:p>
            <a:pPr marL="800100" lvl="1" indent="-342900" algn="ctr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(এম, এ, বি ,পি  ,এড)</a:t>
            </a:r>
          </a:p>
          <a:p>
            <a:pPr marL="800100" lvl="1" indent="-342900" algn="ctr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শিক্ষক(শারীরিক শিক্ষা)</a:t>
            </a:r>
          </a:p>
          <a:p>
            <a:pPr marL="800100" lvl="1" indent="-342900" algn="ctr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বড়গোবিন্দপুর  এ  এম  বি উচ্চ বিদ্যালয়।</a:t>
            </a:r>
          </a:p>
          <a:p>
            <a:pPr marL="800100" lvl="1" indent="-342900" algn="ctr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চান্দিনা,কুমিল্লা</a:t>
            </a:r>
          </a:p>
          <a:p>
            <a:pPr marL="800100" lvl="1" indent="-342900" algn="ctr">
              <a:lnSpc>
                <a:spcPct val="150000"/>
              </a:lnSpc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 নং ০১৭১৯১৫৯২১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E:\New folder (2)\scout picer\11391456_494868187328576_690331627308832772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70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7" y="1447800"/>
            <a:ext cx="2264870" cy="4873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352" y="1447800"/>
            <a:ext cx="3308096" cy="4962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 প্রকার ড্রেসিং ও ব্যান্ডেজ 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430521"/>
            <a:ext cx="2743200" cy="4890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6320882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আর্ম সিলিং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2088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রোলাল ব্যান্ডেজ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0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212714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3187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9144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ব্যান্ডেজ করার ভিডিওটি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6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553" y="297077"/>
            <a:ext cx="78486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296400" cy="8402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</a:t>
            </a:r>
          </a:p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                                   </a:t>
            </a:r>
          </a:p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ড্রেসিং করার পদ্ধতি বর্ননা কর ।                     </a:t>
            </a: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0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প্রাথমিক প্রতিবিধানকরির প্রথম কাজ কী? </a:t>
            </a:r>
          </a:p>
          <a:p>
            <a:pPr marL="0" indent="0">
              <a:buNone/>
            </a:pPr>
            <a:r>
              <a:rPr lang="bn-BD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(ক) ব্যান্ডেজ করা            (খ) হাত ধোয়া                                          </a:t>
            </a:r>
          </a:p>
          <a:p>
            <a:pPr marL="0" indent="0">
              <a:buNone/>
            </a:pPr>
            <a:r>
              <a:rPr lang="bn-BD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(গ) শুইয়ে দেওয়া            (ঘ) ড্রেসিং করা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২।হাতের কজ্বি ঝুলিয়ে রাখতে কোন ব্যান্ডেজ ব্যবহার করা হয়?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(ক)রোলাল ব্যান্ডেজ         (খ) মাল্টিটেইল   </a:t>
            </a:r>
          </a:p>
          <a:p>
            <a:pPr marL="0" indent="0">
              <a:buNone/>
            </a:pPr>
            <a:r>
              <a:rPr lang="bn-BD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(গ)আর্ম স্লিং                  (ঘ) ট্রায়াঙ্গুলার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8244" y="5910590"/>
            <a:ext cx="446833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 পেতে ক্লিক করুন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82410" y="2263259"/>
            <a:ext cx="4572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4764272"/>
            <a:ext cx="457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6114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4676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48320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 চিকিৎসার পদ্ধতিগুলো লিখে আনবে।</a:t>
            </a:r>
          </a:p>
          <a:p>
            <a:endParaRPr lang="bn-BD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8077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2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67" y="1447801"/>
            <a:ext cx="4572000" cy="401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447801"/>
            <a:ext cx="3133725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90600" y="4572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 কী দেখা যাচ্ছে ?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First Aid Box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7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প্রাথমিক চিকিৎসা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Frist Aid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0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প্রাথমিক চিকিৎসা কী তা বলতে পারবে।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প্রাথমিক চিকিৎসার ধাপগুলো বনর্না করতে পারবে।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ড্রেসিং করার পদ্ধতিগুলো ব্যাখ্যা করতে পারবে।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7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3526" y="0"/>
            <a:ext cx="3800474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033" y="3028506"/>
            <a:ext cx="4038600" cy="3494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639" y="806879"/>
            <a:ext cx="4658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First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38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Aid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57401" y="1066799"/>
            <a:ext cx="1143000" cy="381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57400" y="4291157"/>
            <a:ext cx="1143002" cy="3446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Rectangle 10"/>
          <p:cNvSpPr/>
          <p:nvPr/>
        </p:nvSpPr>
        <p:spPr>
          <a:xfrm>
            <a:off x="5116033" y="228600"/>
            <a:ext cx="598968" cy="2438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78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7" grpId="1" animBg="1"/>
      <p:bldP spid="8" grpId="0" animBg="1"/>
      <p:bldP spid="8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43"/>
            <a:ext cx="9144000" cy="6149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818299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প্রাথমিক চিকিৎসার স্রষ্টা -ডাক্তার ফ্রেডিক এজমার্ক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6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7" y="738187"/>
            <a:ext cx="4119563" cy="5381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738188"/>
            <a:ext cx="4191000" cy="5381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8" y="-48975"/>
            <a:ext cx="9605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খেলাধুলায় দূর্ঘটনা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0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2537"/>
            <a:ext cx="9144000" cy="5605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707" y="322119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দূর্ঘটন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6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296</Words>
  <Application>Microsoft Office PowerPoint</Application>
  <PresentationFormat>On-screen Show (4:3)</PresentationFormat>
  <Paragraphs>74</Paragraphs>
  <Slides>25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Slide 1</vt:lpstr>
      <vt:lpstr>পরিচিতি</vt:lpstr>
      <vt:lpstr>Slide 3</vt:lpstr>
      <vt:lpstr>আজকের পাঠ</vt:lpstr>
      <vt:lpstr>শিখনফল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একক কাজ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মূল্যায়ণ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PC</dc:creator>
  <cp:lastModifiedBy>Dell</cp:lastModifiedBy>
  <cp:revision>137</cp:revision>
  <dcterms:created xsi:type="dcterms:W3CDTF">2016-04-30T11:13:42Z</dcterms:created>
  <dcterms:modified xsi:type="dcterms:W3CDTF">2016-07-04T16:16:03Z</dcterms:modified>
</cp:coreProperties>
</file>