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1" r:id="rId2"/>
    <p:sldId id="274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A89107-09E1-425B-AF28-9595C77E06EF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66B4CB-0825-43FC-B9B0-529B6AE20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81746" y="207818"/>
            <a:ext cx="6123711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pic>
        <p:nvPicPr>
          <p:cNvPr id="6" name="Picture 5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2024981"/>
            <a:ext cx="8382000" cy="4553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3927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12" y="375099"/>
            <a:ext cx="6405539" cy="39921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4669125" y="4690997"/>
            <a:ext cx="32688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হতাশা  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7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095" y="858129"/>
            <a:ext cx="7360415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905" y="2381639"/>
            <a:ext cx="10072047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 ও অনিশ্চয়তা মধ্যে 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দুটি পার্থক্য লিখ।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5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3687" y="379198"/>
            <a:ext cx="5890652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66" y="1884442"/>
            <a:ext cx="1165518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কি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কি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ও অনিশ্চয়তার মধ্যে কি কোন পার্থক্য আছে?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4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08" y="618980"/>
            <a:ext cx="4791845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89" y="2532185"/>
            <a:ext cx="11218460" cy="3046988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endParaRPr lang="bn-BD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অনিশ্চয়তার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বৈশিষ্ট্য গুলো লিখে আনবে।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3850" y="762111"/>
            <a:ext cx="5022167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162" y="2161310"/>
            <a:ext cx="7384473" cy="4350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847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558898" y="2022573"/>
            <a:ext cx="11106630" cy="4087282"/>
            <a:chOff x="-766608" y="1828800"/>
            <a:chExt cx="11131553" cy="447442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4800" y="1828800"/>
              <a:ext cx="10060145" cy="3795369"/>
              <a:chOff x="152400" y="1752499"/>
              <a:chExt cx="10060145" cy="3795121"/>
            </a:xfrm>
          </p:grpSpPr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152400" y="1752499"/>
                <a:ext cx="4419601" cy="625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6031135" y="2507704"/>
                <a:ext cx="4181410" cy="30399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endParaRPr lang="bn-BD" sz="2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শ্রেণি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নবম-দশম</a:t>
                </a:r>
                <a:endParaRPr lang="en-US" sz="2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ফিন্যান্স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ব্যাংকিং</a:t>
                </a:r>
                <a:endParaRPr lang="en-US" sz="2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: 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পঞ্চম</a:t>
                </a:r>
                <a:endParaRPr lang="en-US" sz="28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: 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ঝুঁকি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অনিশ্চয়তা</a:t>
                </a:r>
                <a:endParaRPr lang="en-US" sz="2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: ৪৫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মিনিট</a:t>
                </a:r>
                <a:endParaRPr lang="en-US" sz="2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766608" y="2622294"/>
              <a:ext cx="4871796" cy="368092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19" descr="flowers2.gif">
            <a:extLst>
              <a:ext uri="{FF2B5EF4-FFF2-40B4-BE49-F238E27FC236}">
                <a16:creationId xmlns:a16="http://schemas.microsoft.com/office/drawing/2014/main" xmlns="" id="{2736229E-F571-49B6-A1BC-26C536CC0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25258" y="1285875"/>
            <a:ext cx="1422400" cy="48827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3625" y="3131127"/>
            <a:ext cx="47612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মোহন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</a:t>
            </a: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বামকান্দি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mohangope88@gmail.com</a:t>
            </a:r>
          </a:p>
        </p:txBody>
      </p:sp>
      <p:pic>
        <p:nvPicPr>
          <p:cNvPr id="21" name="Picture 20" descr="f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228601"/>
            <a:ext cx="1828800" cy="1822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ounded Rectangle 18"/>
          <p:cNvSpPr/>
          <p:nvPr/>
        </p:nvSpPr>
        <p:spPr>
          <a:xfrm>
            <a:off x="3149600" y="228600"/>
            <a:ext cx="6197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পরিচিতি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13" name="Picture 12" descr="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7055" y="174268"/>
            <a:ext cx="1468581" cy="1828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6748" y="122830"/>
            <a:ext cx="8725469" cy="747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9" y="1033675"/>
            <a:ext cx="4289884" cy="2284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6" y="1057192"/>
            <a:ext cx="4221707" cy="2237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1" y="3681482"/>
            <a:ext cx="4319372" cy="2874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7" y="3875004"/>
            <a:ext cx="4515807" cy="2487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17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0477" y="4104143"/>
            <a:ext cx="72487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অনিশ্চয়তা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" y="472376"/>
            <a:ext cx="5241025" cy="2934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01" y="472376"/>
            <a:ext cx="5739025" cy="3017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22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45" y="831273"/>
            <a:ext cx="11646091" cy="47089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/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অনিশ্চয়তা কী তা বলতে পারবে।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ঝুঁকি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 উতস চিহ্নিত করতে পারবে 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মধ্যে পার্থক্য নির্ণয় করতে পারবে।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3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58450"/>
            <a:ext cx="4164037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কি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7066" y="4065563"/>
            <a:ext cx="2124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3361" y="4527230"/>
            <a:ext cx="326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570807" y="3655031"/>
            <a:ext cx="168812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8713" y="4226058"/>
            <a:ext cx="2124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0" y="1037094"/>
            <a:ext cx="4567531" cy="3028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5" y="1097170"/>
            <a:ext cx="4280564" cy="282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834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745" y="332510"/>
            <a:ext cx="3784637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কি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906" y="2644726"/>
            <a:ext cx="286980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 বেশি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8596" y="3699805"/>
            <a:ext cx="292188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1" y="2241158"/>
            <a:ext cx="5368944" cy="35727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5987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78" y="1097280"/>
            <a:ext cx="25181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5035" y="1158837"/>
            <a:ext cx="31230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05" y="1980135"/>
            <a:ext cx="5386672" cy="3306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6479" y="5457882"/>
            <a:ext cx="31230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ভূমিকম্প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9" y="1980135"/>
            <a:ext cx="5904735" cy="3306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4567" y="5531120"/>
            <a:ext cx="31230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বিক্রয় কমে যাওয়া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0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24" y="853633"/>
            <a:ext cx="6633096" cy="37145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4483932" y="4882068"/>
            <a:ext cx="27494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>
                <a:solidFill>
                  <a:srgbClr val="FFFF00"/>
                </a:solidFill>
              </a:rPr>
              <a:t> </a:t>
            </a:r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5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</TotalTime>
  <Words>149</Words>
  <Application>Microsoft Office PowerPoint</Application>
  <PresentationFormat>Custom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60</cp:revision>
  <dcterms:created xsi:type="dcterms:W3CDTF">2021-01-14T01:53:43Z</dcterms:created>
  <dcterms:modified xsi:type="dcterms:W3CDTF">2021-09-27T15:19:36Z</dcterms:modified>
</cp:coreProperties>
</file>