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1" r:id="rId2"/>
    <p:sldId id="256" r:id="rId3"/>
    <p:sldId id="257" r:id="rId4"/>
    <p:sldId id="265" r:id="rId5"/>
    <p:sldId id="272" r:id="rId6"/>
    <p:sldId id="259" r:id="rId7"/>
    <p:sldId id="262" r:id="rId8"/>
    <p:sldId id="261" r:id="rId9"/>
    <p:sldId id="263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1724-141A-4CA8-AD78-EC9318D32A27}" type="datetimeFigureOut">
              <a:rPr lang="en-US" smtClean="0"/>
              <a:pPr/>
              <a:t>27-Sep-21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26C84CA-6CFC-4BC5-8034-314B82EB5E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1724-141A-4CA8-AD78-EC9318D32A27}" type="datetimeFigureOut">
              <a:rPr lang="en-US" smtClean="0"/>
              <a:pPr/>
              <a:t>27-Sep-21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84CA-6CFC-4BC5-8034-314B82EB5E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1724-141A-4CA8-AD78-EC9318D32A27}" type="datetimeFigureOut">
              <a:rPr lang="en-US" smtClean="0"/>
              <a:pPr/>
              <a:t>27-Sep-21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84CA-6CFC-4BC5-8034-314B82EB5E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1724-141A-4CA8-AD78-EC9318D32A27}" type="datetimeFigureOut">
              <a:rPr lang="en-US" smtClean="0"/>
              <a:pPr/>
              <a:t>27-Sep-21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84CA-6CFC-4BC5-8034-314B82EB5E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1724-141A-4CA8-AD78-EC9318D32A27}" type="datetimeFigureOut">
              <a:rPr lang="en-US" smtClean="0"/>
              <a:pPr/>
              <a:t>27-Sep-21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26C84CA-6CFC-4BC5-8034-314B82EB5E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1724-141A-4CA8-AD78-EC9318D32A27}" type="datetimeFigureOut">
              <a:rPr lang="en-US" smtClean="0"/>
              <a:pPr/>
              <a:t>27-Sep-21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84CA-6CFC-4BC5-8034-314B82EB5E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1724-141A-4CA8-AD78-EC9318D32A27}" type="datetimeFigureOut">
              <a:rPr lang="en-US" smtClean="0"/>
              <a:pPr/>
              <a:t>27-Sep-21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84CA-6CFC-4BC5-8034-314B82EB5E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1724-141A-4CA8-AD78-EC9318D32A27}" type="datetimeFigureOut">
              <a:rPr lang="en-US" smtClean="0"/>
              <a:pPr/>
              <a:t>27-Sep-21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84CA-6CFC-4BC5-8034-314B82EB5E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1724-141A-4CA8-AD78-EC9318D32A27}" type="datetimeFigureOut">
              <a:rPr lang="en-US" smtClean="0"/>
              <a:pPr/>
              <a:t>27-Sep-21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84CA-6CFC-4BC5-8034-314B82EB5E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1724-141A-4CA8-AD78-EC9318D32A27}" type="datetimeFigureOut">
              <a:rPr lang="en-US" smtClean="0"/>
              <a:pPr/>
              <a:t>27-Sep-21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84CA-6CFC-4BC5-8034-314B82EB5E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1724-141A-4CA8-AD78-EC9318D32A27}" type="datetimeFigureOut">
              <a:rPr lang="en-US" smtClean="0"/>
              <a:pPr/>
              <a:t>27-Sep-21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26C84CA-6CFC-4BC5-8034-314B82EB5E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C481724-141A-4CA8-AD78-EC9318D32A27}" type="datetimeFigureOut">
              <a:rPr lang="en-US" smtClean="0"/>
              <a:pPr/>
              <a:t>27-Sep-21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26C84CA-6CFC-4BC5-8034-314B82EB5E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592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9906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chemeClr val="accent2">
                    <a:lumMod val="75000"/>
                  </a:schemeClr>
                </a:solidFill>
              </a:rPr>
              <a:t>IMPERATIVE SENTENCE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25146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An imperative sentence is a sentence which expresses 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any order, request, advice  etc,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3962400"/>
            <a:ext cx="830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Structure: </a:t>
            </a:r>
            <a:r>
              <a:rPr lang="en-US" sz="3200" b="1" dirty="0" err="1">
                <a:solidFill>
                  <a:srgbClr val="0070C0"/>
                </a:solidFill>
              </a:rPr>
              <a:t>i</a:t>
            </a:r>
            <a:r>
              <a:rPr lang="en-US" sz="3200" b="1" dirty="0">
                <a:solidFill>
                  <a:srgbClr val="0070C0"/>
                </a:solidFill>
              </a:rPr>
              <a:t>. Principal </a:t>
            </a:r>
            <a:r>
              <a:rPr lang="en-US" sz="3200" b="1" dirty="0" err="1">
                <a:solidFill>
                  <a:srgbClr val="0070C0"/>
                </a:solidFill>
              </a:rPr>
              <a:t>verb+obj</a:t>
            </a:r>
            <a:r>
              <a:rPr lang="en-US" sz="3200" b="1" dirty="0">
                <a:solidFill>
                  <a:srgbClr val="0070C0"/>
                </a:solidFill>
              </a:rPr>
              <a:t>+ Extension.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                  </a:t>
            </a:r>
            <a:r>
              <a:rPr lang="en-US" sz="3200" b="1" dirty="0" err="1">
                <a:solidFill>
                  <a:srgbClr val="0070C0"/>
                </a:solidFill>
              </a:rPr>
              <a:t>ii.Do’t</a:t>
            </a:r>
            <a:r>
              <a:rPr lang="en-US" sz="3200" b="1" dirty="0">
                <a:solidFill>
                  <a:srgbClr val="0070C0"/>
                </a:solidFill>
              </a:rPr>
              <a:t>/ </a:t>
            </a:r>
            <a:r>
              <a:rPr lang="en-US" sz="3200" b="1" dirty="0" err="1">
                <a:solidFill>
                  <a:srgbClr val="0070C0"/>
                </a:solidFill>
              </a:rPr>
              <a:t>Never+verb</a:t>
            </a:r>
            <a:r>
              <a:rPr lang="en-US" sz="3200" b="1" dirty="0">
                <a:solidFill>
                  <a:srgbClr val="0070C0"/>
                </a:solidFill>
              </a:rPr>
              <a:t>+ </a:t>
            </a:r>
            <a:r>
              <a:rPr lang="en-US" sz="3200" b="1" dirty="0" err="1">
                <a:solidFill>
                  <a:srgbClr val="0070C0"/>
                </a:solidFill>
              </a:rPr>
              <a:t>obj+ex</a:t>
            </a:r>
            <a:r>
              <a:rPr lang="en-US" sz="3200" b="1" dirty="0">
                <a:solidFill>
                  <a:srgbClr val="0070C0"/>
                </a:solidFill>
              </a:rPr>
              <a:t>,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                  iii. Let +object + verb + EX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                   </a:t>
            </a:r>
            <a:r>
              <a:rPr lang="en-US" sz="3200" b="1" dirty="0" err="1">
                <a:solidFill>
                  <a:srgbClr val="0070C0"/>
                </a:solidFill>
              </a:rPr>
              <a:t>iv.Please</a:t>
            </a:r>
            <a:r>
              <a:rPr lang="en-US" sz="3200" b="1" dirty="0">
                <a:solidFill>
                  <a:srgbClr val="0070C0"/>
                </a:solidFill>
              </a:rPr>
              <a:t>/ kindly +verb +</a:t>
            </a:r>
            <a:r>
              <a:rPr lang="en-US" sz="3200" b="1" dirty="0" err="1">
                <a:solidFill>
                  <a:srgbClr val="0070C0"/>
                </a:solidFill>
              </a:rPr>
              <a:t>obj</a:t>
            </a:r>
            <a:r>
              <a:rPr lang="en-US" sz="3200" b="1" dirty="0">
                <a:solidFill>
                  <a:srgbClr val="0070C0"/>
                </a:solidFill>
              </a:rPr>
              <a:t> + Ex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64008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Example : Do the work, Let’s go to cinema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3992CA-F4F6-431B-99CF-F02591810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1044"/>
            <a:ext cx="2243522" cy="281659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09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2"/>
                </a:solidFill>
              </a:rPr>
              <a:t>Optative</a:t>
            </a:r>
            <a:r>
              <a:rPr lang="en-US" sz="3600" b="1" dirty="0">
                <a:solidFill>
                  <a:schemeClr val="accent2"/>
                </a:solidFill>
              </a:rPr>
              <a:t> Sentence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An </a:t>
            </a:r>
            <a:r>
              <a:rPr lang="en-US" sz="3600" b="1" dirty="0" err="1">
                <a:solidFill>
                  <a:schemeClr val="accent1"/>
                </a:solidFill>
              </a:rPr>
              <a:t>Optative</a:t>
            </a:r>
            <a:r>
              <a:rPr lang="en-US" sz="3600" b="1" dirty="0">
                <a:solidFill>
                  <a:schemeClr val="accent1"/>
                </a:solidFill>
              </a:rPr>
              <a:t> Sentence is a sentence which expresses any pray or wish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3581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Example : May you be happy 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8956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Structure :May +sub +verb +Ex</a:t>
            </a:r>
            <a:r>
              <a:rPr lang="en-US" sz="3600" b="1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3BE3E1-1A0A-4FB7-818F-8C3719B7F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0"/>
            <a:ext cx="2243522" cy="281659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4478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Exclamatory Sentence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362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An Exclamatory Sentence is a sentence which expresses sudden feelings, emotion, joy , sorrow etc.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38862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Structure  : </a:t>
            </a:r>
            <a:r>
              <a:rPr lang="en-US" sz="3200" b="1" dirty="0" err="1">
                <a:solidFill>
                  <a:srgbClr val="00B0F0"/>
                </a:solidFill>
              </a:rPr>
              <a:t>i</a:t>
            </a:r>
            <a:r>
              <a:rPr lang="en-US" sz="3200" b="1" dirty="0">
                <a:solidFill>
                  <a:srgbClr val="00B0F0"/>
                </a:solidFill>
              </a:rPr>
              <a:t>. Interjection! + a sentence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                    ii. How / what + a / an + </a:t>
            </a:r>
            <a:r>
              <a:rPr lang="en-US" sz="3200" b="1" dirty="0" err="1">
                <a:solidFill>
                  <a:srgbClr val="00B0F0"/>
                </a:solidFill>
              </a:rPr>
              <a:t>adje</a:t>
            </a:r>
            <a:r>
              <a:rPr lang="en-US" sz="3200" b="1" dirty="0">
                <a:solidFill>
                  <a:srgbClr val="00B0F0"/>
                </a:solidFill>
              </a:rPr>
              <a:t>+ </a:t>
            </a:r>
          </a:p>
          <a:p>
            <a:r>
              <a:rPr lang="en-US" sz="3200" b="1" dirty="0">
                <a:solidFill>
                  <a:srgbClr val="00B0F0"/>
                </a:solidFill>
              </a:rPr>
              <a:t>                       Sub+ verb !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54864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Example : Hurrah ! We have won the game.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       What a dangerous thing a little learning is!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946638-0950-4496-930F-EF4D24F51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19833"/>
            <a:ext cx="2243522" cy="28165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812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Chapter lesson : To know about Sentence .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                          To identify sentences.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                           To make more sentences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60198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Home work : Write about twenty sentences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E07B21-614C-4C69-8D2D-B570CC58E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0"/>
            <a:ext cx="2243522" cy="28165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94D57A-500D-43FD-AD0F-9977C0F32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810000"/>
            <a:ext cx="2071687" cy="2085468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4384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roadway" pitchFamily="82" charset="0"/>
              </a:rPr>
              <a:t>THANK </a:t>
            </a:r>
            <a:r>
              <a:rPr lang="en-US" sz="4000" dirty="0">
                <a:solidFill>
                  <a:srgbClr val="00B050"/>
                </a:solidFill>
                <a:latin typeface="Broadway" pitchFamily="8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38862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roadway" pitchFamily="82" charset="0"/>
              </a:rPr>
              <a:t>YOU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000" y="53340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roadway" pitchFamily="82" charset="0"/>
              </a:rPr>
              <a:t>ALL</a:t>
            </a:r>
          </a:p>
        </p:txBody>
      </p:sp>
      <p:pic>
        <p:nvPicPr>
          <p:cNvPr id="5" name="Picture 4" descr="mujib K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537" y="0"/>
            <a:ext cx="3505200" cy="2570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7FD90C-208E-442A-8A10-D083918E4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-12526"/>
            <a:ext cx="2243522" cy="2816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7140" y="3810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Bauhaus 93" pitchFamily="82" charset="0"/>
              </a:rPr>
              <a:t>WELCOME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381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Bauhaus 93" pitchFamily="82" charset="0"/>
              </a:rPr>
              <a:t>TO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3810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Bauhaus 93" pitchFamily="82" charset="0"/>
              </a:rPr>
              <a:t>ONLINE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3810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Bauhaus 93" pitchFamily="82" charset="0"/>
              </a:rPr>
              <a:t>ENGLISH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0400" y="3810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Bauhaus 93" pitchFamily="82" charset="0"/>
              </a:rPr>
              <a:t>CLASS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953000"/>
            <a:ext cx="6400800" cy="160020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Arial Black" pitchFamily="34" charset="0"/>
              </a:rPr>
              <a:t>MD. KHALILUR RAHMAN </a:t>
            </a:r>
          </a:p>
          <a:p>
            <a:r>
              <a:rPr lang="en-US" sz="2400" dirty="0">
                <a:solidFill>
                  <a:schemeClr val="accent2"/>
                </a:solidFill>
                <a:latin typeface="Arial Black" pitchFamily="34" charset="0"/>
              </a:rPr>
              <a:t>ASSISTANT TEACHER</a:t>
            </a:r>
          </a:p>
          <a:p>
            <a:r>
              <a:rPr lang="en-US" sz="3200" dirty="0">
                <a:solidFill>
                  <a:schemeClr val="accent2"/>
                </a:solidFill>
                <a:latin typeface="Arial Black" pitchFamily="34" charset="0"/>
              </a:rPr>
              <a:t>ATGHARIA HIGH SCHOOL</a:t>
            </a:r>
          </a:p>
          <a:p>
            <a:r>
              <a:rPr lang="en-US" sz="2400" dirty="0">
                <a:solidFill>
                  <a:schemeClr val="accent2"/>
                </a:solidFill>
                <a:latin typeface="Arial Black" pitchFamily="34" charset="0"/>
              </a:rPr>
              <a:t>HARIPUR,THAKURGAON.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304800"/>
            <a:ext cx="8229600" cy="1470025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Arial Black" pitchFamily="34" charset="0"/>
              </a:rPr>
              <a:t>Teacher’s identity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8F7FE1-E93A-4D8B-A52A-4576F151B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95400"/>
            <a:ext cx="2590800" cy="2849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3F63CB-32CF-4A90-A6D1-1F5DFA689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" y="0"/>
            <a:ext cx="1743075" cy="1724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906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TODAY’S TOPIC: SENTENCE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                             CLASS:-SIX</a:t>
            </a:r>
          </a:p>
        </p:txBody>
      </p:sp>
      <p:pic>
        <p:nvPicPr>
          <p:cNvPr id="3" name="Picture 2" descr="prodip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66800" y="2086334"/>
            <a:ext cx="609600" cy="851379"/>
          </a:xfrm>
          <a:prstGeom prst="rect">
            <a:avLst/>
          </a:prstGeom>
        </p:spPr>
      </p:pic>
      <p:pic>
        <p:nvPicPr>
          <p:cNvPr id="4" name="Picture 3" descr="prodip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133600"/>
            <a:ext cx="914400" cy="7315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819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Map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28194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Rose</a:t>
            </a:r>
          </a:p>
        </p:txBody>
      </p:sp>
      <p:pic>
        <p:nvPicPr>
          <p:cNvPr id="7" name="Picture 6" descr="Tree pi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981200"/>
            <a:ext cx="1607820" cy="13943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28956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Tree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40386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A Sentence is a group of words making a complete sense.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51054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Example : My brother is student of class Ten 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                of </a:t>
            </a:r>
            <a:r>
              <a:rPr lang="en-US" sz="3200" b="1" dirty="0" err="1">
                <a:solidFill>
                  <a:srgbClr val="C00000"/>
                </a:solidFill>
              </a:rPr>
              <a:t>Atgharia</a:t>
            </a:r>
            <a:r>
              <a:rPr lang="en-US" sz="3200" b="1" dirty="0">
                <a:solidFill>
                  <a:srgbClr val="C00000"/>
                </a:solidFill>
              </a:rPr>
              <a:t> High School.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92427A-AD7E-4C3E-A8A7-68566A0ACE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-11482"/>
            <a:ext cx="2243522" cy="28165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3287B3-21BE-4926-BCDC-7F33B162DFD3}"/>
              </a:ext>
            </a:extLst>
          </p:cNvPr>
          <p:cNvSpPr txBox="1"/>
          <p:nvPr/>
        </p:nvSpPr>
        <p:spPr>
          <a:xfrm>
            <a:off x="762000" y="22098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Learning Outcome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1E2464-EEDB-4DDB-9FCA-70DB63BC6C67}"/>
              </a:ext>
            </a:extLst>
          </p:cNvPr>
          <p:cNvSpPr txBox="1"/>
          <p:nvPr/>
        </p:nvSpPr>
        <p:spPr>
          <a:xfrm>
            <a:off x="304800" y="449580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Sentence</a:t>
            </a:r>
            <a:r>
              <a:rPr lang="en-US" sz="32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এর গঠন ও অর্থগত বিষয়ে জানতে পারবে</a:t>
            </a:r>
            <a:endParaRPr lang="en-US" sz="3200" b="1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E3D501-5BD8-4FFC-AA6D-E32341C5F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0"/>
            <a:ext cx="2243522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60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7432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According to meaning there five kinds of sentences.</a:t>
            </a:r>
          </a:p>
          <a:p>
            <a:pPr algn="l"/>
            <a:r>
              <a:rPr lang="en-US" dirty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They are :    (a) Assertive sentence.</a:t>
            </a:r>
          </a:p>
          <a:p>
            <a:pPr algn="l"/>
            <a:r>
              <a:rPr lang="en-US" dirty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                   (b) Interrogative sentence.</a:t>
            </a:r>
          </a:p>
          <a:p>
            <a:pPr algn="l"/>
            <a:r>
              <a:rPr lang="en-US" dirty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                   (c)Imperative sentence .</a:t>
            </a:r>
          </a:p>
          <a:p>
            <a:pPr algn="l"/>
            <a:r>
              <a:rPr lang="en-US" dirty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                   (d) </a:t>
            </a:r>
            <a:r>
              <a:rPr lang="en-US" dirty="0" err="1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Optative</a:t>
            </a:r>
            <a:r>
              <a:rPr lang="en-US" dirty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sentence.</a:t>
            </a:r>
          </a:p>
          <a:p>
            <a:pPr algn="l"/>
            <a:r>
              <a:rPr lang="en-US" dirty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                   (e) Exclamatory sentence. </a:t>
            </a:r>
          </a:p>
          <a:p>
            <a:pPr algn="l"/>
            <a:endParaRPr lang="en-US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  <a:p>
            <a:pPr algn="l"/>
            <a:endParaRPr lang="en-US" dirty="0">
              <a:solidFill>
                <a:srgbClr val="00B05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Classifications of sentences.</a:t>
            </a:r>
            <a:endParaRPr lang="en-US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FA670C-E54C-4E72-AEAA-14D647B5B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0"/>
            <a:ext cx="2243522" cy="2816596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905000"/>
            <a:ext cx="685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According to structure there are three kinds of sentences .</a:t>
            </a:r>
          </a:p>
          <a:p>
            <a:r>
              <a:rPr lang="en-US" sz="3600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They are  1. Simple sentence. </a:t>
            </a:r>
          </a:p>
          <a:p>
            <a:r>
              <a:rPr lang="en-US" sz="3600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                2  Complex sentence.</a:t>
            </a:r>
          </a:p>
          <a:p>
            <a:r>
              <a:rPr lang="en-US" sz="3600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                3.Compound </a:t>
            </a:r>
            <a:r>
              <a:rPr lang="en-US" sz="3600" dirty="0" err="1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sentenc</a:t>
            </a:r>
            <a:endParaRPr lang="en-US" sz="3600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3DDCDE-6A79-4FFB-B0D2-E920DF900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0"/>
            <a:ext cx="2243522" cy="2816596"/>
          </a:xfrm>
          <a:prstGeom prst="rect">
            <a:avLst/>
          </a:prstGeom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0" y="3810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/>
              <a:t>Assertive  Sentence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16764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An assertive sentence is a sentence which gives us a statement or a description.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4400" y="3048000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Example: My brother is a student of Class Ten of </a:t>
            </a:r>
            <a:r>
              <a:rPr lang="en-US" sz="3200" b="1" dirty="0" err="1">
                <a:solidFill>
                  <a:srgbClr val="00B0F0"/>
                </a:solidFill>
              </a:rPr>
              <a:t>Atgharia</a:t>
            </a:r>
            <a:r>
              <a:rPr lang="en-US" sz="3200" b="1" dirty="0">
                <a:solidFill>
                  <a:srgbClr val="00B0F0"/>
                </a:solidFill>
              </a:rPr>
              <a:t> High School.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3200" y="4953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Assertive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2857500" y="55245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362200" y="57912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Affirmative</a:t>
            </a:r>
            <a:r>
              <a:rPr lang="en-US" sz="3200" dirty="0">
                <a:solidFill>
                  <a:srgbClr val="00B050"/>
                </a:solidFill>
              </a:rPr>
              <a:t>         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10200" y="4953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5943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Negative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4191000" y="5410200"/>
            <a:ext cx="685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5EC1A0A-597B-4A1D-9BAB-B924E3695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0"/>
            <a:ext cx="2243522" cy="2816596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4" grpId="0"/>
      <p:bldP spid="14" grpId="1"/>
      <p:bldP spid="15" grpId="0"/>
      <p:bldP spid="15" grpId="1"/>
      <p:bldP spid="27" grpId="0"/>
      <p:bldP spid="27" grpId="1"/>
      <p:bldP spid="29" grpId="0"/>
      <p:bldP spid="29" grpId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Interrogative Sentence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209800"/>
            <a:ext cx="7772400" cy="45720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Arial Black" pitchFamily="34" charset="0"/>
              </a:rPr>
              <a:t>What is interrogative sentence ? </a:t>
            </a:r>
          </a:p>
          <a:p>
            <a:r>
              <a:rPr lang="en-US" dirty="0">
                <a:solidFill>
                  <a:srgbClr val="00B050"/>
                </a:solidFill>
                <a:latin typeface="Arial Black" pitchFamily="34" charset="0"/>
              </a:rPr>
              <a:t>An interrogative sentence is a sentence which asks any question.</a:t>
            </a:r>
          </a:p>
          <a:p>
            <a:r>
              <a:rPr lang="en-US" dirty="0">
                <a:solidFill>
                  <a:srgbClr val="00B050"/>
                </a:solidFill>
                <a:latin typeface="Arial Black" pitchFamily="34" charset="0"/>
              </a:rPr>
              <a:t>Example : Have you played football?</a:t>
            </a:r>
          </a:p>
          <a:p>
            <a:r>
              <a:rPr lang="en-US" dirty="0">
                <a:solidFill>
                  <a:srgbClr val="00B050"/>
                </a:solidFill>
                <a:latin typeface="Arial Black" pitchFamily="34" charset="0"/>
              </a:rPr>
              <a:t>                 Where did you go yesterday ?</a:t>
            </a:r>
          </a:p>
          <a:p>
            <a:r>
              <a:rPr lang="en-US" dirty="0">
                <a:solidFill>
                  <a:srgbClr val="00B050"/>
                </a:solidFill>
                <a:latin typeface="Arial Black" pitchFamily="34" charset="0"/>
              </a:rPr>
              <a:t>Structure : (</a:t>
            </a:r>
            <a:r>
              <a:rPr lang="en-US" dirty="0" err="1">
                <a:solidFill>
                  <a:srgbClr val="00B050"/>
                </a:solidFill>
                <a:latin typeface="Arial Black" pitchFamily="34" charset="0"/>
              </a:rPr>
              <a:t>i</a:t>
            </a:r>
            <a:r>
              <a:rPr lang="en-US" dirty="0">
                <a:solidFill>
                  <a:srgbClr val="00B050"/>
                </a:solidFill>
                <a:latin typeface="Arial Black" pitchFamily="34" charset="0"/>
              </a:rPr>
              <a:t>) W/H + auxiliary </a:t>
            </a:r>
            <a:r>
              <a:rPr lang="en-US" dirty="0" err="1">
                <a:solidFill>
                  <a:srgbClr val="00B050"/>
                </a:solidFill>
                <a:latin typeface="Arial Black" pitchFamily="34" charset="0"/>
              </a:rPr>
              <a:t>verb+Sub</a:t>
            </a:r>
            <a:r>
              <a:rPr lang="en-US" dirty="0">
                <a:solidFill>
                  <a:srgbClr val="00B050"/>
                </a:solidFill>
                <a:latin typeface="Arial Black" pitchFamily="34" charset="0"/>
              </a:rPr>
              <a:t>+    			Extension.</a:t>
            </a:r>
          </a:p>
          <a:p>
            <a:r>
              <a:rPr lang="en-US" dirty="0">
                <a:solidFill>
                  <a:srgbClr val="00B050"/>
                </a:solidFill>
                <a:latin typeface="Arial Black" pitchFamily="34" charset="0"/>
              </a:rPr>
              <a:t>                   (ii) Auxiliary verb+ sub +p. 				verb + Extension.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7EA34F-2060-4E61-9191-1682E66C0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-33403"/>
            <a:ext cx="2243522" cy="2816596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364</TotalTime>
  <Words>428</Words>
  <Application>Microsoft Office PowerPoint</Application>
  <PresentationFormat>On-screen Show (4:3)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Aharoni</vt:lpstr>
      <vt:lpstr>Arial Black</vt:lpstr>
      <vt:lpstr>Bauhaus 93</vt:lpstr>
      <vt:lpstr>Broadway</vt:lpstr>
      <vt:lpstr>Franklin Gothic Book</vt:lpstr>
      <vt:lpstr>Kalpurush</vt:lpstr>
      <vt:lpstr>Perpetua</vt:lpstr>
      <vt:lpstr>Wingdings 2</vt:lpstr>
      <vt:lpstr>Equity</vt:lpstr>
      <vt:lpstr>PowerPoint Presentation</vt:lpstr>
      <vt:lpstr>PowerPoint Presentation</vt:lpstr>
      <vt:lpstr>Teacher’s identity </vt:lpstr>
      <vt:lpstr>PowerPoint Presentation</vt:lpstr>
      <vt:lpstr>PowerPoint Presentation</vt:lpstr>
      <vt:lpstr>Classifications of sentences.</vt:lpstr>
      <vt:lpstr>PowerPoint Presentation</vt:lpstr>
      <vt:lpstr>PowerPoint Presentation</vt:lpstr>
      <vt:lpstr>Interrogative Sentence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 Khalilur Rahman</dc:creator>
  <cp:lastModifiedBy>Md Khalilur Rahman</cp:lastModifiedBy>
  <cp:revision>85</cp:revision>
  <dcterms:created xsi:type="dcterms:W3CDTF">2021-06-19T15:19:04Z</dcterms:created>
  <dcterms:modified xsi:type="dcterms:W3CDTF">2021-09-27T15:32:22Z</dcterms:modified>
</cp:coreProperties>
</file>