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71" r:id="rId3"/>
    <p:sldId id="267" r:id="rId4"/>
    <p:sldId id="266" r:id="rId5"/>
    <p:sldId id="258" r:id="rId6"/>
    <p:sldId id="259" r:id="rId7"/>
    <p:sldId id="260" r:id="rId8"/>
    <p:sldId id="269" r:id="rId9"/>
    <p:sldId id="268" r:id="rId10"/>
    <p:sldId id="270" r:id="rId11"/>
    <p:sldId id="261" r:id="rId12"/>
    <p:sldId id="262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C Ctg" initials="T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5DB-957E-4C85-9796-3346628F83B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C14C-7593-434C-A284-976585F89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5DB-957E-4C85-9796-3346628F83B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C14C-7593-434C-A284-976585F89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5DB-957E-4C85-9796-3346628F83B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C14C-7593-434C-A284-976585F89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5DB-957E-4C85-9796-3346628F83B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C14C-7593-434C-A284-976585F89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5DB-957E-4C85-9796-3346628F83B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C14C-7593-434C-A284-976585F89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5DB-957E-4C85-9796-3346628F83B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C14C-7593-434C-A284-976585F89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5DB-957E-4C85-9796-3346628F83B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C14C-7593-434C-A284-976585F89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5DB-957E-4C85-9796-3346628F83B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C14C-7593-434C-A284-976585F89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5DB-957E-4C85-9796-3346628F83B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C14C-7593-434C-A284-976585F89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5DB-957E-4C85-9796-3346628F83B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C14C-7593-434C-A284-976585F89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5DB-957E-4C85-9796-3346628F83B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C14C-7593-434C-A284-976585F89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0F5DB-957E-4C85-9796-3346628F83B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C14C-7593-434C-A284-976585F89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package" Target="../embeddings/Microsoft_Office_PowerPoint_Presentation1.pptx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PowerPoint_Presentation2.pptx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1346"/>
            <a:ext cx="73914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শুভেচ্ছা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4034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954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199" y="1066800"/>
            <a:ext cx="41148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514600" y="152400"/>
            <a:ext cx="419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মাদকাসক্তি প্রতিকারের  উপায়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962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খেলাধুলা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4038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পারিবারিক পরিবেশ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I:\ar\SHAHID\New folder\Images\DSC00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9600"/>
            <a:ext cx="4318000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0" y="5486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বিনোদনের ব্যবস্থা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5181600" y="5714998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934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দশটি কিশোর অপরাধের একটি তালিকা তৈরি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152400"/>
            <a:ext cx="457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8610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।আমাদের দেশে কিশোর অপরাধের প্রধান কারণ কি?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 দারিদ্র  খ বিবাহ বিচ্ছেদ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 আদর-যত্নের অভাব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 চিত্ত-বিনোদনের অভাব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।মাদক আসক্তি প্রতিরোধে যে সব ব্যবস্থা গ্রহন করা যায় তা হচ্ছে-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ক)ধর্মীয় শিক্ষায় গুরূত্ব (খ) নৈতিক মূল্যবোধ শেখানো (গ) মাদক জাতীয় দ্রব্যের উৎপাদন নিষিদ্ধ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স্কুল পালিয়ে ধু্মপান নিচের কোন অপরাধ নিদ্দেশ করে-</a:t>
            </a:r>
          </a:p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 শিশু অপরাধ খ মাদকাসক্তি গ মূল্যবোধের অবক্ষয় ঘ নিসঙ্গতা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মাদক গ্রহনে নিচের কোন আচরণ দেখা দিবে-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শারীরিক সমস্যা দেখা দিবে (খ) মানসিক স্বাস্থ্যের তেমন পরিবর্তন হবে না (গ) সামাজিক জীবনে বিশৃঙ্খলা সৃষ্টি হবে</a:t>
            </a:r>
          </a:p>
          <a:p>
            <a:pPr marL="571500" indent="-5715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+mj-lt"/>
              <a:buAutoNum type="romanUcPeriod"/>
            </a:pPr>
            <a:endParaRPr lang="bn-BD" sz="2800" u="sng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4800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বাডির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বন্ধুদের প্ররোচনায় ধুমপান বা মাদকে আসক্তি”বাক্যটির               যথার্থতা মূল্যায়ন কর 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6934200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8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57200"/>
            <a:ext cx="518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ব্যক্তিগত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708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মোরশেদ</a:t>
            </a:r>
            <a:endParaRPr lang="bn-IN" sz="72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(ব্যবসায় শিক্ষা)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কোকদন্ডী গুনাগরী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উচ্চ বিদ্দ্যালয়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বাঁশখালী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চট্টগ্রাম।</a:t>
            </a:r>
            <a:r>
              <a:rPr lang="bn-BD" sz="3600" dirty="0" smtClean="0"/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8412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8153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৮ম শ্রেণি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তারিখঃ২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-০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-২০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২১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ইংরেজী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/>
              <a:t> 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152400"/>
            <a:ext cx="472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 গুলো দেখ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3" name="Picture 1" descr="C:\Users\TTC Ctg\Documents\183819_199504900075443_100000478035510_741308_150697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115800" y="0"/>
            <a:ext cx="399859" cy="299894"/>
          </a:xfrm>
          <a:prstGeom prst="rect">
            <a:avLst/>
          </a:prstGeom>
          <a:noFill/>
        </p:spPr>
      </p:pic>
      <p:pic>
        <p:nvPicPr>
          <p:cNvPr id="2" name="Picture 1" descr="C:\Users\TTC Ctg\Documents\MdShajid201201221327214058_Ivtig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68200" y="381000"/>
            <a:ext cx="362856" cy="15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4648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হাস্যোজ্জল কিশোর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4648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কিশোর অপরাধী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08629"/>
            <a:ext cx="4038600" cy="298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58600" y="0"/>
            <a:ext cx="304800" cy="26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TTC Ctg\Documents\Gopalganj-Ivtiging-Photo-26.06.2012.jpg"/>
          <p:cNvPicPr>
            <a:picLocks noChangeAspect="1" noChangeArrowheads="1"/>
          </p:cNvPicPr>
          <p:nvPr/>
        </p:nvPicPr>
        <p:blipFill>
          <a:blip r:embed="rId6"/>
          <a:srcRect b="7609"/>
          <a:stretch>
            <a:fillRect/>
          </a:stretch>
        </p:blipFill>
        <p:spPr bwMode="auto">
          <a:xfrm>
            <a:off x="4800600" y="1219200"/>
            <a:ext cx="3978876" cy="2831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7162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lvl="6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কিশোর অপরাধ         </a:t>
            </a:r>
          </a:p>
          <a:p>
            <a:pPr marL="120650" lvl="6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অধ্যায়   ১০</a:t>
            </a:r>
          </a:p>
          <a:p>
            <a:pPr marL="120650" lvl="6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পৃষ্ঠা ৮৪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5715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কিশোর অপরাধ সমুহ চিহ্নিত করতে পারবে 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কিশোর অপরাধের কারণ ও প্রতিকার বর্ণনা করতে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8915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								       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 মাদক আসক্তির কারণ ও প্রতিকার বর্ণনা করতে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কিশোর অপরাধের প্রভাবে বিভিন্ন সামাজিক সমস্যা বর্ণনা করতে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 পাঠ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শেষে শিক্ষাথীরা-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2400"/>
            <a:ext cx="6629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নিচের ছবি গুলো 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848600" y="5638800"/>
          <a:ext cx="914400" cy="771525"/>
        </p:xfrm>
        <a:graphic>
          <a:graphicData uri="http://schemas.openxmlformats.org/presentationml/2006/ole">
            <p:oleObj spid="_x0000_s1040" name="Presentation" showAsIcon="1" r:id="rId3" imgW="914400" imgH="771525" progId="PowerPoint.Show.12">
              <p:embed/>
            </p:oleObj>
          </a:graphicData>
        </a:graphic>
      </p:graphicFrame>
      <p:pic>
        <p:nvPicPr>
          <p:cNvPr id="5" name="Picture 3" descr="D:\Ahmad hossain\New folder\037-BANGLADESH_slum_ImageUNPhotoKibaePar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43000"/>
            <a:ext cx="2860361" cy="1905000"/>
          </a:xfrm>
          <a:prstGeom prst="rect">
            <a:avLst/>
          </a:prstGeom>
          <a:noFill/>
        </p:spPr>
      </p:pic>
      <p:pic>
        <p:nvPicPr>
          <p:cNvPr id="1027" name="Picture 3" descr="D:\jalal\SAM_0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219200"/>
            <a:ext cx="2921000" cy="1828800"/>
          </a:xfrm>
          <a:prstGeom prst="rect">
            <a:avLst/>
          </a:prstGeom>
          <a:noFill/>
        </p:spPr>
      </p:pic>
      <p:pic>
        <p:nvPicPr>
          <p:cNvPr id="12" name="Picture 3" descr="D:\Ahmad hossain\b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65794" y="228600"/>
            <a:ext cx="478605" cy="30425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3810000"/>
            <a:ext cx="2819400" cy="214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4038600"/>
            <a:ext cx="2971800" cy="199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38200" y="3200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দারিদ্রতা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3276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শিশুশ্রম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6248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বিনোদনের অভাব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6096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খারাপ সঙ্গ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32004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কিশোর অপরাধের   কারণ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29000" y="3048000"/>
            <a:ext cx="990600" cy="1447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410200" y="1371600"/>
            <a:ext cx="2514600" cy="1524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486400" y="1447800"/>
            <a:ext cx="236220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130040" y="2194560"/>
            <a:ext cx="118872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4419600" y="4114800"/>
            <a:ext cx="113567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3"/>
          </p:cNvCxnSpPr>
          <p:nvPr/>
        </p:nvCxnSpPr>
        <p:spPr>
          <a:xfrm>
            <a:off x="3088961" y="2095500"/>
            <a:ext cx="568639" cy="1028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3120536" y="4651866"/>
            <a:ext cx="838200" cy="5260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2514600" cy="235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762000"/>
            <a:ext cx="3276600" cy="219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657600"/>
            <a:ext cx="4263342" cy="240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482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56408970"/>
              </p:ext>
            </p:extLst>
          </p:nvPr>
        </p:nvGraphicFramePr>
        <p:xfrm>
          <a:off x="7620000" y="5181600"/>
          <a:ext cx="914400" cy="771525"/>
        </p:xfrm>
        <a:graphic>
          <a:graphicData uri="http://schemas.openxmlformats.org/presentationml/2006/ole">
            <p:oleObj spid="_x0000_s20496" name="Presentation" showAsIcon="1" r:id="rId6" imgW="914400" imgH="771480" progId="PowerPoint.Show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276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নগরায়ন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3200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মাদকাসক্তি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617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ইভ টিজিং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096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কিশোর অপরাধের কারণ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Ahmad hossain\New folder\2010-08-27Grafik3472613702009780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4048125" cy="2924175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04800" y="4495800"/>
            <a:ext cx="3048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চুরির অপরাধে শাস্তি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0"/>
            <a:ext cx="510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মাদকাসক্তির ফলাফল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D:\Ahmad hossain\New folder\crim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0"/>
            <a:ext cx="3581400" cy="24384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953000" y="4419600"/>
            <a:ext cx="3657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অপরাধের কারণে বন্দি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242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TTC Ctg</dc:creator>
  <cp:lastModifiedBy>Morshed</cp:lastModifiedBy>
  <cp:revision>177</cp:revision>
  <dcterms:created xsi:type="dcterms:W3CDTF">2012-11-18T10:57:29Z</dcterms:created>
  <dcterms:modified xsi:type="dcterms:W3CDTF">2021-09-30T03:20:50Z</dcterms:modified>
</cp:coreProperties>
</file>