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79" r:id="rId6"/>
    <p:sldId id="262" r:id="rId7"/>
    <p:sldId id="263" r:id="rId8"/>
    <p:sldId id="271" r:id="rId9"/>
    <p:sldId id="273" r:id="rId10"/>
    <p:sldId id="274" r:id="rId11"/>
    <p:sldId id="275" r:id="rId12"/>
    <p:sldId id="281" r:id="rId13"/>
    <p:sldId id="276" r:id="rId14"/>
    <p:sldId id="278" r:id="rId15"/>
    <p:sldId id="280" r:id="rId16"/>
    <p:sldId id="266" r:id="rId17"/>
    <p:sldId id="267" r:id="rId18"/>
    <p:sldId id="268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16129-D5BE-4C65-AB1F-E1A967E3A679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FE67B-AA58-46F7-9DD5-5C15272DE8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080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FE67B-AA58-46F7-9DD5-5C15272DE8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14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FE67B-AA58-46F7-9DD5-5C15272DE8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98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2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23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23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40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07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63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3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65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97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069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09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E532-0FD1-4EC7-9A40-6C33FB13CC37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AFA4-7992-4008-8B8C-C3B227C93F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20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90" t="-8338" r="41317"/>
          <a:stretch/>
        </p:blipFill>
        <p:spPr>
          <a:xfrm>
            <a:off x="152400" y="2140424"/>
            <a:ext cx="4934234" cy="46698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342" t="33" r="-7155" b="-33"/>
          <a:stretch/>
        </p:blipFill>
        <p:spPr>
          <a:xfrm>
            <a:off x="-1137" y="229737"/>
            <a:ext cx="1295400" cy="16954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81400"/>
            <a:ext cx="2819399" cy="23622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819400" y="914400"/>
            <a:ext cx="2667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/>
              <a:t>শুভেচ্ছা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81530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533400"/>
            <a:ext cx="3647577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যে সকল ব্যবসায়ে ঝুঁকি একেবারে কম সেগুলো এক মালিকানার ভিত্তিতে গঠিত হয়ে থাকে। যেমনঃচালের দোকান,ঔষধের দোকান ইত্যাদি ।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31" y="161495"/>
            <a:ext cx="4957762" cy="48677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381000" y="5356324"/>
            <a:ext cx="3429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ফার্মেসি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52740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  <p:bldP spid="4" grpId="0" build="p" bldLvl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498031"/>
            <a:ext cx="60960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পচনশীল পন্যের ব্যবসায় সাধারণত এক মালিকানার</a:t>
            </a:r>
            <a:r>
              <a:rPr lang="bn-BD" sz="2400" dirty="0"/>
              <a:t> </a:t>
            </a:r>
            <a:r>
              <a:rPr lang="bn-BD" sz="2400" dirty="0" smtClean="0"/>
              <a:t>ভিত্তিতে হয়ে থাকে।যেমনঃফল-মূল,শাক-সবজি।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16" y="304800"/>
            <a:ext cx="3857767" cy="3171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1219200" y="3620066"/>
            <a:ext cx="2362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সব্জির বাজার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5855718" y="3730741"/>
            <a:ext cx="2080761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ফলের দোকান</a:t>
            </a:r>
            <a:endParaRPr lang="en-US" sz="2400" dirty="0"/>
          </a:p>
        </p:txBody>
      </p:sp>
      <p:pic>
        <p:nvPicPr>
          <p:cNvPr id="1026" name="Picture 2" descr="C:\Users\USER\Desktop\New folder\folmu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5884" y="152400"/>
            <a:ext cx="3733799" cy="332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17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  <p:bldP spid="3" grpId="0" build="p" bldLvl="5" animBg="1"/>
      <p:bldP spid="4" grpId="0" build="p" bldLvl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New folder\do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199"/>
            <a:ext cx="7239000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029200"/>
            <a:ext cx="62484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ডাক্তারি, প্রকৌশল ও আইন ব্যবসায়ের মতো ক্ষুদ্র আকারের পেশাভিত্তিক ব্যবসায় এক মালিকানার ভিত্তিতে গঠিত হয়ে থাকে।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015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4050886"/>
            <a:ext cx="8001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প্রত্যক্ষ সেবাধর্মী প্রতিষ্ঠান,যেমন-লন্ড্রী,সেলু্‌ন,বিউটি পার্লা্র ইত্যাদি এক মালিকানার ভিত্তিতে গঠিত হয়ে থাকে .</a:t>
            </a:r>
          </a:p>
          <a:p>
            <a:endParaRPr lang="bn-BD" sz="2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bn-BD" sz="2400" dirty="0" smtClean="0"/>
              <a:t>ক্রেতাদের রুচি ও ফ্যাশনের উপর নির্ভরশীল পণ্যের ক্ষেত্রেএক মালিকানা ব্যবসায় উপযুক্ত ।যেমনঃদরজির দোকান।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559" y="204605"/>
            <a:ext cx="38100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3500" y="54592"/>
            <a:ext cx="3733799" cy="3194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3887" y="3657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বিউটি পার্লার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3249417"/>
            <a:ext cx="255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টেইলারিং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8651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  <p:bldP spid="5" grpId="0" build="p" bldLvl="5"/>
      <p:bldP spid="6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9700" y="4419600"/>
            <a:ext cx="5867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মালিকের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নৈপুণ্য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সুনাম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জড়িত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এমন</a:t>
            </a:r>
            <a:endParaRPr lang="en-US" sz="2400" dirty="0" smtClean="0"/>
          </a:p>
          <a:p>
            <a:r>
              <a:rPr lang="en-US" sz="2400" dirty="0" err="1" smtClean="0"/>
              <a:t>ব্যবসায়ের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ক্ষে</a:t>
            </a:r>
            <a:r>
              <a:rPr lang="bn-BD" sz="2400" dirty="0" smtClean="0"/>
              <a:t>ত্রে এক মালিকানা ব্যবসায় উপযুক্ত।</a:t>
            </a:r>
          </a:p>
          <a:p>
            <a:r>
              <a:rPr lang="bn-BD" sz="2400" dirty="0" smtClean="0"/>
              <a:t>যেমনঃছবি তোলার দোকান,জুয়েলারী,মিষ্টির দোকান ইত্যাদি।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029200" y="76271"/>
            <a:ext cx="3467100" cy="3081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38200" y="76271"/>
            <a:ext cx="3276601" cy="3133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9700" y="3429000"/>
            <a:ext cx="21336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মিষ্টির দোকান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3613666"/>
            <a:ext cx="22098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জুয়েলারী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4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  <p:bldP spid="6" grpId="0" build="p" bldLvl="5" animBg="1"/>
      <p:bldP spid="7" grpId="0" build="p" bldLvl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304800"/>
            <a:ext cx="4267200" cy="1143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বৈশিষ্ট্যসমুহঃ</a:t>
            </a:r>
          </a:p>
          <a:p>
            <a:pPr algn="ctr"/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967285" y="1905000"/>
            <a:ext cx="25146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একক মালিকানা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971266" y="3032078"/>
            <a:ext cx="23622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সহজ গঠন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3733800"/>
            <a:ext cx="23622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কম পুঁজি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4714733"/>
            <a:ext cx="23241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একক ঝুঁকি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785884" y="5566865"/>
            <a:ext cx="2514600" cy="609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অসীম দায়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3898142" y="3032078"/>
            <a:ext cx="2971800" cy="16383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একক মুনাফা</a:t>
            </a:r>
            <a:endParaRPr lang="en-US" sz="3200" dirty="0"/>
          </a:p>
        </p:txBody>
      </p:sp>
      <p:sp>
        <p:nvSpPr>
          <p:cNvPr id="13" name="Oval 12"/>
          <p:cNvSpPr/>
          <p:nvPr/>
        </p:nvSpPr>
        <p:spPr>
          <a:xfrm>
            <a:off x="3581400" y="5057633"/>
            <a:ext cx="3314700" cy="14859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বিলোপসাধন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3579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  <p:bldP spid="4" grpId="0" build="p" bldLvl="5" animBg="1"/>
      <p:bldP spid="5" grpId="0" build="p" bldLvl="5" animBg="1"/>
      <p:bldP spid="6" grpId="0" build="p" bldLvl="5" animBg="1"/>
      <p:bldP spid="8" grpId="0" build="p" bldLvl="5" animBg="1"/>
      <p:bldP spid="9" grpId="0" build="p" bldLvl="5" animBg="1"/>
      <p:bldP spid="11" grpId="0" build="p" bldLvl="5" animBg="1"/>
      <p:bldP spid="13" grpId="0" build="p" bldLvl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09600"/>
            <a:ext cx="4343400" cy="830997"/>
          </a:xfrm>
          <a:prstGeom prst="rect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800" dirty="0" smtClean="0"/>
              <a:t>   </a:t>
            </a:r>
            <a:r>
              <a:rPr lang="en-US" sz="4800" dirty="0" err="1" smtClean="0"/>
              <a:t>দলীয়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10600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মালিকানা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ব্যবসায়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?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কোনো</a:t>
            </a:r>
            <a:r>
              <a:rPr lang="en-US" sz="4000" dirty="0" smtClean="0"/>
              <a:t> ৫টি </a:t>
            </a:r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মালিকানা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ব্যবসায়ের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 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/>
              <a:t>এক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মালিকানা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ব্যবসায়ের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বৈশিষ্ট্যসমূহ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4582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  <p:bldP spid="3" grpId="0" build="p" bldLvl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51054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মূল্যায়ন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76400"/>
            <a:ext cx="7315200" cy="193899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/>
              <a:t>এ</a:t>
            </a:r>
            <a:r>
              <a:rPr lang="bn-BD" sz="2400" dirty="0" smtClean="0"/>
              <a:t>ক মালিকানা কারবার কাকে বলে?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bn-BD" sz="2400" dirty="0" smtClean="0"/>
              <a:t>এক মালিকানা কারবারের যে কোনো ৫টি বৈশিষ্ট্য বলো।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bn-BD" sz="2400" dirty="0" smtClean="0"/>
              <a:t>কোনো ১০টি একমালিকানা ব্যবসায়ের নাম বলো ।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0726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  <p:bldP spid="3" grpId="0" build="p" bldLvl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47705"/>
            <a:ext cx="5334000" cy="29238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bg2">
                <a:lumMod val="10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বাড়ির কাজঃ</a:t>
            </a:r>
          </a:p>
          <a:p>
            <a:endParaRPr lang="bn-BD" sz="2400" dirty="0"/>
          </a:p>
          <a:p>
            <a:r>
              <a:rPr lang="bn-BD" sz="4000" dirty="0" smtClean="0"/>
              <a:t>এক মালিকানা ব্যবসায়ের বৈশিষ্ট্যগুলি আলোচনা করো 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897106"/>
            <a:ext cx="3584812" cy="2667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76868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4724400" cy="132343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2237839"/>
            <a:ext cx="67056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27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447800"/>
            <a:ext cx="5257800" cy="1569660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মোহাম্মদ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মোরশেদ</a:t>
            </a:r>
            <a:endParaRPr lang="bn-BD" sz="2400" dirty="0" smtClean="0"/>
          </a:p>
          <a:p>
            <a:r>
              <a:rPr lang="bn-BD" sz="2400" dirty="0" smtClean="0"/>
              <a:t>সহকারী শিক্ষক </a:t>
            </a:r>
          </a:p>
          <a:p>
            <a:r>
              <a:rPr lang="en-US" sz="2400" dirty="0" err="1" smtClean="0"/>
              <a:t>কোকদন্ডী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গুনাগরী</a:t>
            </a:r>
            <a:r>
              <a:rPr lang="en-US" sz="2400" dirty="0" smtClean="0"/>
              <a:t> </a:t>
            </a:r>
            <a:r>
              <a:rPr lang="bn-BD" sz="2400" dirty="0" smtClean="0"/>
              <a:t>উচ্চ </a:t>
            </a:r>
            <a:r>
              <a:rPr lang="bn-BD" sz="2400" dirty="0" smtClean="0"/>
              <a:t>বিদ্যালয়।</a:t>
            </a:r>
          </a:p>
          <a:p>
            <a:r>
              <a:rPr lang="en-US" sz="2400" dirty="0" err="1" smtClean="0"/>
              <a:t>বাঁশখালী</a:t>
            </a:r>
            <a:r>
              <a:rPr lang="bn-BD" sz="2400" dirty="0" smtClean="0"/>
              <a:t>,চট্টগ্রাম</a:t>
            </a:r>
            <a:endParaRPr lang="bn-BD" sz="2400" dirty="0" smtClean="0"/>
          </a:p>
        </p:txBody>
      </p:sp>
      <p:pic>
        <p:nvPicPr>
          <p:cNvPr id="4" name="Picture 3" descr="MUR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47800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523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785" y="943970"/>
            <a:ext cx="6324600" cy="2585323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/>
              <a:t>ব্যবসায় উদ্যোগ</a:t>
            </a:r>
          </a:p>
          <a:p>
            <a:r>
              <a:rPr lang="bn-BD" sz="5400" dirty="0" smtClean="0"/>
              <a:t>নবম শ্রেণি</a:t>
            </a:r>
          </a:p>
          <a:p>
            <a:r>
              <a:rPr lang="bn-BD" sz="5400" dirty="0" smtClean="0"/>
              <a:t>সময়ঃ৪০ মিনিট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97528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107987"/>
            <a:ext cx="4592472" cy="4997413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50125"/>
            <a:ext cx="3581400" cy="4955275"/>
          </a:xfrm>
          <a:prstGeom prst="rect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09800" y="5486400"/>
            <a:ext cx="4572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ছবিতে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পাচ্ছি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88110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w folder\index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4572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5105400"/>
            <a:ext cx="60198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ছবিটি দেখে আমাদের কোন কারবারের কথা মনে পড়ছে?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2680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325" y="914400"/>
            <a:ext cx="7315200" cy="156966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 মালিকানা ব্যবসায়ের উপযুক্ত ক্ষেত্রসমূহ</a:t>
            </a:r>
          </a:p>
        </p:txBody>
      </p:sp>
    </p:spTree>
    <p:extLst>
      <p:ext uri="{BB962C8B-B14F-4D97-AF65-F5344CB8AC3E}">
        <p14:creationId xmlns:p14="http://schemas.microsoft.com/office/powerpoint/2010/main" xmlns="" val="86217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7620000" cy="2677656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</a:t>
            </a:r>
            <a:r>
              <a:rPr lang="bn-BD" sz="2400" dirty="0" smtClean="0"/>
              <a:t> </a:t>
            </a:r>
            <a:r>
              <a:rPr lang="bn-BD" sz="2400" dirty="0"/>
              <a:t>শেষে </a:t>
            </a:r>
            <a:r>
              <a:rPr lang="bn-BD" sz="2400" dirty="0" smtClean="0"/>
              <a:t>শিক্ষার্থীরা-</a:t>
            </a:r>
          </a:p>
          <a:p>
            <a:endParaRPr lang="bn-BD" sz="2400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bn-BD" sz="2400" dirty="0" smtClean="0"/>
              <a:t>এক মালিকানা ব্যবসায় কি তা বলতে পারবে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bn-BD" sz="2400" dirty="0" smtClean="0"/>
              <a:t>এক মালিকানা ব্যবসায়ের উপযুক্ত ক্ষেত্রসমূহ উল্লেখ 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</a:t>
            </a:r>
            <a:endParaRPr lang="bn-BD" sz="2400" dirty="0" smtClean="0"/>
          </a:p>
          <a:p>
            <a:pPr marL="171450" indent="-171450">
              <a:buFont typeface="Wingdings" pitchFamily="2" charset="2"/>
              <a:buChar char="v"/>
            </a:pPr>
            <a:r>
              <a:rPr lang="bn-BD" sz="2400" dirty="0" smtClean="0"/>
              <a:t>এক মালিকানা ব্যবসায়ের বৈশিষ্ট্যসমূহ বর্ণ্না করতে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xmlns="" val="16602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099066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129570"/>
            <a:ext cx="4191000" cy="2308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যাদের হাতে ব্যবসায় করার জন্য পর্যাপ্ত নগদ অর্থ নেই তাদের জন্য নিন্মোক্ত কারবারগুলো উপযুক্তঃ</a:t>
            </a:r>
          </a:p>
          <a:p>
            <a:r>
              <a:rPr lang="bn-BD" sz="2400" dirty="0" smtClean="0"/>
              <a:t>চায়ের দোকান,ছোট খাবারের দোকান,কুটির শিল্পের দোকান ।</a:t>
            </a:r>
            <a:endParaRPr lang="en-US" sz="2400" dirty="0"/>
          </a:p>
        </p:txBody>
      </p:sp>
      <p:pic>
        <p:nvPicPr>
          <p:cNvPr id="1026" name="Picture 2" descr="C:\Users\USER\Desktop\New folder\b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00600" cy="662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049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5244"/>
            <a:ext cx="7397087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যে সকল ব্যবসায়ে বেশি অর্থ লাগে না ,সেগুলো এক মালিকানায় গঠিত হয়ে থাকে।যেমন-পানের দোকান,সবজির দোকান।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152400"/>
            <a:ext cx="5410200" cy="3429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743200" y="3810000"/>
            <a:ext cx="3276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ফল-মূলের</a:t>
            </a:r>
            <a:r>
              <a:rPr lang="en-US" dirty="0" smtClean="0"/>
              <a:t> </a:t>
            </a:r>
            <a:r>
              <a:rPr lang="en-US" dirty="0" err="1" smtClean="0"/>
              <a:t>দোকান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559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289</Words>
  <Application>Microsoft Office PowerPoint</Application>
  <PresentationFormat>On-screen Show (4:3)</PresentationFormat>
  <Paragraphs>58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Morshed</cp:lastModifiedBy>
  <cp:revision>159</cp:revision>
  <dcterms:created xsi:type="dcterms:W3CDTF">2016-06-03T04:58:11Z</dcterms:created>
  <dcterms:modified xsi:type="dcterms:W3CDTF">2021-09-30T03:27:05Z</dcterms:modified>
</cp:coreProperties>
</file>