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35" autoAdjust="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3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3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8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7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D135-1E5F-4558-94AF-DFE4E2435FB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49AD-76F8-435A-8530-38561CCC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1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zrul693105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73659" y="434200"/>
            <a:ext cx="28007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2" y="2140299"/>
            <a:ext cx="9550551" cy="46322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639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5155" y="1263639"/>
            <a:ext cx="532229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ঝরনা তাহার সহজ গানে,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গান 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জাগাল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প্রাণে;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শ্যাম বনানী সরসতা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আমায় দিল ভিক্ষা। </a:t>
            </a:r>
            <a:endParaRPr lang="en-US" sz="48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345" y="1184856"/>
            <a:ext cx="832787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পাঠশালা মোর,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সবার আমি ছাত্র,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নানান 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নতুন জিনিস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শিখছি 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দিবারাত্র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4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2836" y="1455314"/>
            <a:ext cx="814420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পৃথিবীর বিরাট 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</a:t>
            </a:r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 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শিখছি 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কৌতূহলে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সন্দেহ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b="1" cap="none" spc="0" dirty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7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2585" y="2767116"/>
            <a:ext cx="774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দিল-খোলা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মনখোলা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0409" y="3782727"/>
            <a:ext cx="702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মন্ত্রনা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প্রেরণা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।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2585" y="4613574"/>
            <a:ext cx="10084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সহিষ্ণুতা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সহ্য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করার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ক্ষমতা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।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2585" y="5505828"/>
            <a:ext cx="9777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মৌন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মহান</a:t>
            </a:r>
            <a:r>
              <a:rPr lang="en-US" sz="2800" dirty="0" smtClean="0">
                <a:solidFill>
                  <a:srgbClr val="7030A0"/>
                </a:solidFill>
              </a:rPr>
              <a:t>    </a:t>
            </a:r>
            <a:r>
              <a:rPr lang="en-US" sz="3600" dirty="0" smtClean="0">
                <a:solidFill>
                  <a:srgbClr val="7030A0"/>
                </a:solidFill>
              </a:rPr>
              <a:t>=</a:t>
            </a:r>
            <a:r>
              <a:rPr lang="en-US" sz="2800" dirty="0" smtClean="0">
                <a:solidFill>
                  <a:srgbClr val="7030A0"/>
                </a:solidFill>
              </a:rPr>
              <a:t>    </a:t>
            </a:r>
            <a:r>
              <a:rPr lang="en-US" sz="2800" dirty="0" err="1" smtClean="0">
                <a:solidFill>
                  <a:srgbClr val="7030A0"/>
                </a:solidFill>
              </a:rPr>
              <a:t>এখানে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পাহারের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মতো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মহান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হবার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কথা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বলা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হয়েছে</a:t>
            </a:r>
            <a:r>
              <a:rPr lang="en-US" sz="2800" dirty="0" smtClean="0">
                <a:solidFill>
                  <a:srgbClr val="7030A0"/>
                </a:solidFill>
              </a:rPr>
              <a:t>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2585" y="2151589"/>
            <a:ext cx="2485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পাষাণ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=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7290" y="2215937"/>
            <a:ext cx="184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পাথর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7735" y="1369627"/>
            <a:ext cx="282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শ্যাম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বনানী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=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7290" y="1422160"/>
            <a:ext cx="2421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বন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972" y="354166"/>
            <a:ext cx="11294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আজকরে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টিকা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3200" b="1" dirty="0">
              <a:ln/>
              <a:solidFill>
                <a:srgbClr val="0070C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278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2861" y="763675"/>
            <a:ext cx="5777802" cy="7837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4255" y="4963886"/>
            <a:ext cx="10530673" cy="653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আমি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 শিক্ষণীয়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79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4-Point Star 3"/>
          <p:cNvSpPr/>
          <p:nvPr/>
        </p:nvSpPr>
        <p:spPr>
          <a:xfrm>
            <a:off x="2806615" y="241895"/>
            <a:ext cx="4842810" cy="961067"/>
          </a:xfrm>
          <a:prstGeom prst="star24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IN" sz="40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679" y="1411446"/>
            <a:ext cx="8693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সুনির্মল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1679" y="4010510"/>
            <a:ext cx="809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4982" y="2019826"/>
            <a:ext cx="333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- ১৯০২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0011" y="2594133"/>
            <a:ext cx="7701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সুনির্মল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806614" y="3333466"/>
            <a:ext cx="62987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পশ্চিমবঙ্গের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বিহারে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7192" y="4691383"/>
            <a:ext cx="39932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96980" y="5272329"/>
            <a:ext cx="6052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bn-IN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বরণ 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১৯৫৭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7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643" y="1593410"/>
            <a:ext cx="10057027" cy="35851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24-Point Star 4"/>
          <p:cNvSpPr/>
          <p:nvPr/>
        </p:nvSpPr>
        <p:spPr>
          <a:xfrm>
            <a:off x="199834" y="526147"/>
            <a:ext cx="4842810" cy="961067"/>
          </a:xfrm>
          <a:prstGeom prst="star24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b="1" dirty="0" smtClean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834" y="5534561"/>
            <a:ext cx="11727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সৎ ও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নিষ্ঠাবান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লেখে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2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999" y="5371533"/>
            <a:ext cx="7375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900" y="1155560"/>
            <a:ext cx="6772269" cy="38285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609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2678" y="381281"/>
            <a:ext cx="1813317" cy="830997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cap="none" spc="0" dirty="0" err="1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73635" y="1930982"/>
            <a:ext cx="0" cy="464343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85995" y="5107176"/>
            <a:ext cx="49126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সপ্তবর্ণা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384" y="1828800"/>
            <a:ext cx="2798824" cy="2860895"/>
          </a:xfrm>
          <a:prstGeom prst="rect">
            <a:avLst/>
          </a:prstGeom>
        </p:spPr>
      </p:pic>
      <p:sp>
        <p:nvSpPr>
          <p:cNvPr id="10" name="Snip Single Corner Rectangle 9"/>
          <p:cNvSpPr/>
          <p:nvPr/>
        </p:nvSpPr>
        <p:spPr>
          <a:xfrm>
            <a:off x="189698" y="1828800"/>
            <a:ext cx="5746830" cy="4745620"/>
          </a:xfrm>
          <a:prstGeom prst="snip1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32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মোঃ 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নজরুল ইসলাম </a:t>
            </a:r>
            <a:r>
              <a:rPr lang="en-US" sz="32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endParaRPr lang="en-US" sz="3200" b="1" i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r>
              <a:rPr lang="bn-BD" sz="28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সিনিয়র </a:t>
            </a:r>
            <a:r>
              <a:rPr lang="bn-BD" sz="28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শিক্ষক</a:t>
            </a:r>
            <a:r>
              <a:rPr lang="en-US" sz="28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(</a:t>
            </a:r>
            <a:r>
              <a:rPr lang="en-US" sz="2800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আইসিটি</a:t>
            </a:r>
            <a:r>
              <a:rPr lang="en-US" sz="28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)</a:t>
            </a:r>
            <a:endParaRPr lang="bn-BD" sz="32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কিসামত হারাটী </a:t>
            </a:r>
            <a:r>
              <a:rPr lang="en-US" sz="2400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ডি.এস.আই</a:t>
            </a:r>
            <a:r>
              <a:rPr lang="en-US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2400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দাখিল</a:t>
            </a:r>
            <a:r>
              <a:rPr lang="en-US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2400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মাদ্রাসা</a:t>
            </a:r>
            <a:r>
              <a:rPr lang="en-US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সদর</a:t>
            </a:r>
            <a:r>
              <a:rPr lang="en-US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, </a:t>
            </a:r>
            <a:r>
              <a:rPr lang="en-US" sz="2400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লালমনিরহাট</a:t>
            </a:r>
            <a:r>
              <a:rPr lang="en-US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।  </a:t>
            </a:r>
            <a:endParaRPr lang="en-US" sz="44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মোবাইল</a:t>
            </a:r>
            <a:r>
              <a:rPr lang="en-US" sz="20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- </a:t>
            </a:r>
            <a:r>
              <a:rPr lang="en-US" sz="28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0171৪৫৫৯৬৪১ </a:t>
            </a:r>
            <a:endParaRPr lang="en-US" sz="28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ই-</a:t>
            </a:r>
            <a:r>
              <a:rPr lang="en-US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মেইল</a:t>
            </a:r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 - </a:t>
            </a:r>
            <a:r>
              <a:rPr lang="en-US" sz="3200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  <a:hlinkClick r:id="rId3"/>
              </a:rPr>
              <a:t>nazrul693105@gmail.com</a:t>
            </a:r>
            <a:r>
              <a:rPr lang="en-US" sz="32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endParaRPr lang="en-US" sz="32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02899" y="2008318"/>
            <a:ext cx="1752601" cy="16002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8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084" y="416689"/>
            <a:ext cx="503498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02" y="1551095"/>
            <a:ext cx="3680502" cy="27603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52" y="3350870"/>
            <a:ext cx="3943392" cy="2760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187" y="1403294"/>
            <a:ext cx="3680502" cy="276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7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6321" y="567035"/>
            <a:ext cx="3207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54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6909" y="2249883"/>
            <a:ext cx="348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 smtClean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5400" b="1" cap="none" spc="0" dirty="0" smtClean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আমি </a:t>
            </a:r>
            <a:r>
              <a:rPr lang="en-US" sz="5400" b="1" cap="none" spc="0" dirty="0" err="1" smtClean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5400" b="1" cap="none" spc="0" dirty="0">
              <a:ln w="57150"/>
              <a:solidFill>
                <a:srgbClr val="0070C0"/>
              </a:solidFill>
              <a:effectLst>
                <a:glow rad="228600">
                  <a:srgbClr val="7030A0">
                    <a:alpha val="40000"/>
                  </a:srgb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4734" y="3101734"/>
            <a:ext cx="21034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err="1" smtClean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সুনির্মল</a:t>
            </a:r>
            <a:r>
              <a:rPr lang="en-US" sz="4400" b="1" cap="none" spc="0" dirty="0" smtClean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 smtClean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endParaRPr lang="en-US" sz="4400" b="1" cap="none" spc="0" dirty="0">
              <a:ln w="57150"/>
              <a:solidFill>
                <a:srgbClr val="0070C0"/>
              </a:solidFill>
              <a:effectLst>
                <a:glow rad="228600">
                  <a:srgbClr val="7030A0">
                    <a:alpha val="40000"/>
                  </a:srgbClr>
                </a:glo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7" r="30308"/>
          <a:stretch/>
        </p:blipFill>
        <p:spPr>
          <a:xfrm>
            <a:off x="8738728" y="2906838"/>
            <a:ext cx="2912012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492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5971" y="709910"/>
            <a:ext cx="19143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4414836" y="542926"/>
            <a:ext cx="3014663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57469" y="1990846"/>
            <a:ext cx="55442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পাঠ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940158" y="1838622"/>
            <a:ext cx="5761585" cy="891699"/>
          </a:xfrm>
          <a:prstGeom prst="wedgeRoundRectCallout">
            <a:avLst>
              <a:gd name="adj1" fmla="val -20363"/>
              <a:gd name="adj2" fmla="val 10694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2988" y="3253170"/>
            <a:ext cx="935831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14338" indent="-514338" algn="just"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FontTx/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FontTx/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6269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/>
      <p:bldP spid="10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893092" y="1783740"/>
            <a:ext cx="2500313" cy="18507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2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21661" y="2782406"/>
            <a:ext cx="968504" cy="4585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382370" y="3900499"/>
            <a:ext cx="3590364" cy="2511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sz="2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94802" y="4205543"/>
            <a:ext cx="1047147" cy="5142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986337" y="340234"/>
            <a:ext cx="2500313" cy="18010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2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সুনির্মল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258628" y="2154960"/>
            <a:ext cx="28575" cy="5541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932676" y="4199546"/>
            <a:ext cx="598936" cy="364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303904" y="3981692"/>
            <a:ext cx="2971800" cy="26506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endParaRPr lang="en-US" sz="2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ছানাবড়া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হুলস্থুল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পাততাড়ি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1449" y="2546431"/>
            <a:ext cx="960698" cy="5324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888521" y="937549"/>
            <a:ext cx="2824303" cy="23265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১৯৫৭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7" r="30308"/>
          <a:stretch/>
        </p:blipFill>
        <p:spPr>
          <a:xfrm>
            <a:off x="5515566" y="2812648"/>
            <a:ext cx="1448681" cy="18650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149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3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61515" y="605681"/>
            <a:ext cx="21210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3473129" y="307966"/>
            <a:ext cx="4164800" cy="1340530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9059">
            <a:off x="8427444" y="199763"/>
            <a:ext cx="3177687" cy="21184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764405" y="2080622"/>
            <a:ext cx="786899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আকাশ আমায় শিক্ষা দিল 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উদার হতে ভাই রে, 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কর্মী হবার মন্ত্র আমি 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বায়ুর কাছে পাই রে। 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পাহাড় শিখায় তাহার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হই যেন ভাই মৌন-মহান, 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খোলা মাঠের উপদেশে- 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দিল-খোলা হই তাই রে। </a:t>
            </a:r>
            <a:endParaRPr lang="en-US" sz="36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8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343" y="888643"/>
            <a:ext cx="889930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সূর্য আমায় মন্ত্রণা দেয় </a:t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আপন তেজে জ্বলতে, </a:t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চাঁদ শিখাল হাসতে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মিঠে</a:t>
            </a:r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মধুর কথা বলতে। </a:t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ইঙ্গিতে তার শিখায় সাগর- </a:t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অন্তর হোক রত্ন-আকর; </a:t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নদীর কাছে শিক্ষা পেলাম </a:t>
            </a:r>
            <a:b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আপন বেগে চলতে। </a:t>
            </a:r>
            <a:endParaRPr lang="en-US" sz="40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4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4407" y="1530583"/>
            <a:ext cx="744947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কাছে সহিষ্ণুতা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পেলাম আমি শিক্ষা,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আপন কাজে কঠোর হতে </a:t>
            </a:r>
            <a:b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পাষান দিল দীক্ষা। </a:t>
            </a:r>
            <a:endParaRPr lang="en-US" sz="48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266</Words>
  <Application>Microsoft Office PowerPoint</Application>
  <PresentationFormat>Widescreen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Nazrul Islam</dc:creator>
  <cp:lastModifiedBy>Md Nazrul Islam</cp:lastModifiedBy>
  <cp:revision>13</cp:revision>
  <dcterms:created xsi:type="dcterms:W3CDTF">2021-09-29T13:27:27Z</dcterms:created>
  <dcterms:modified xsi:type="dcterms:W3CDTF">2021-09-29T14:02:39Z</dcterms:modified>
</cp:coreProperties>
</file>