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5" r:id="rId4"/>
    <p:sldId id="288" r:id="rId5"/>
    <p:sldId id="284" r:id="rId6"/>
    <p:sldId id="290" r:id="rId7"/>
    <p:sldId id="291" r:id="rId8"/>
    <p:sldId id="292" r:id="rId9"/>
    <p:sldId id="266" r:id="rId10"/>
    <p:sldId id="267" r:id="rId11"/>
    <p:sldId id="263" r:id="rId12"/>
    <p:sldId id="264" r:id="rId13"/>
    <p:sldId id="265" r:id="rId14"/>
    <p:sldId id="28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02" y="4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FBEEB-6E3E-484D-A3C9-BBF08DF9D244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245133-B878-4CE0-A8B6-59E852A06818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C1695E-24C7-419A-8696-38ACBE05F99C}" type="parTrans" cxnId="{8EBA6F8F-5D6E-4C08-856E-9FC73ADF82C7}">
      <dgm:prSet/>
      <dgm:spPr/>
      <dgm:t>
        <a:bodyPr/>
        <a:lstStyle/>
        <a:p>
          <a:endParaRPr lang="en-US"/>
        </a:p>
      </dgm:t>
    </dgm:pt>
    <dgm:pt modelId="{18C86D99-DC49-4A39-B438-8FC0FF73781B}" type="sibTrans" cxnId="{8EBA6F8F-5D6E-4C08-856E-9FC73ADF82C7}">
      <dgm:prSet/>
      <dgm:spPr/>
      <dgm:t>
        <a:bodyPr/>
        <a:lstStyle/>
        <a:p>
          <a:endParaRPr lang="en-US"/>
        </a:p>
      </dgm:t>
    </dgm:pt>
    <dgm:pt modelId="{04D1ABBE-4D59-4BA4-9EA3-78077ABC902A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চলাফেরার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665B0-0691-4401-ACB3-F9D5DEC76307}" type="parTrans" cxnId="{9B3761FC-8897-4C11-A053-5B7E14599EB2}">
      <dgm:prSet/>
      <dgm:spPr/>
      <dgm:t>
        <a:bodyPr/>
        <a:lstStyle/>
        <a:p>
          <a:endParaRPr lang="en-US"/>
        </a:p>
      </dgm:t>
    </dgm:pt>
    <dgm:pt modelId="{E8880807-537E-48FD-8772-D885198B2618}" type="sibTrans" cxnId="{9B3761FC-8897-4C11-A053-5B7E14599EB2}">
      <dgm:prSet/>
      <dgm:spPr/>
      <dgm:t>
        <a:bodyPr/>
        <a:lstStyle/>
        <a:p>
          <a:endParaRPr lang="en-US"/>
        </a:p>
      </dgm:t>
    </dgm:pt>
    <dgm:pt modelId="{6AF6747E-05FD-403F-A13C-26333C25D40C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ধর্ম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95B04-70F2-4D61-8A67-C89B131AD3F2}" type="parTrans" cxnId="{3FB36038-7272-4F6D-9495-EEC29201EA90}">
      <dgm:prSet/>
      <dgm:spPr/>
      <dgm:t>
        <a:bodyPr/>
        <a:lstStyle/>
        <a:p>
          <a:endParaRPr lang="en-US"/>
        </a:p>
      </dgm:t>
    </dgm:pt>
    <dgm:pt modelId="{EBBBC21A-4312-48CF-B9F0-36B1274FC7F7}" type="sibTrans" cxnId="{3FB36038-7272-4F6D-9495-EEC29201EA90}">
      <dgm:prSet/>
      <dgm:spPr/>
      <dgm:t>
        <a:bodyPr/>
        <a:lstStyle/>
        <a:p>
          <a:endParaRPr lang="en-US"/>
        </a:p>
      </dgm:t>
    </dgm:pt>
    <dgm:pt modelId="{0032DB9C-48B6-4800-987C-00B85A4C806F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D57544-2802-48B1-907C-BA0B74C7C0F5}" type="parTrans" cxnId="{42233DD7-1CA1-4CEC-9C54-72A61C6F20DE}">
      <dgm:prSet/>
      <dgm:spPr/>
      <dgm:t>
        <a:bodyPr/>
        <a:lstStyle/>
        <a:p>
          <a:endParaRPr lang="en-US"/>
        </a:p>
      </dgm:t>
    </dgm:pt>
    <dgm:pt modelId="{F5C569BB-FE00-4E24-8DF4-13A6DF2CE3C4}" type="sibTrans" cxnId="{42233DD7-1CA1-4CEC-9C54-72A61C6F20DE}">
      <dgm:prSet/>
      <dgm:spPr/>
      <dgm:t>
        <a:bodyPr/>
        <a:lstStyle/>
        <a:p>
          <a:endParaRPr lang="en-US"/>
        </a:p>
      </dgm:t>
    </dgm:pt>
    <dgm:pt modelId="{5F3EA5AC-E9F7-4495-B8D5-F9CFD06FDDFA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বেঁচে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6AA49D-F7F3-49BF-8B31-09B107F1861E}" type="sibTrans" cxnId="{4205573A-9506-4309-B6AE-339FBCC1C058}">
      <dgm:prSet/>
      <dgm:spPr/>
      <dgm:t>
        <a:bodyPr/>
        <a:lstStyle/>
        <a:p>
          <a:endParaRPr lang="en-US"/>
        </a:p>
      </dgm:t>
    </dgm:pt>
    <dgm:pt modelId="{C3893F76-FC7A-4F9D-B1CD-F1DEBA997FD4}" type="parTrans" cxnId="{4205573A-9506-4309-B6AE-339FBCC1C058}">
      <dgm:prSet/>
      <dgm:spPr/>
      <dgm:t>
        <a:bodyPr/>
        <a:lstStyle/>
        <a:p>
          <a:endParaRPr lang="en-US"/>
        </a:p>
      </dgm:t>
    </dgm:pt>
    <dgm:pt modelId="{6699803C-6000-43EC-910A-7E162BCCD38E}" type="pres">
      <dgm:prSet presAssocID="{294FBEEB-6E3E-484D-A3C9-BBF08DF9D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29384D-3154-41B9-AECF-43111C1745DB}" type="pres">
      <dgm:prSet presAssocID="{5F3EA5AC-E9F7-4495-B8D5-F9CFD06FDDFA}" presName="node" presStyleLbl="node1" presStyleIdx="0" presStyleCnt="5" custScaleX="124484" custScaleY="95291" custRadScaleRad="96621" custRadScaleInc="-2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A10EF-C67E-4AF6-BC22-4CF970D5D7BD}" type="pres">
      <dgm:prSet presAssocID="{5F3EA5AC-E9F7-4495-B8D5-F9CFD06FDDFA}" presName="spNode" presStyleCnt="0"/>
      <dgm:spPr/>
    </dgm:pt>
    <dgm:pt modelId="{243E8209-FF87-4D46-B9D2-3564DFECCCC0}" type="pres">
      <dgm:prSet presAssocID="{B66AA49D-F7F3-49BF-8B31-09B107F1861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7F456CB-AC79-4DEF-A9AA-122346AD54B1}" type="pres">
      <dgm:prSet presAssocID="{55245133-B878-4CE0-A8B6-59E852A06818}" presName="node" presStyleLbl="node1" presStyleIdx="1" presStyleCnt="5" custScaleX="116488" custScaleY="111079" custRadScaleRad="108081" custRadScaleInc="-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8FB26-0E12-42F5-AA87-EBD15ADA22E7}" type="pres">
      <dgm:prSet presAssocID="{55245133-B878-4CE0-A8B6-59E852A06818}" presName="spNode" presStyleCnt="0"/>
      <dgm:spPr/>
    </dgm:pt>
    <dgm:pt modelId="{F3193746-046A-42F3-BB85-665C6919AA79}" type="pres">
      <dgm:prSet presAssocID="{18C86D99-DC49-4A39-B438-8FC0FF7378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5EB67C0-FAEF-4C6C-9ECC-BDA4B8F3C381}" type="pres">
      <dgm:prSet presAssocID="{04D1ABBE-4D59-4BA4-9EA3-78077ABC902A}" presName="node" presStyleLbl="node1" presStyleIdx="2" presStyleCnt="5" custScaleX="118597" custScaleY="111691" custRadScaleRad="104666" custRadScaleInc="-6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52AD3-7716-4648-BCC7-768AB821BDD7}" type="pres">
      <dgm:prSet presAssocID="{04D1ABBE-4D59-4BA4-9EA3-78077ABC902A}" presName="spNode" presStyleCnt="0"/>
      <dgm:spPr/>
    </dgm:pt>
    <dgm:pt modelId="{EB876B91-D636-4302-884B-1F199273EE7C}" type="pres">
      <dgm:prSet presAssocID="{E8880807-537E-48FD-8772-D885198B261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AFC5585-C3B4-4F65-AEAC-EB0CCD212D2A}" type="pres">
      <dgm:prSet presAssocID="{6AF6747E-05FD-403F-A13C-26333C25D40C}" presName="node" presStyleLbl="node1" presStyleIdx="3" presStyleCnt="5" custScaleX="128157" custScaleY="104883" custRadScaleRad="100126" custRadScaleInc="-1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E6EDF-4C44-4F1F-9831-6DA946F7DF66}" type="pres">
      <dgm:prSet presAssocID="{6AF6747E-05FD-403F-A13C-26333C25D40C}" presName="spNode" presStyleCnt="0"/>
      <dgm:spPr/>
    </dgm:pt>
    <dgm:pt modelId="{8E5EA22F-987A-48AF-87C1-74D7CD79516D}" type="pres">
      <dgm:prSet presAssocID="{EBBBC21A-4312-48CF-B9F0-36B1274FC7F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E5C87C4-42FF-44B0-B19B-03DDEBC9F231}" type="pres">
      <dgm:prSet presAssocID="{0032DB9C-48B6-4800-987C-00B85A4C806F}" presName="node" presStyleLbl="node1" presStyleIdx="4" presStyleCnt="5" custScaleX="120415" custScaleY="127172" custRadScaleRad="99310" custRadScaleInc="9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DFEF1-7D06-4140-9192-AC856F55DEC2}" type="pres">
      <dgm:prSet presAssocID="{0032DB9C-48B6-4800-987C-00B85A4C806F}" presName="spNode" presStyleCnt="0"/>
      <dgm:spPr/>
    </dgm:pt>
    <dgm:pt modelId="{D2E64A52-5726-4917-80E9-62DF1CCBEEE9}" type="pres">
      <dgm:prSet presAssocID="{F5C569BB-FE00-4E24-8DF4-13A6DF2CE3C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CEBAC65-3E59-4634-AE46-479880238D73}" type="presOf" srcId="{B66AA49D-F7F3-49BF-8B31-09B107F1861E}" destId="{243E8209-FF87-4D46-B9D2-3564DFECCCC0}" srcOrd="0" destOrd="0" presId="urn:microsoft.com/office/officeart/2005/8/layout/cycle5"/>
    <dgm:cxn modelId="{8EBA6F8F-5D6E-4C08-856E-9FC73ADF82C7}" srcId="{294FBEEB-6E3E-484D-A3C9-BBF08DF9D244}" destId="{55245133-B878-4CE0-A8B6-59E852A06818}" srcOrd="1" destOrd="0" parTransId="{55C1695E-24C7-419A-8696-38ACBE05F99C}" sibTransId="{18C86D99-DC49-4A39-B438-8FC0FF73781B}"/>
    <dgm:cxn modelId="{8AFC9534-9D30-4C6A-A72D-648DCBA952EB}" type="presOf" srcId="{0032DB9C-48B6-4800-987C-00B85A4C806F}" destId="{4E5C87C4-42FF-44B0-B19B-03DDEBC9F231}" srcOrd="0" destOrd="0" presId="urn:microsoft.com/office/officeart/2005/8/layout/cycle5"/>
    <dgm:cxn modelId="{EB3D7E2A-775D-4AC5-BDBA-0407A70CDD0A}" type="presOf" srcId="{55245133-B878-4CE0-A8B6-59E852A06818}" destId="{A7F456CB-AC79-4DEF-A9AA-122346AD54B1}" srcOrd="0" destOrd="0" presId="urn:microsoft.com/office/officeart/2005/8/layout/cycle5"/>
    <dgm:cxn modelId="{314485AE-427B-41AA-AE38-23570F56BCCA}" type="presOf" srcId="{6AF6747E-05FD-403F-A13C-26333C25D40C}" destId="{3AFC5585-C3B4-4F65-AEAC-EB0CCD212D2A}" srcOrd="0" destOrd="0" presId="urn:microsoft.com/office/officeart/2005/8/layout/cycle5"/>
    <dgm:cxn modelId="{80CEC9B2-AD34-4E9B-8705-834AA991321A}" type="presOf" srcId="{EBBBC21A-4312-48CF-B9F0-36B1274FC7F7}" destId="{8E5EA22F-987A-48AF-87C1-74D7CD79516D}" srcOrd="0" destOrd="0" presId="urn:microsoft.com/office/officeart/2005/8/layout/cycle5"/>
    <dgm:cxn modelId="{42233DD7-1CA1-4CEC-9C54-72A61C6F20DE}" srcId="{294FBEEB-6E3E-484D-A3C9-BBF08DF9D244}" destId="{0032DB9C-48B6-4800-987C-00B85A4C806F}" srcOrd="4" destOrd="0" parTransId="{8AD57544-2802-48B1-907C-BA0B74C7C0F5}" sibTransId="{F5C569BB-FE00-4E24-8DF4-13A6DF2CE3C4}"/>
    <dgm:cxn modelId="{AD1FF656-E0DB-48DE-AE1A-6701FE1C81C7}" type="presOf" srcId="{E8880807-537E-48FD-8772-D885198B2618}" destId="{EB876B91-D636-4302-884B-1F199273EE7C}" srcOrd="0" destOrd="0" presId="urn:microsoft.com/office/officeart/2005/8/layout/cycle5"/>
    <dgm:cxn modelId="{18091176-384D-4F03-A7B1-AE9C764208B7}" type="presOf" srcId="{18C86D99-DC49-4A39-B438-8FC0FF73781B}" destId="{F3193746-046A-42F3-BB85-665C6919AA79}" srcOrd="0" destOrd="0" presId="urn:microsoft.com/office/officeart/2005/8/layout/cycle5"/>
    <dgm:cxn modelId="{10EF8A9A-5EBC-4E53-94E2-14BF51F202BD}" type="presOf" srcId="{5F3EA5AC-E9F7-4495-B8D5-F9CFD06FDDFA}" destId="{A129384D-3154-41B9-AECF-43111C1745DB}" srcOrd="0" destOrd="0" presId="urn:microsoft.com/office/officeart/2005/8/layout/cycle5"/>
    <dgm:cxn modelId="{592CEED6-FAD3-45C5-AD80-BC70FD01B0AC}" type="presOf" srcId="{04D1ABBE-4D59-4BA4-9EA3-78077ABC902A}" destId="{C5EB67C0-FAEF-4C6C-9ECC-BDA4B8F3C381}" srcOrd="0" destOrd="0" presId="urn:microsoft.com/office/officeart/2005/8/layout/cycle5"/>
    <dgm:cxn modelId="{4205573A-9506-4309-B6AE-339FBCC1C058}" srcId="{294FBEEB-6E3E-484D-A3C9-BBF08DF9D244}" destId="{5F3EA5AC-E9F7-4495-B8D5-F9CFD06FDDFA}" srcOrd="0" destOrd="0" parTransId="{C3893F76-FC7A-4F9D-B1CD-F1DEBA997FD4}" sibTransId="{B66AA49D-F7F3-49BF-8B31-09B107F1861E}"/>
    <dgm:cxn modelId="{A9741637-1E11-4196-AA11-571C56D50CFC}" type="presOf" srcId="{F5C569BB-FE00-4E24-8DF4-13A6DF2CE3C4}" destId="{D2E64A52-5726-4917-80E9-62DF1CCBEEE9}" srcOrd="0" destOrd="0" presId="urn:microsoft.com/office/officeart/2005/8/layout/cycle5"/>
    <dgm:cxn modelId="{9B3761FC-8897-4C11-A053-5B7E14599EB2}" srcId="{294FBEEB-6E3E-484D-A3C9-BBF08DF9D244}" destId="{04D1ABBE-4D59-4BA4-9EA3-78077ABC902A}" srcOrd="2" destOrd="0" parTransId="{69D665B0-0691-4401-ACB3-F9D5DEC76307}" sibTransId="{E8880807-537E-48FD-8772-D885198B2618}"/>
    <dgm:cxn modelId="{3FB36038-7272-4F6D-9495-EEC29201EA90}" srcId="{294FBEEB-6E3E-484D-A3C9-BBF08DF9D244}" destId="{6AF6747E-05FD-403F-A13C-26333C25D40C}" srcOrd="3" destOrd="0" parTransId="{EF495B04-70F2-4D61-8A67-C89B131AD3F2}" sibTransId="{EBBBC21A-4312-48CF-B9F0-36B1274FC7F7}"/>
    <dgm:cxn modelId="{BBA446CD-D4B0-4FF1-82AF-0C689404C2DD}" type="presOf" srcId="{294FBEEB-6E3E-484D-A3C9-BBF08DF9D244}" destId="{6699803C-6000-43EC-910A-7E162BCCD38E}" srcOrd="0" destOrd="0" presId="urn:microsoft.com/office/officeart/2005/8/layout/cycle5"/>
    <dgm:cxn modelId="{659A69FE-2586-4B1B-9208-9162246E67F2}" type="presParOf" srcId="{6699803C-6000-43EC-910A-7E162BCCD38E}" destId="{A129384D-3154-41B9-AECF-43111C1745DB}" srcOrd="0" destOrd="0" presId="urn:microsoft.com/office/officeart/2005/8/layout/cycle5"/>
    <dgm:cxn modelId="{435063CD-9BF5-4659-88DD-8EF5C357188F}" type="presParOf" srcId="{6699803C-6000-43EC-910A-7E162BCCD38E}" destId="{016A10EF-C67E-4AF6-BC22-4CF970D5D7BD}" srcOrd="1" destOrd="0" presId="urn:microsoft.com/office/officeart/2005/8/layout/cycle5"/>
    <dgm:cxn modelId="{CDCFEC3A-74A3-4246-A984-7B3D3CBDDD19}" type="presParOf" srcId="{6699803C-6000-43EC-910A-7E162BCCD38E}" destId="{243E8209-FF87-4D46-B9D2-3564DFECCCC0}" srcOrd="2" destOrd="0" presId="urn:microsoft.com/office/officeart/2005/8/layout/cycle5"/>
    <dgm:cxn modelId="{59EBAAC1-B073-4F14-BACE-8B3B7121B8F7}" type="presParOf" srcId="{6699803C-6000-43EC-910A-7E162BCCD38E}" destId="{A7F456CB-AC79-4DEF-A9AA-122346AD54B1}" srcOrd="3" destOrd="0" presId="urn:microsoft.com/office/officeart/2005/8/layout/cycle5"/>
    <dgm:cxn modelId="{A61FD39E-0FE5-478E-A3BC-B758736FBF23}" type="presParOf" srcId="{6699803C-6000-43EC-910A-7E162BCCD38E}" destId="{29E8FB26-0E12-42F5-AA87-EBD15ADA22E7}" srcOrd="4" destOrd="0" presId="urn:microsoft.com/office/officeart/2005/8/layout/cycle5"/>
    <dgm:cxn modelId="{49A096DE-0CB5-40C0-AD7E-5E4D69BC7CC0}" type="presParOf" srcId="{6699803C-6000-43EC-910A-7E162BCCD38E}" destId="{F3193746-046A-42F3-BB85-665C6919AA79}" srcOrd="5" destOrd="0" presId="urn:microsoft.com/office/officeart/2005/8/layout/cycle5"/>
    <dgm:cxn modelId="{72E98D31-E63B-4A3B-8031-BEB97786E3D2}" type="presParOf" srcId="{6699803C-6000-43EC-910A-7E162BCCD38E}" destId="{C5EB67C0-FAEF-4C6C-9ECC-BDA4B8F3C381}" srcOrd="6" destOrd="0" presId="urn:microsoft.com/office/officeart/2005/8/layout/cycle5"/>
    <dgm:cxn modelId="{30A627D3-6ECA-4F9F-8989-2CBD99DD7272}" type="presParOf" srcId="{6699803C-6000-43EC-910A-7E162BCCD38E}" destId="{0F552AD3-7716-4648-BCC7-768AB821BDD7}" srcOrd="7" destOrd="0" presId="urn:microsoft.com/office/officeart/2005/8/layout/cycle5"/>
    <dgm:cxn modelId="{59AAC4BF-F5E9-4C05-B7A6-BC1C33D3BB56}" type="presParOf" srcId="{6699803C-6000-43EC-910A-7E162BCCD38E}" destId="{EB876B91-D636-4302-884B-1F199273EE7C}" srcOrd="8" destOrd="0" presId="urn:microsoft.com/office/officeart/2005/8/layout/cycle5"/>
    <dgm:cxn modelId="{E0D88857-2FD7-4278-B47A-E490C004E957}" type="presParOf" srcId="{6699803C-6000-43EC-910A-7E162BCCD38E}" destId="{3AFC5585-C3B4-4F65-AEAC-EB0CCD212D2A}" srcOrd="9" destOrd="0" presId="urn:microsoft.com/office/officeart/2005/8/layout/cycle5"/>
    <dgm:cxn modelId="{08D66F0F-3C7E-4279-B146-16E9583216AE}" type="presParOf" srcId="{6699803C-6000-43EC-910A-7E162BCCD38E}" destId="{777E6EDF-4C44-4F1F-9831-6DA946F7DF66}" srcOrd="10" destOrd="0" presId="urn:microsoft.com/office/officeart/2005/8/layout/cycle5"/>
    <dgm:cxn modelId="{58EAEED8-D092-44CF-9403-80FF7D8567AA}" type="presParOf" srcId="{6699803C-6000-43EC-910A-7E162BCCD38E}" destId="{8E5EA22F-987A-48AF-87C1-74D7CD79516D}" srcOrd="11" destOrd="0" presId="urn:microsoft.com/office/officeart/2005/8/layout/cycle5"/>
    <dgm:cxn modelId="{B8186264-765F-480A-B7EA-BB0E5904B770}" type="presParOf" srcId="{6699803C-6000-43EC-910A-7E162BCCD38E}" destId="{4E5C87C4-42FF-44B0-B19B-03DDEBC9F231}" srcOrd="12" destOrd="0" presId="urn:microsoft.com/office/officeart/2005/8/layout/cycle5"/>
    <dgm:cxn modelId="{702A7FCF-F507-4F36-BCA9-621066DBBD2C}" type="presParOf" srcId="{6699803C-6000-43EC-910A-7E162BCCD38E}" destId="{0A6DFEF1-7D06-4140-9192-AC856F55DEC2}" srcOrd="13" destOrd="0" presId="urn:microsoft.com/office/officeart/2005/8/layout/cycle5"/>
    <dgm:cxn modelId="{803BAE23-50D0-4255-8DEB-36AD16CED61B}" type="presParOf" srcId="{6699803C-6000-43EC-910A-7E162BCCD38E}" destId="{D2E64A52-5726-4917-80E9-62DF1CCBEEE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384D-3154-41B9-AECF-43111C1745DB}">
      <dsp:nvSpPr>
        <dsp:cNvPr id="0" name=""/>
        <dsp:cNvSpPr/>
      </dsp:nvSpPr>
      <dsp:spPr>
        <a:xfrm>
          <a:off x="3670627" y="97196"/>
          <a:ext cx="2306187" cy="11474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বেঁচে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6643" y="153212"/>
        <a:ext cx="2194155" cy="1035451"/>
      </dsp:txXfrm>
    </dsp:sp>
    <dsp:sp modelId="{243E8209-FF87-4D46-B9D2-3564DFECCCC0}">
      <dsp:nvSpPr>
        <dsp:cNvPr id="0" name=""/>
        <dsp:cNvSpPr/>
      </dsp:nvSpPr>
      <dsp:spPr>
        <a:xfrm>
          <a:off x="3009617" y="898469"/>
          <a:ext cx="4812671" cy="4812671"/>
        </a:xfrm>
        <a:custGeom>
          <a:avLst/>
          <a:gdLst/>
          <a:ahLst/>
          <a:cxnLst/>
          <a:rect l="0" t="0" r="0" b="0"/>
          <a:pathLst>
            <a:path>
              <a:moveTo>
                <a:pt x="3168560" y="123910"/>
              </a:moveTo>
              <a:arcTo wR="2406335" hR="2406335" stAng="17308017" swAng="91003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56CB-AC79-4DEF-A9AA-122346AD54B1}">
      <dsp:nvSpPr>
        <dsp:cNvPr id="0" name=""/>
        <dsp:cNvSpPr/>
      </dsp:nvSpPr>
      <dsp:spPr>
        <a:xfrm>
          <a:off x="6205556" y="1424800"/>
          <a:ext cx="2158054" cy="13376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0852" y="1490096"/>
        <a:ext cx="2027462" cy="1207008"/>
      </dsp:txXfrm>
    </dsp:sp>
    <dsp:sp modelId="{F3193746-046A-42F3-BB85-665C6919AA79}">
      <dsp:nvSpPr>
        <dsp:cNvPr id="0" name=""/>
        <dsp:cNvSpPr/>
      </dsp:nvSpPr>
      <dsp:spPr>
        <a:xfrm>
          <a:off x="2625912" y="475767"/>
          <a:ext cx="4812671" cy="4812671"/>
        </a:xfrm>
        <a:custGeom>
          <a:avLst/>
          <a:gdLst/>
          <a:ahLst/>
          <a:cxnLst/>
          <a:rect l="0" t="0" r="0" b="0"/>
          <a:pathLst>
            <a:path>
              <a:moveTo>
                <a:pt x="4804357" y="2606199"/>
              </a:moveTo>
              <a:arcTo wR="2406335" hR="2406335" stAng="21885859" swAng="1415106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B67C0-FAEF-4C6C-9ECC-BDA4B8F3C381}">
      <dsp:nvSpPr>
        <dsp:cNvPr id="0" name=""/>
        <dsp:cNvSpPr/>
      </dsp:nvSpPr>
      <dsp:spPr>
        <a:xfrm>
          <a:off x="5281801" y="4295326"/>
          <a:ext cx="2197125" cy="134497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চলাফেরার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7457" y="4360982"/>
        <a:ext cx="2065813" cy="1213658"/>
      </dsp:txXfrm>
    </dsp:sp>
    <dsp:sp modelId="{EB876B91-D636-4302-884B-1F199273EE7C}">
      <dsp:nvSpPr>
        <dsp:cNvPr id="0" name=""/>
        <dsp:cNvSpPr/>
      </dsp:nvSpPr>
      <dsp:spPr>
        <a:xfrm>
          <a:off x="2772447" y="645975"/>
          <a:ext cx="4812671" cy="4812671"/>
        </a:xfrm>
        <a:custGeom>
          <a:avLst/>
          <a:gdLst/>
          <a:ahLst/>
          <a:cxnLst/>
          <a:rect l="0" t="0" r="0" b="0"/>
          <a:pathLst>
            <a:path>
              <a:moveTo>
                <a:pt x="2378955" y="4812515"/>
              </a:moveTo>
              <a:arcTo wR="2406335" hR="2406335" stAng="5439117" swAng="561886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C5585-C3B4-4F65-AEAC-EB0CCD212D2A}">
      <dsp:nvSpPr>
        <dsp:cNvPr id="0" name=""/>
        <dsp:cNvSpPr/>
      </dsp:nvSpPr>
      <dsp:spPr>
        <a:xfrm>
          <a:off x="2258236" y="4325278"/>
          <a:ext cx="2374233" cy="126298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ধর্ম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9890" y="4386932"/>
        <a:ext cx="2250925" cy="1139681"/>
      </dsp:txXfrm>
    </dsp:sp>
    <dsp:sp modelId="{8E5EA22F-987A-48AF-87C1-74D7CD79516D}">
      <dsp:nvSpPr>
        <dsp:cNvPr id="0" name=""/>
        <dsp:cNvSpPr/>
      </dsp:nvSpPr>
      <dsp:spPr>
        <a:xfrm>
          <a:off x="2454608" y="619066"/>
          <a:ext cx="4812671" cy="4812671"/>
        </a:xfrm>
        <a:custGeom>
          <a:avLst/>
          <a:gdLst/>
          <a:ahLst/>
          <a:cxnLst/>
          <a:rect l="0" t="0" r="0" b="0"/>
          <a:pathLst>
            <a:path>
              <a:moveTo>
                <a:pt x="240147" y="3454228"/>
              </a:moveTo>
              <a:arcTo wR="2406335" hR="2406335" stAng="9251079" swAng="1270957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87C4-42FF-44B0-B19B-03DDEBC9F231}">
      <dsp:nvSpPr>
        <dsp:cNvPr id="0" name=""/>
        <dsp:cNvSpPr/>
      </dsp:nvSpPr>
      <dsp:spPr>
        <a:xfrm>
          <a:off x="1489154" y="1399604"/>
          <a:ext cx="2230805" cy="153139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3910" y="1474360"/>
        <a:ext cx="2081293" cy="1381878"/>
      </dsp:txXfrm>
    </dsp:sp>
    <dsp:sp modelId="{D2E64A52-5726-4917-80E9-62DF1CCBEEE9}">
      <dsp:nvSpPr>
        <dsp:cNvPr id="0" name=""/>
        <dsp:cNvSpPr/>
      </dsp:nvSpPr>
      <dsp:spPr>
        <a:xfrm>
          <a:off x="2299112" y="755536"/>
          <a:ext cx="4812671" cy="4812671"/>
        </a:xfrm>
        <a:custGeom>
          <a:avLst/>
          <a:gdLst/>
          <a:ahLst/>
          <a:cxnLst/>
          <a:rect l="0" t="0" r="0" b="0"/>
          <a:pathLst>
            <a:path>
              <a:moveTo>
                <a:pt x="877636" y="547967"/>
              </a:moveTo>
              <a:arcTo wR="2406335" hR="2406335" stAng="13833551" swAng="629692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2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8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2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DA47-00B6-44F2-B3F1-7387C3560E6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4166-BE03-4246-A8B9-77B37A8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7.jp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emf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.png"/><Relationship Id="rId7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7.jpg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.png"/><Relationship Id="rId7" Type="http://schemas.openxmlformats.org/officeDocument/2006/relationships/image" Target="../media/image4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png"/><Relationship Id="rId7" Type="http://schemas.openxmlformats.org/officeDocument/2006/relationships/image" Target="../media/image4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7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1" y="5590200"/>
            <a:ext cx="461963" cy="5048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4" y="-303300"/>
            <a:ext cx="9802412" cy="7580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38377" y="2988752"/>
            <a:ext cx="3870702" cy="29824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1640" y="3678730"/>
            <a:ext cx="33441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0312"/>
          <a:stretch/>
        </p:blipFill>
        <p:spPr>
          <a:xfrm>
            <a:off x="309882" y="183812"/>
            <a:ext cx="1143000" cy="1119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77" y="131912"/>
            <a:ext cx="1713875" cy="1171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5"/>
          <a:stretch/>
        </p:blipFill>
        <p:spPr>
          <a:xfrm>
            <a:off x="-21434" y="-19521"/>
            <a:ext cx="6117434" cy="6897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0"/>
          <a:stretch/>
        </p:blipFill>
        <p:spPr>
          <a:xfrm>
            <a:off x="6063010" y="-31901"/>
            <a:ext cx="6143624" cy="68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246630" y="278608"/>
            <a:ext cx="667774" cy="652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713" y="3408726"/>
            <a:ext cx="32574" cy="40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8" y="3045160"/>
            <a:ext cx="2658410" cy="1495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47" y="308059"/>
            <a:ext cx="2760408" cy="1836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3" y="308059"/>
            <a:ext cx="2814638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73" y="288757"/>
            <a:ext cx="2842623" cy="1790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03" y="3161030"/>
            <a:ext cx="2394194" cy="1598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837409" y="2292517"/>
            <a:ext cx="1564859" cy="599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0551" y="2386879"/>
            <a:ext cx="1515979" cy="5467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1057" y="5004890"/>
            <a:ext cx="2123206" cy="532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98649" y="2292517"/>
            <a:ext cx="2017094" cy="5993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10552" y="5004890"/>
            <a:ext cx="1982546" cy="616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51764" y="4602304"/>
            <a:ext cx="3038086" cy="17119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/>
          <a:stretch/>
        </p:blipFill>
        <p:spPr>
          <a:xfrm>
            <a:off x="9743636" y="278608"/>
            <a:ext cx="2092850" cy="1790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22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477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6274591" y="5901652"/>
            <a:ext cx="2843213" cy="61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3240485" y="5879651"/>
            <a:ext cx="2971800" cy="67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117804" y="5958801"/>
            <a:ext cx="2826883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37060" y="5858220"/>
            <a:ext cx="2971800" cy="71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6" y="5656661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251447" y="234594"/>
            <a:ext cx="667774" cy="6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7" y="5585475"/>
            <a:ext cx="304465" cy="33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5" y="5678602"/>
            <a:ext cx="297061" cy="324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41" y="5702998"/>
            <a:ext cx="280391" cy="306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1" y="434843"/>
            <a:ext cx="3069983" cy="1848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5" y="2635994"/>
            <a:ext cx="3310740" cy="1829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7" y="435324"/>
            <a:ext cx="3505200" cy="19716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34" y="411609"/>
            <a:ext cx="3469979" cy="198618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715375" y="2721265"/>
            <a:ext cx="3167062" cy="18716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2677" y="4665427"/>
            <a:ext cx="9406855" cy="841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শিক্ষাগ্রহণ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5" y="2716215"/>
            <a:ext cx="3221331" cy="18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6274591" y="5901652"/>
            <a:ext cx="2843213" cy="61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3240485" y="5879651"/>
            <a:ext cx="2971800" cy="67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117804" y="5958801"/>
            <a:ext cx="2826883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37060" y="5858220"/>
            <a:ext cx="2971800" cy="71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6" y="5656661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7" y="5585475"/>
            <a:ext cx="304465" cy="33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5" y="5678602"/>
            <a:ext cx="297061" cy="324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41" y="5702998"/>
            <a:ext cx="280391" cy="306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36" y="693604"/>
            <a:ext cx="3002160" cy="168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8" y="687913"/>
            <a:ext cx="2910697" cy="16392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3" y="705919"/>
            <a:ext cx="272415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16" y="2676495"/>
            <a:ext cx="2704658" cy="1683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ardrop 20"/>
          <p:cNvSpPr/>
          <p:nvPr/>
        </p:nvSpPr>
        <p:spPr>
          <a:xfrm>
            <a:off x="7022843" y="2895594"/>
            <a:ext cx="4055553" cy="1728788"/>
          </a:xfrm>
          <a:prstGeom prst="teardrop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7328" y="4867320"/>
            <a:ext cx="10249720" cy="7041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1" y="107157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07156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-14287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7790525" y="5974918"/>
            <a:ext cx="1974368" cy="426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5924119" y="6036763"/>
            <a:ext cx="1848039" cy="41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737005" y="5977923"/>
            <a:ext cx="2149116" cy="42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405142" y="6005037"/>
            <a:ext cx="1906078" cy="45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263241" y="165355"/>
            <a:ext cx="667774" cy="652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0" y="291249"/>
            <a:ext cx="3104411" cy="1746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05" y="2595157"/>
            <a:ext cx="3202165" cy="1643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7" y="2802222"/>
            <a:ext cx="3068094" cy="1726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12" y="165355"/>
            <a:ext cx="3271558" cy="1789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ardrop 23"/>
          <p:cNvSpPr/>
          <p:nvPr/>
        </p:nvSpPr>
        <p:spPr>
          <a:xfrm>
            <a:off x="4224851" y="2061899"/>
            <a:ext cx="4055553" cy="1728788"/>
          </a:xfrm>
          <a:prstGeom prst="teardrop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4535" y="4634920"/>
            <a:ext cx="2123206" cy="532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5241" y="2169609"/>
            <a:ext cx="2123206" cy="532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6117" y="5065458"/>
            <a:ext cx="7832243" cy="898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11996" y="4354632"/>
            <a:ext cx="1390567" cy="532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76475" y="2001347"/>
            <a:ext cx="1426088" cy="532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2210400" y="5996157"/>
            <a:ext cx="1906078" cy="4581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4056969" y="6020822"/>
            <a:ext cx="1974368" cy="4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57990" y="6193628"/>
            <a:ext cx="1569229" cy="377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6" y="5864806"/>
            <a:ext cx="361739" cy="395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962" y="6062478"/>
            <a:ext cx="297061" cy="324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5211728" y="6193980"/>
            <a:ext cx="1569229" cy="377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6856860" y="6220103"/>
            <a:ext cx="1569229" cy="377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8402277" y="6193980"/>
            <a:ext cx="1569229" cy="377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10015892" y="6183814"/>
            <a:ext cx="1569229" cy="377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1962293" y="6185152"/>
            <a:ext cx="1569229" cy="377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593683" y="6185151"/>
            <a:ext cx="1569229" cy="377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" y="433388"/>
            <a:ext cx="2828925" cy="1619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" y="2266788"/>
            <a:ext cx="2456459" cy="2456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1" y="465262"/>
            <a:ext cx="3150522" cy="17721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83" y="433388"/>
            <a:ext cx="2983704" cy="1859562"/>
          </a:xfrm>
          <a:prstGeom prst="rect">
            <a:avLst/>
          </a:prstGeom>
        </p:spPr>
      </p:pic>
      <p:sp>
        <p:nvSpPr>
          <p:cNvPr id="28" name="Round Diagonal Corner Rectangle 27"/>
          <p:cNvSpPr/>
          <p:nvPr/>
        </p:nvSpPr>
        <p:spPr>
          <a:xfrm>
            <a:off x="4626261" y="2558186"/>
            <a:ext cx="4309392" cy="1328737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3388" y="4207679"/>
            <a:ext cx="7356574" cy="14501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বলা,সংস্কৃতি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6274591" y="5901652"/>
            <a:ext cx="2843213" cy="61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3240485" y="5879651"/>
            <a:ext cx="2971800" cy="67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117804" y="5958801"/>
            <a:ext cx="2826883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37060" y="5858220"/>
            <a:ext cx="2971800" cy="71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6" y="5656661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7" y="5585475"/>
            <a:ext cx="304465" cy="33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5" y="5678602"/>
            <a:ext cx="297061" cy="324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41" y="5702998"/>
            <a:ext cx="280391" cy="3064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8867" y="1049375"/>
            <a:ext cx="11158538" cy="4147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6274591" y="5901652"/>
            <a:ext cx="2843213" cy="61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3240485" y="5879651"/>
            <a:ext cx="2971800" cy="67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117804" y="5958801"/>
            <a:ext cx="2826883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20450" y="5867448"/>
            <a:ext cx="2933409" cy="70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6" y="5656661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7" y="5585475"/>
            <a:ext cx="304465" cy="33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5" y="5678602"/>
            <a:ext cx="297061" cy="324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41" y="5702998"/>
            <a:ext cx="280391" cy="3064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22960" y="984283"/>
            <a:ext cx="8972549" cy="38952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7646084" y="6011020"/>
            <a:ext cx="2144176" cy="46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5694908" y="6010387"/>
            <a:ext cx="2005457" cy="45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790260" y="6057531"/>
            <a:ext cx="1927732" cy="379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736431" y="6035427"/>
            <a:ext cx="1704641" cy="409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7" y="5730599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290" y="5698844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70452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8497" y="275834"/>
            <a:ext cx="11528024" cy="623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064104" y="1703512"/>
          <a:ext cx="9932197" cy="421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241"/>
                <a:gridCol w="6383956"/>
              </a:tblGrid>
              <a:tr h="70617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অধিকার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81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চলাফেরা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ধর্মপালন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সংস্কৃতি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804779" y="356786"/>
            <a:ext cx="237924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8224" y="1052296"/>
            <a:ext cx="8339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979579" y="6010387"/>
            <a:ext cx="1817760" cy="436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2346711" y="6062106"/>
            <a:ext cx="1704641" cy="4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263241" y="6134606"/>
            <a:ext cx="1818182" cy="437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0" y="5765381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837" y="5983002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63142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82410321"/>
              </p:ext>
            </p:extLst>
          </p:nvPr>
        </p:nvGraphicFramePr>
        <p:xfrm>
          <a:off x="1054888" y="200026"/>
          <a:ext cx="9654250" cy="564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Oval 16"/>
          <p:cNvSpPr/>
          <p:nvPr/>
        </p:nvSpPr>
        <p:spPr>
          <a:xfrm>
            <a:off x="4831358" y="2245316"/>
            <a:ext cx="2481659" cy="185822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2081423" y="6148826"/>
            <a:ext cx="1818182" cy="437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899605" y="6163046"/>
            <a:ext cx="1818182" cy="437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5717787" y="6177266"/>
            <a:ext cx="1818182" cy="437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7536195" y="6163046"/>
            <a:ext cx="1818182" cy="437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9290501" y="6148825"/>
            <a:ext cx="1818182" cy="437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51415" r="58286" b="27074"/>
          <a:stretch/>
        </p:blipFill>
        <p:spPr>
          <a:xfrm>
            <a:off x="11115997" y="6249817"/>
            <a:ext cx="741777" cy="3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29384D-3154-41B9-AECF-43111C174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A129384D-3154-41B9-AECF-43111C174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43E8209-FF87-4D46-B9D2-3564DFECC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243E8209-FF87-4D46-B9D2-3564DFECC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F456CB-AC79-4DEF-A9AA-122346AD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A7F456CB-AC79-4DEF-A9AA-122346AD5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193746-046A-42F3-BB85-665C6919A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F3193746-046A-42F3-BB85-665C6919A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EB67C0-FAEF-4C6C-9ECC-BDA4B8F3C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C5EB67C0-FAEF-4C6C-9ECC-BDA4B8F3C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B876B91-D636-4302-884B-1F199273E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EB876B91-D636-4302-884B-1F199273E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FC5585-C3B4-4F65-AEAC-EB0CCD21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3AFC5585-C3B4-4F65-AEAC-EB0CCD212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E5EA22F-987A-48AF-87C1-74D7CD79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8E5EA22F-987A-48AF-87C1-74D7CD795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5C87C4-42FF-44B0-B19B-03DDEBC9F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4E5C87C4-42FF-44B0-B19B-03DDEBC9F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E64A52-5726-4917-80E9-62DF1CCBE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D2E64A52-5726-4917-80E9-62DF1CCBE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6274591" y="5901652"/>
            <a:ext cx="2843213" cy="61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3240485" y="5879651"/>
            <a:ext cx="2971800" cy="67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117804" y="5958801"/>
            <a:ext cx="2826883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37060" y="5858220"/>
            <a:ext cx="2971800" cy="71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6" y="5656661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7" y="5585475"/>
            <a:ext cx="304465" cy="33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5" y="5678602"/>
            <a:ext cx="297061" cy="324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41" y="5702998"/>
            <a:ext cx="280391" cy="306438"/>
          </a:xfrm>
          <a:prstGeom prst="rect">
            <a:avLst/>
          </a:prstGeom>
        </p:spPr>
      </p:pic>
      <p:sp>
        <p:nvSpPr>
          <p:cNvPr id="17" name="Flowchart: Punched Tape 16"/>
          <p:cNvSpPr/>
          <p:nvPr/>
        </p:nvSpPr>
        <p:spPr>
          <a:xfrm>
            <a:off x="4387795" y="588943"/>
            <a:ext cx="3500438" cy="1114425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0039" y="2212475"/>
            <a:ext cx="7450943" cy="28718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১.নাগরিক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২.নাগরিক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30" name="Flowchart: Punched Tape 29"/>
          <p:cNvSpPr/>
          <p:nvPr/>
        </p:nvSpPr>
        <p:spPr>
          <a:xfrm>
            <a:off x="4119561" y="314329"/>
            <a:ext cx="3184328" cy="942978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9104" y="1405873"/>
            <a:ext cx="6328322" cy="35419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নামঃশাহেনা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বিদ্যালয়ঃহাজীপাড়া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বিদ্যালয়,সদর,কক্সবাজার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23" y="1409862"/>
            <a:ext cx="3506209" cy="3506209"/>
          </a:xfrm>
          <a:prstGeom prst="ellipse">
            <a:avLst/>
          </a:prstGeom>
          <a:ln w="127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016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200026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6562" r="7181" b="21188"/>
          <a:stretch/>
        </p:blipFill>
        <p:spPr>
          <a:xfrm>
            <a:off x="6274591" y="5901652"/>
            <a:ext cx="2843213" cy="61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3240485" y="5879651"/>
            <a:ext cx="2971800" cy="67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7313" r="7181" b="23436"/>
          <a:stretch/>
        </p:blipFill>
        <p:spPr>
          <a:xfrm>
            <a:off x="9117804" y="5958801"/>
            <a:ext cx="2826883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6374" r="7182" b="16125"/>
          <a:stretch/>
        </p:blipFill>
        <p:spPr>
          <a:xfrm>
            <a:off x="337060" y="5858220"/>
            <a:ext cx="2971800" cy="71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6" y="5656661"/>
            <a:ext cx="248956" cy="27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7" y="5585475"/>
            <a:ext cx="304465" cy="33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5" y="5678602"/>
            <a:ext cx="297061" cy="3246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43112" y="1972580"/>
            <a:ext cx="8105776" cy="25713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নাগরিক?তুমি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করবে?চারটি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Wave 17"/>
          <p:cNvSpPr/>
          <p:nvPr/>
        </p:nvSpPr>
        <p:spPr>
          <a:xfrm>
            <a:off x="4371976" y="471815"/>
            <a:ext cx="2771775" cy="1228977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1" y="5590200"/>
            <a:ext cx="461963" cy="5048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4" y="-303300"/>
            <a:ext cx="9802412" cy="75805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0312"/>
          <a:stretch/>
        </p:blipFill>
        <p:spPr>
          <a:xfrm>
            <a:off x="309882" y="183812"/>
            <a:ext cx="1143000" cy="1119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77" y="131912"/>
            <a:ext cx="1713875" cy="1171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2100" y="2857500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5"/>
          <a:stretch/>
        </p:blipFill>
        <p:spPr>
          <a:xfrm>
            <a:off x="0" y="0"/>
            <a:ext cx="6117434" cy="6897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0"/>
          <a:stretch/>
        </p:blipFill>
        <p:spPr>
          <a:xfrm>
            <a:off x="6117434" y="-15951"/>
            <a:ext cx="6143624" cy="68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24" name="Flowchart: Punched Tape 23"/>
          <p:cNvSpPr/>
          <p:nvPr/>
        </p:nvSpPr>
        <p:spPr>
          <a:xfrm>
            <a:off x="4314825" y="314329"/>
            <a:ext cx="3243263" cy="1000127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7410" y="1487920"/>
            <a:ext cx="7507293" cy="35244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অধ্যায়ঃ৪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পাঠঃ১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নংঃ১৮-১৯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1547" t="1604" r="3453"/>
          <a:stretch/>
        </p:blipFill>
        <p:spPr>
          <a:xfrm>
            <a:off x="8640254" y="1503112"/>
            <a:ext cx="2707028" cy="35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243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24" name="Wave 23"/>
          <p:cNvSpPr/>
          <p:nvPr/>
        </p:nvSpPr>
        <p:spPr>
          <a:xfrm>
            <a:off x="4375241" y="396492"/>
            <a:ext cx="2828925" cy="885825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832" y="1376268"/>
            <a:ext cx="11268662" cy="42814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৪.1.1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৪.১.৩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৪.২.৩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3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393884" y="361812"/>
            <a:ext cx="4014787" cy="742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0859" y="1218647"/>
            <a:ext cx="11524443" cy="3629652"/>
            <a:chOff x="266654" y="1383252"/>
            <a:chExt cx="11524443" cy="362965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8"/>
            <a:stretch/>
          </p:blipFill>
          <p:spPr>
            <a:xfrm>
              <a:off x="6222566" y="1388849"/>
              <a:ext cx="2895346" cy="168599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1"/>
            <a:stretch/>
          </p:blipFill>
          <p:spPr>
            <a:xfrm>
              <a:off x="9285891" y="1403173"/>
              <a:ext cx="2505206" cy="16513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4" y="3287674"/>
              <a:ext cx="2958688" cy="170274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596" y="3287673"/>
              <a:ext cx="2473564" cy="16761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33" y="1383252"/>
              <a:ext cx="2818900" cy="169719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93" y="1392552"/>
              <a:ext cx="2752725" cy="165735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054" y="3277243"/>
              <a:ext cx="2998051" cy="17131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37" y="3269829"/>
              <a:ext cx="2784360" cy="1743075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4547180" y="4952182"/>
            <a:ext cx="4014787" cy="742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3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243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24" name="Snip Diagonal Corner Rectangle 23"/>
          <p:cNvSpPr/>
          <p:nvPr/>
        </p:nvSpPr>
        <p:spPr>
          <a:xfrm>
            <a:off x="2245516" y="1501472"/>
            <a:ext cx="8058149" cy="3416468"/>
          </a:xfrm>
          <a:prstGeom prst="snip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pUপূ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4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4208835" y="352429"/>
            <a:ext cx="4014787" cy="742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8" y="1225028"/>
            <a:ext cx="3163450" cy="194626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46" y="1257941"/>
            <a:ext cx="2811306" cy="19449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55" y="1257941"/>
            <a:ext cx="3454550" cy="19449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2" name="Rectangle 51"/>
          <p:cNvSpPr/>
          <p:nvPr/>
        </p:nvSpPr>
        <p:spPr>
          <a:xfrm>
            <a:off x="692248" y="3465846"/>
            <a:ext cx="2923688" cy="753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08537" y="3507514"/>
            <a:ext cx="3013518" cy="711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14656" y="3455084"/>
            <a:ext cx="2995394" cy="7372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82991" y="4671276"/>
            <a:ext cx="7532584" cy="8443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4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" y="38100"/>
            <a:ext cx="12191999" cy="6858000"/>
            <a:chOff x="0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95261" y="200026"/>
              <a:ext cx="11801476" cy="64293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18" y="78582"/>
              <a:ext cx="12044362" cy="667226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2068110" y="6075161"/>
              <a:ext cx="1758553" cy="5241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89" y="5708229"/>
              <a:ext cx="332843" cy="36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0745" y="5768087"/>
              <a:ext cx="263150" cy="2875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11324642" y="314329"/>
              <a:ext cx="526907" cy="514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t="5841" r="8298" b="5840"/>
            <a:stretch/>
          </p:blipFill>
          <p:spPr>
            <a:xfrm>
              <a:off x="297947" y="314329"/>
              <a:ext cx="561157" cy="5481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976" y="5708229"/>
              <a:ext cx="322268" cy="352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347" y="5866633"/>
              <a:ext cx="287813" cy="314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8" y="5708229"/>
              <a:ext cx="306592" cy="3350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776" y="5837686"/>
              <a:ext cx="223826" cy="2446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20570" y="6082305"/>
              <a:ext cx="1758553" cy="5241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3793622" y="6067798"/>
              <a:ext cx="1758553" cy="524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5530148" y="6062559"/>
              <a:ext cx="1758553" cy="5241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7266674" y="6057320"/>
              <a:ext cx="1758553" cy="524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t="41812" r="7182" b="11687"/>
            <a:stretch/>
          </p:blipFill>
          <p:spPr>
            <a:xfrm>
              <a:off x="9003200" y="6052081"/>
              <a:ext cx="1758553" cy="5241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9" t="41812" r="7182" b="17920"/>
            <a:stretch/>
          </p:blipFill>
          <p:spPr>
            <a:xfrm>
              <a:off x="10763448" y="6060824"/>
              <a:ext cx="1088101" cy="4539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17" y="5890415"/>
              <a:ext cx="223826" cy="244619"/>
            </a:xfrm>
            <a:prstGeom prst="rect">
              <a:avLst/>
            </a:prstGeom>
          </p:spPr>
        </p:pic>
      </p:grpSp>
      <p:sp>
        <p:nvSpPr>
          <p:cNvPr id="24" name="Wave 23"/>
          <p:cNvSpPr/>
          <p:nvPr/>
        </p:nvSpPr>
        <p:spPr>
          <a:xfrm>
            <a:off x="2873260" y="1128713"/>
            <a:ext cx="6583850" cy="270033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পাঠ-সামাজিক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1" y="214313"/>
            <a:ext cx="11801476" cy="64293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18" y="78582"/>
            <a:ext cx="12044362" cy="66722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7262033" y="6136445"/>
            <a:ext cx="2349144" cy="420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1" y="5621257"/>
            <a:ext cx="361739" cy="395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11287805" y="278608"/>
            <a:ext cx="594632" cy="58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841" r="8298" b="5840"/>
          <a:stretch/>
        </p:blipFill>
        <p:spPr>
          <a:xfrm>
            <a:off x="320450" y="278608"/>
            <a:ext cx="667774" cy="652244"/>
          </a:xfrm>
          <a:prstGeom prst="rect">
            <a:avLst/>
          </a:prstGeom>
        </p:spPr>
      </p:pic>
      <p:sp>
        <p:nvSpPr>
          <p:cNvPr id="17" name="Round Diagonal Corner Rectangle 16"/>
          <p:cNvSpPr/>
          <p:nvPr/>
        </p:nvSpPr>
        <p:spPr>
          <a:xfrm>
            <a:off x="3996901" y="3590303"/>
            <a:ext cx="4074370" cy="2300633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ওসুন্দর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75" y="256866"/>
            <a:ext cx="4267545" cy="2240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56" y="212470"/>
            <a:ext cx="3423007" cy="22848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80543" y="2740844"/>
            <a:ext cx="4014787" cy="742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3091" y="2736541"/>
            <a:ext cx="4014787" cy="742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ওসুন্দর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5021486" y="6132142"/>
            <a:ext cx="2349144" cy="420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2663331" y="6135208"/>
            <a:ext cx="2349144" cy="420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444110" y="6132142"/>
            <a:ext cx="2349144" cy="4205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48343" r="7182" b="16406"/>
          <a:stretch/>
        </p:blipFill>
        <p:spPr>
          <a:xfrm>
            <a:off x="9574608" y="6123436"/>
            <a:ext cx="2349144" cy="4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320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2021-08-20T02:37:28Z</dcterms:created>
  <dcterms:modified xsi:type="dcterms:W3CDTF">2021-09-29T08:37:22Z</dcterms:modified>
</cp:coreProperties>
</file>