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2F8EE"/>
    <a:srgbClr val="F0F4FA"/>
    <a:srgbClr val="EDF1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000" autoAdjust="0"/>
    <p:restoredTop sz="99422" autoAdjust="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9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27E76874-C05F-4D08-ACD8-C1381CE9B59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793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9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9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34EA9175-03D2-4370-9AB0-5865F37832AC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bn-BD" smtClean="0"/>
              <a:t>প্রথমে</a:t>
            </a:r>
            <a:r>
              <a:rPr baseline="0" dirty="0" lang="bn-BD" smtClean="0"/>
              <a:t> একটা ছবি দেওয়া আছে এ কারণে যে, যেন শিক্ষার্থীরা এ ছবি দেখার মাধ্যমে এ পাঠে মনোযোগ দিতে পারে।  </a:t>
            </a:r>
            <a:endParaRPr dirty="0" lang="en-US" smtClean="0"/>
          </a:p>
          <a:p>
            <a:endParaRPr dirty="0"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10485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CE273AC-4A2B-4E93-9569-33D24EA9FC7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7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7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7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7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7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5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78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7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6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7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2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6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7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8563C-AD0E-4432-AC6B-E5751DACD21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6D0C2-C6F5-4BEB-8404-14ECADEE1B1C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8.jpeg"/><Relationship Id="rId7" Type="http://schemas.openxmlformats.org/officeDocument/2006/relationships/image" Target="../media/image20.jpeg"/><Relationship Id="rId8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8.jpeg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8.jpeg"/><Relationship Id="rId6" Type="http://schemas.openxmlformats.org/officeDocument/2006/relationships/image" Target="../media/image36.jpeg"/><Relationship Id="rId7" Type="http://schemas.openxmlformats.org/officeDocument/2006/relationships/image" Target="../media/image37.png"/><Relationship Id="rId8" Type="http://schemas.openxmlformats.org/officeDocument/2006/relationships/image" Target="../media/image38.jpeg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23.jpeg"/><Relationship Id="rId3" Type="http://schemas.openxmlformats.org/officeDocument/2006/relationships/image" Target="../media/image35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gif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2060"/>
            </a:gs>
          </a:gsLst>
          <a:lin ang="5400000" scaled="1"/>
        </a:gra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704" y="6310311"/>
            <a:ext cx="2857501" cy="357187"/>
          </a:xfrm>
        </p:spPr>
        <p:txBody>
          <a:bodyPr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fld id="{4E7E5AC8-3C83-44F2-A42C-3F97629523CE}" type="datetime10">
              <a:rPr b="1" sz="1600" lang="bn-BD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10:38</a:t>
            </a:fld>
            <a:endParaRPr b="1" dirty="0" sz="1600" lang="en-US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4858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3252" y="6280637"/>
            <a:ext cx="571499" cy="386861"/>
          </a:xfrm>
        </p:spPr>
        <p:txBody>
          <a:bodyPr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fld id="{B6C7F854-B571-47C3-B81D-C3C225D692F2}" type="slidenum">
              <a:rPr b="1" sz="2000" lang="en-US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fld>
            <a:endParaRPr b="1" dirty="0" sz="2000" lang="en-US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506166" y="376479"/>
            <a:ext cx="11354140" cy="6199988"/>
          </a:xfrm>
          <a:prstGeom prst="rect"/>
        </p:spPr>
      </p:pic>
      <p:sp>
        <p:nvSpPr>
          <p:cNvPr id="1048586" name="Rectangle 6"/>
          <p:cNvSpPr/>
          <p:nvPr/>
        </p:nvSpPr>
        <p:spPr>
          <a:xfrm>
            <a:off x="655997" y="2667001"/>
            <a:ext cx="3611203" cy="3647441"/>
          </a:xfrm>
          <a:prstGeom prst="rect"/>
        </p:spPr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dirty="0" sz="23900" lang="bn-BD" err="1">
                <a:ln w="11430"/>
                <a:solidFill>
                  <a:srgbClr val="FFFF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b="1" dirty="0" sz="3600" lang="en-US">
              <a:ln w="11430"/>
              <a:solidFill>
                <a:srgbClr val="FFFF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Rectangle 7"/>
          <p:cNvSpPr/>
          <p:nvPr/>
        </p:nvSpPr>
        <p:spPr>
          <a:xfrm>
            <a:off x="3991095" y="2669452"/>
            <a:ext cx="2176780" cy="3647441"/>
          </a:xfrm>
          <a:prstGeom prst="rect"/>
        </p:spPr>
        <p:txBody>
          <a:bodyPr wrap="non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dirty="0" sz="23900" lang="bn-BD">
                <a:ln w="11430"/>
                <a:solidFill>
                  <a:srgbClr val="00B0F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b="1" dirty="0" sz="3600" lang="en-US">
              <a:ln w="11430"/>
              <a:solidFill>
                <a:srgbClr val="00B0F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Rectangle 8"/>
          <p:cNvSpPr/>
          <p:nvPr/>
        </p:nvSpPr>
        <p:spPr>
          <a:xfrm>
            <a:off x="6351603" y="2809877"/>
            <a:ext cx="2329179" cy="3647440"/>
          </a:xfrm>
          <a:prstGeom prst="rect"/>
        </p:spPr>
        <p:txBody>
          <a:bodyPr wrap="non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dirty="0" sz="23900" lang="bn-BD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b="1" dirty="0" sz="3600" lang="en-US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9" name="Rectangle 9"/>
          <p:cNvSpPr/>
          <p:nvPr/>
        </p:nvSpPr>
        <p:spPr>
          <a:xfrm>
            <a:off x="9359113" y="2806204"/>
            <a:ext cx="2075179" cy="3647441"/>
          </a:xfrm>
          <a:prstGeom prst="rect"/>
        </p:spPr>
        <p:txBody>
          <a:bodyPr wrap="non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dirty="0" sz="23900" lang="bn-BD">
                <a:ln w="11430"/>
                <a:solidFill>
                  <a:srgbClr val="0099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b="1" dirty="0" sz="3600" lang="en-US">
              <a:ln w="11430"/>
              <a:solidFill>
                <a:srgbClr val="0099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8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1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2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3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5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6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7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9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0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mph" presetID="34" presetSubtype="0" repeatCount="indefinite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accel="50000" autoRev="1" decel="50000" dur="1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dur="75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750" fill="hold" id="26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750" fill="hold" id="27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750" fill="hold" id="28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9" nodeType="withEffect" presetClass="emph" presetID="34" presetSubtype="0" repeatCount="indefinite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accel="50000" autoRev="1" decel="50000" dur="1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dur="75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750" fill="hold" id="32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750" fill="hold" id="33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750" fill="hold" id="34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5" nodeType="withEffect" presetClass="emph" presetID="34" presetSubtype="0" repeatCount="indefinite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accel="50000" autoRev="1" decel="50000" dur="1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dur="75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750" fill="hold" id="38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750" fill="hold" id="39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750" fill="hold" id="40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1" nodeType="withEffect" presetClass="emph" presetID="34" presetSubtype="0" repeatCount="indefinite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accel="50000" autoRev="1" decel="50000"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dur="75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750" fill="hold" id="44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750" fill="hold" id="45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750" fill="hold" id="46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30000" autoRev="1" fill="hold" id="47" nodeType="with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5718 L 2.5E-6 0.00023 " pathEditMode="relative" rAng="0" ptsTypes="AA">
                                      <p:cBhvr>
                                        <p:cTn dur="3000" fill="hold" id="48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586" grpId="1"/>
      <p:bldP spid="1048587" grpId="0"/>
      <p:bldP spid="1048587" grpId="1"/>
      <p:bldP spid="1048588" grpId="0"/>
      <p:bldP spid="1048588" grpId="1"/>
      <p:bldP spid="1048589" grpId="0"/>
      <p:bldP spid="104858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extBox 1"/>
          <p:cNvSpPr txBox="1"/>
          <p:nvPr/>
        </p:nvSpPr>
        <p:spPr>
          <a:xfrm>
            <a:off x="2571405" y="2506688"/>
            <a:ext cx="6311351" cy="707886"/>
          </a:xfrm>
          <a:prstGeom prst="rect"/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সতত, হে নদ তুমি পড় মোর মনে</a:t>
            </a:r>
            <a:r>
              <a:rPr b="1" dirty="0" sz="4000" lang="bn-BD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  <a:endParaRPr b="1" dirty="0" sz="4000" lang="bn-BD" smtClean="0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36809" y="466165"/>
            <a:ext cx="5388429" cy="1966796"/>
          </a:xfrm>
          <a:prstGeom prst="rect"/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097165" name="Picture 2" descr="D:\স্মতির এ্যালবাম\M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 cstate="email"/>
          <a:srcRect/>
          <a:stretch>
            <a:fillRect/>
          </a:stretch>
        </p:blipFill>
        <p:spPr bwMode="auto">
          <a:xfrm>
            <a:off x="424544" y="3772040"/>
            <a:ext cx="3706586" cy="971410"/>
          </a:xfrm>
          <a:prstGeom prst="rect"/>
          <a:noFill/>
        </p:spPr>
      </p:pic>
      <p:pic>
        <p:nvPicPr>
          <p:cNvPr id="2097166" name="Picture 3" descr="D:\স্মতির এ্যালবাম\99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email"/>
          <a:srcRect/>
          <a:stretch>
            <a:fillRect/>
          </a:stretch>
        </p:blipFill>
        <p:spPr bwMode="auto">
          <a:xfrm>
            <a:off x="4372856" y="3772039"/>
            <a:ext cx="3935186" cy="971411"/>
          </a:xfrm>
          <a:prstGeom prst="rect"/>
          <a:noFill/>
        </p:spPr>
      </p:pic>
      <p:pic>
        <p:nvPicPr>
          <p:cNvPr id="2097167" name="Picture 4" descr="D:\স্মতির এ্যালবাম\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email"/>
          <a:srcRect/>
          <a:stretch>
            <a:fillRect/>
          </a:stretch>
        </p:blipFill>
        <p:spPr bwMode="auto">
          <a:xfrm>
            <a:off x="8549769" y="3772039"/>
            <a:ext cx="3265715" cy="971412"/>
          </a:xfrm>
          <a:prstGeom prst="rect"/>
          <a:noFill/>
        </p:spPr>
      </p:pic>
      <p:sp>
        <p:nvSpPr>
          <p:cNvPr id="1048711" name="TextBox 9"/>
          <p:cNvSpPr txBox="1"/>
          <p:nvPr/>
        </p:nvSpPr>
        <p:spPr>
          <a:xfrm>
            <a:off x="2745199" y="4946972"/>
            <a:ext cx="6137557" cy="707886"/>
          </a:xfrm>
          <a:prstGeom prst="rect"/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dirty="0" sz="40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 তোমার কথা ভাবি  এ বিরলে ;</a:t>
            </a:r>
          </a:p>
        </p:txBody>
      </p:sp>
      <p:pic>
        <p:nvPicPr>
          <p:cNvPr id="2097168" name="Picture 10" descr="kopotakkho-nod_8830.jpg"/>
          <p:cNvPicPr>
            <a:picLocks noChangeAspect="1"/>
          </p:cNvPicPr>
          <p:nvPr/>
        </p:nvPicPr>
        <p:blipFill>
          <a:blip xmlns:r="http://schemas.openxmlformats.org/officeDocument/2006/relationships" r:embed="rId5" cstate="email"/>
          <a:stretch>
            <a:fillRect/>
          </a:stretch>
        </p:blipFill>
        <p:spPr>
          <a:xfrm>
            <a:off x="6408964" y="466165"/>
            <a:ext cx="5263083" cy="1966796"/>
          </a:xfrm>
          <a:prstGeom prst="rect"/>
          <a:ln w="28575">
            <a:solidFill>
              <a:schemeClr val="tx1"/>
            </a:solidFill>
          </a:ln>
        </p:spPr>
      </p:pic>
      <p:sp>
        <p:nvSpPr>
          <p:cNvPr id="10487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6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9" name="Picture 2" descr="C:\Users\Computer City\Pictures\নদীর ছবি - - Yahoo Image Search Results_files\th_00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6430655" y="466165"/>
            <a:ext cx="5241392" cy="2040523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2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7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2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0" grpId="0" animBg="1"/>
      <p:bldP spid="10487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extBox 1"/>
          <p:cNvSpPr txBox="1"/>
          <p:nvPr/>
        </p:nvSpPr>
        <p:spPr>
          <a:xfrm>
            <a:off x="3034150" y="2880126"/>
            <a:ext cx="6137557" cy="707886"/>
          </a:xfrm>
          <a:prstGeom prst="rect"/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38100">
                  <a:solidFill>
                    <a:sysClr lastClr="000000" val="windowText"/>
                  </a:solidFill>
                </a:ln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 (যেমতি লোক নিশার স্বপনে</a:t>
            </a:r>
          </a:p>
        </p:txBody>
      </p:sp>
      <p:pic>
        <p:nvPicPr>
          <p:cNvPr id="209717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135587" y="484094"/>
            <a:ext cx="5231660" cy="1601881"/>
          </a:xfrm>
          <a:prstGeom prst="rect"/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097171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69471" y="484094"/>
            <a:ext cx="4931229" cy="1601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9717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669471" y="4229100"/>
            <a:ext cx="4931229" cy="1285875"/>
          </a:xfrm>
          <a:prstGeom prst="rect"/>
          <a:ln>
            <a:solidFill>
              <a:schemeClr val="accent1"/>
            </a:solidFill>
          </a:ln>
        </p:spPr>
      </p:pic>
      <p:sp>
        <p:nvSpPr>
          <p:cNvPr id="1048714" name="TextBox 8"/>
          <p:cNvSpPr txBox="1"/>
          <p:nvPr/>
        </p:nvSpPr>
        <p:spPr>
          <a:xfrm>
            <a:off x="2677892" y="5911765"/>
            <a:ext cx="6137557" cy="707886"/>
          </a:xfrm>
          <a:prstGeom prst="rect"/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>
                  <a:solidFill>
                    <a:sysClr lastClr="000000" val="windowText"/>
                  </a:solidFill>
                </a:ln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শোনে মায়া-যন্ত্রধনী) তব কলকলে</a:t>
            </a:r>
          </a:p>
        </p:txBody>
      </p:sp>
      <p:pic>
        <p:nvPicPr>
          <p:cNvPr id="2097173" name="Picture 10" descr="cholocholo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email"/>
          <a:stretch>
            <a:fillRect/>
          </a:stretch>
        </p:blipFill>
        <p:spPr>
          <a:xfrm>
            <a:off x="5781305" y="4229100"/>
            <a:ext cx="5399314" cy="1285875"/>
          </a:xfrm>
          <a:prstGeom prst="rect"/>
        </p:spPr>
      </p:pic>
      <p:sp>
        <p:nvSpPr>
          <p:cNvPr id="1048715" name="Frame 7"/>
          <p:cNvSpPr/>
          <p:nvPr/>
        </p:nvSpPr>
        <p:spPr>
          <a:xfrm>
            <a:off x="0" y="-1"/>
            <a:ext cx="12192000" cy="7515225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7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2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3" grpId="0" animBg="1"/>
      <p:bldP spid="10487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extBox 5"/>
          <p:cNvSpPr txBox="1"/>
          <p:nvPr/>
        </p:nvSpPr>
        <p:spPr>
          <a:xfrm>
            <a:off x="3262179" y="2617643"/>
            <a:ext cx="6137557" cy="707886"/>
          </a:xfrm>
          <a:prstGeom prst="rect"/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জুড়াই এ কান আমি ভ্রান্তির ছলনে !</a:t>
            </a:r>
          </a:p>
        </p:txBody>
      </p:sp>
      <p:pic>
        <p:nvPicPr>
          <p:cNvPr id="2097174" name="Picture 2" descr="H:\Photos\Captured\Photo059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email"/>
          <a:srcRect/>
          <a:stretch>
            <a:fillRect/>
          </a:stretch>
        </p:blipFill>
        <p:spPr bwMode="auto">
          <a:xfrm>
            <a:off x="1007986" y="502024"/>
            <a:ext cx="4926642" cy="2074634"/>
          </a:xfrm>
          <a:prstGeom prst="rect"/>
          <a:noFill/>
        </p:spPr>
      </p:pic>
      <p:pic>
        <p:nvPicPr>
          <p:cNvPr id="2097175" name="Picture 3" descr="H:\Photos\Captured\Photo059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email"/>
          <a:srcRect/>
          <a:stretch>
            <a:fillRect/>
          </a:stretch>
        </p:blipFill>
        <p:spPr bwMode="auto">
          <a:xfrm>
            <a:off x="6687671" y="502024"/>
            <a:ext cx="4823011" cy="2074634"/>
          </a:xfrm>
          <a:prstGeom prst="rect"/>
          <a:noFill/>
        </p:spPr>
      </p:pic>
      <p:sp>
        <p:nvSpPr>
          <p:cNvPr id="1048717" name="TextBox 15"/>
          <p:cNvSpPr txBox="1"/>
          <p:nvPr/>
        </p:nvSpPr>
        <p:spPr>
          <a:xfrm>
            <a:off x="3003921" y="5917037"/>
            <a:ext cx="6137557" cy="707886"/>
          </a:xfrm>
          <a:prstGeom prst="rect"/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দেশে দেখিয়াছি বহু নদ- দলে </a:t>
            </a:r>
          </a:p>
        </p:txBody>
      </p:sp>
      <p:pic>
        <p:nvPicPr>
          <p:cNvPr id="209717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 cstate="email"/>
          <a:stretch>
            <a:fillRect/>
          </a:stretch>
        </p:blipFill>
        <p:spPr>
          <a:xfrm>
            <a:off x="221800" y="4314824"/>
            <a:ext cx="4007300" cy="1620142"/>
          </a:xfrm>
          <a:prstGeom prst="rect"/>
        </p:spPr>
      </p:pic>
      <p:pic>
        <p:nvPicPr>
          <p:cNvPr id="2097177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4408714" y="4314824"/>
            <a:ext cx="3643274" cy="1422587"/>
          </a:xfrm>
          <a:prstGeom prst="rect"/>
        </p:spPr>
      </p:pic>
      <p:pic>
        <p:nvPicPr>
          <p:cNvPr id="2097178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8189497" y="3938403"/>
            <a:ext cx="3750366" cy="1620141"/>
          </a:xfrm>
          <a:prstGeom prst="rect"/>
        </p:spPr>
      </p:pic>
      <p:pic>
        <p:nvPicPr>
          <p:cNvPr id="2097179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6" cstate="email"/>
          <a:stretch>
            <a:fillRect/>
          </a:stretch>
        </p:blipFill>
        <p:spPr>
          <a:xfrm>
            <a:off x="489215" y="3989340"/>
            <a:ext cx="3870512" cy="1620142"/>
          </a:xfrm>
          <a:prstGeom prst="rect"/>
        </p:spPr>
      </p:pic>
      <p:pic>
        <p:nvPicPr>
          <p:cNvPr id="2097180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7" cstate="print"/>
          <a:stretch>
            <a:fillRect/>
          </a:stretch>
        </p:blipFill>
        <p:spPr>
          <a:xfrm>
            <a:off x="4446426" y="3938403"/>
            <a:ext cx="3705359" cy="1801260"/>
          </a:xfrm>
          <a:prstGeom prst="rect"/>
        </p:spPr>
      </p:pic>
      <p:sp>
        <p:nvSpPr>
          <p:cNvPr id="1048718" name="Frame 12"/>
          <p:cNvSpPr/>
          <p:nvPr/>
        </p:nvSpPr>
        <p:spPr>
          <a:xfrm>
            <a:off x="-161372" y="128588"/>
            <a:ext cx="12192000" cy="74295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8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6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5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2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9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6" grpId="0" animBg="1"/>
      <p:bldP spid="10487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extBox 1"/>
          <p:cNvSpPr txBox="1"/>
          <p:nvPr/>
        </p:nvSpPr>
        <p:spPr>
          <a:xfrm>
            <a:off x="2821308" y="2333762"/>
            <a:ext cx="6926850" cy="707886"/>
          </a:xfrm>
          <a:prstGeom prst="rect"/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 এ স্নেহের তৃষ্ণা মিঠে কার জলে ?</a:t>
            </a:r>
          </a:p>
        </p:txBody>
      </p:sp>
      <p:sp>
        <p:nvSpPr>
          <p:cNvPr id="1048720" name="TextBox 2"/>
          <p:cNvSpPr txBox="1"/>
          <p:nvPr/>
        </p:nvSpPr>
        <p:spPr>
          <a:xfrm>
            <a:off x="2847393" y="4991077"/>
            <a:ext cx="6926850" cy="707886"/>
          </a:xfrm>
          <a:prstGeom prst="rect"/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দুগ্ধ- স্রুতোরুপী তুমি জন্মভূমি -স্তনে । </a:t>
            </a:r>
          </a:p>
        </p:txBody>
      </p:sp>
      <p:pic>
        <p:nvPicPr>
          <p:cNvPr id="2097181" name="Picture 3" descr="12971.jpeg"/>
          <p:cNvPicPr>
            <a:picLocks noChangeAspect="1"/>
          </p:cNvPicPr>
          <p:nvPr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502023" y="3041649"/>
            <a:ext cx="4205059" cy="1673226"/>
          </a:xfrm>
          <a:prstGeom prst="rect"/>
          <a:ln w="28575">
            <a:solidFill>
              <a:schemeClr val="tx1"/>
            </a:solidFill>
          </a:ln>
        </p:spPr>
      </p:pic>
      <p:pic>
        <p:nvPicPr>
          <p:cNvPr id="209718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800599" y="3614738"/>
            <a:ext cx="3412670" cy="1100138"/>
          </a:xfrm>
          <a:prstGeom prst="rect"/>
        </p:spPr>
      </p:pic>
      <p:pic>
        <p:nvPicPr>
          <p:cNvPr id="2097183" name="Picture 6" descr="streetboybd_1328724163_1-images.jpe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299887" y="376518"/>
            <a:ext cx="5300806" cy="1957244"/>
          </a:xfrm>
          <a:prstGeom prst="rect"/>
          <a:ln w="28575">
            <a:solidFill>
              <a:schemeClr val="tx1"/>
            </a:solidFill>
          </a:ln>
        </p:spPr>
      </p:pic>
      <p:pic>
        <p:nvPicPr>
          <p:cNvPr id="2097184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6284732" y="376518"/>
            <a:ext cx="5297667" cy="1792942"/>
          </a:xfrm>
          <a:prstGeom prst="rect"/>
        </p:spPr>
      </p:pic>
      <p:sp>
        <p:nvSpPr>
          <p:cNvPr id="1048721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5" name="Picture 13" descr="bivinno.jpg"/>
          <p:cNvPicPr>
            <a:picLocks noChangeAspect="1"/>
          </p:cNvPicPr>
          <p:nvPr/>
        </p:nvPicPr>
        <p:blipFill>
          <a:blip xmlns:r="http://schemas.openxmlformats.org/officeDocument/2006/relationships" r:embed="rId6" cstate="email"/>
          <a:srcRect/>
          <a:stretch>
            <a:fillRect/>
          </a:stretch>
        </p:blipFill>
        <p:spPr>
          <a:xfrm>
            <a:off x="3874192" y="378114"/>
            <a:ext cx="2436626" cy="1955648"/>
          </a:xfrm>
          <a:prstGeom prst="rect"/>
          <a:ln w="19050">
            <a:solidFill>
              <a:schemeClr val="tx1"/>
            </a:solidFill>
          </a:ln>
        </p:spPr>
      </p:pic>
      <p:pic>
        <p:nvPicPr>
          <p:cNvPr id="2097186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7" cstate="email"/>
          <a:stretch>
            <a:fillRect/>
          </a:stretch>
        </p:blipFill>
        <p:spPr>
          <a:xfrm>
            <a:off x="6310818" y="378114"/>
            <a:ext cx="5271582" cy="1955648"/>
          </a:xfrm>
          <a:prstGeom prst="rect"/>
        </p:spPr>
      </p:pic>
      <p:pic>
        <p:nvPicPr>
          <p:cNvPr id="2097187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8" cstate="email"/>
          <a:stretch>
            <a:fillRect/>
          </a:stretch>
        </p:blipFill>
        <p:spPr>
          <a:xfrm>
            <a:off x="8190278" y="3011258"/>
            <a:ext cx="3571416" cy="1703618"/>
          </a:xfrm>
          <a:prstGeom prst="rect"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3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8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3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8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9" grpId="0" animBg="1"/>
      <p:bldP spid="10487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extBox 1"/>
          <p:cNvSpPr txBox="1"/>
          <p:nvPr/>
        </p:nvSpPr>
        <p:spPr>
          <a:xfrm>
            <a:off x="2821308" y="2415407"/>
            <a:ext cx="6926850" cy="707886"/>
          </a:xfrm>
          <a:prstGeom prst="rect"/>
          <a:solidFill>
            <a:schemeClr val="accent2">
              <a:lumMod val="60000"/>
              <a:lumOff val="40000"/>
            </a:schemeClr>
          </a:solidFill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>
                  <a:solidFill>
                    <a:sysClr lastClr="000000" val="windowText"/>
                  </a:solidFill>
                </a:ln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কি হে হবে দেখা ?- যত দিন যাবে,  </a:t>
            </a:r>
          </a:p>
        </p:txBody>
      </p:sp>
      <p:sp>
        <p:nvSpPr>
          <p:cNvPr id="1048723" name="TextBox 2"/>
          <p:cNvSpPr txBox="1"/>
          <p:nvPr/>
        </p:nvSpPr>
        <p:spPr>
          <a:xfrm>
            <a:off x="3583370" y="4886094"/>
            <a:ext cx="5688475" cy="707886"/>
          </a:xfrm>
          <a:prstGeom prst="rect"/>
          <a:solidFill>
            <a:schemeClr val="accent5">
              <a:lumMod val="20000"/>
              <a:lumOff val="80000"/>
            </a:schemeClr>
          </a:solidFill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>
                  <a:solidFill>
                    <a:sysClr lastClr="000000" val="windowText"/>
                  </a:solidFill>
                </a:ln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প্রজারূপ রাজরূপ সাগরেরে দিতে </a:t>
            </a:r>
          </a:p>
        </p:txBody>
      </p:sp>
      <p:pic>
        <p:nvPicPr>
          <p:cNvPr id="2097188" name="Picture 6" descr="kopotakkho-nod_8830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416869" y="3710721"/>
            <a:ext cx="4175946" cy="1144078"/>
          </a:xfrm>
          <a:prstGeom prst="rect"/>
          <a:ln w="28575">
            <a:solidFill>
              <a:schemeClr val="tx1"/>
            </a:solidFill>
          </a:ln>
        </p:spPr>
      </p:pic>
      <p:pic>
        <p:nvPicPr>
          <p:cNvPr id="2097189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706167" y="3700464"/>
            <a:ext cx="3690264" cy="1154336"/>
          </a:xfrm>
          <a:prstGeom prst="rect"/>
          <a:ln>
            <a:solidFill>
              <a:schemeClr val="accent1"/>
            </a:solidFill>
          </a:ln>
        </p:spPr>
      </p:pic>
      <p:pic>
        <p:nvPicPr>
          <p:cNvPr id="2097190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6157707" y="430305"/>
            <a:ext cx="5437419" cy="1985102"/>
          </a:xfrm>
          <a:prstGeom prst="rect"/>
        </p:spPr>
      </p:pic>
      <p:pic>
        <p:nvPicPr>
          <p:cNvPr id="2097191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894536" y="430305"/>
            <a:ext cx="4310743" cy="1985102"/>
          </a:xfrm>
          <a:prstGeom prst="rect"/>
        </p:spPr>
      </p:pic>
      <p:pic>
        <p:nvPicPr>
          <p:cNvPr id="2097192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8509783" y="3700464"/>
            <a:ext cx="3648607" cy="1154335"/>
          </a:xfrm>
          <a:prstGeom prst="rect"/>
        </p:spPr>
      </p:pic>
      <p:sp>
        <p:nvSpPr>
          <p:cNvPr id="1048724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6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>
                <a:solidFill>
                  <a:sysClr lastClr="000000" val="windowText"/>
                </a:solidFill>
              </a:ln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7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2" grpId="0" animBg="1"/>
      <p:bldP spid="10487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extBox 1"/>
          <p:cNvSpPr txBox="1"/>
          <p:nvPr/>
        </p:nvSpPr>
        <p:spPr>
          <a:xfrm>
            <a:off x="2821308" y="2863805"/>
            <a:ext cx="6926850" cy="707886"/>
          </a:xfrm>
          <a:prstGeom prst="rect"/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38100">
                  <a:solidFill>
                    <a:sysClr lastClr="000000" val="windowText"/>
                  </a:solidFill>
                </a:ln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বারিরূপ কর তুমি;এ মিনতি, গাবে </a:t>
            </a:r>
          </a:p>
        </p:txBody>
      </p:sp>
      <p:sp>
        <p:nvSpPr>
          <p:cNvPr id="1048726" name="TextBox 2"/>
          <p:cNvSpPr txBox="1"/>
          <p:nvPr/>
        </p:nvSpPr>
        <p:spPr>
          <a:xfrm>
            <a:off x="2882631" y="4506959"/>
            <a:ext cx="6926850" cy="707886"/>
          </a:xfrm>
          <a:prstGeom prst="rect"/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বঙ্গজ জনের কানে, সখে, সখা- রীতে </a:t>
            </a:r>
          </a:p>
        </p:txBody>
      </p:sp>
      <p:pic>
        <p:nvPicPr>
          <p:cNvPr id="209719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14623" y="412376"/>
            <a:ext cx="5348181" cy="2320801"/>
          </a:xfrm>
          <a:prstGeom prst="rect"/>
          <a:ln w="28575">
            <a:solidFill>
              <a:schemeClr val="tx1"/>
            </a:solidFill>
          </a:ln>
        </p:spPr>
      </p:pic>
      <p:pic>
        <p:nvPicPr>
          <p:cNvPr id="209719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346056" y="412376"/>
            <a:ext cx="5285012" cy="2386114"/>
          </a:xfrm>
          <a:prstGeom prst="rect"/>
        </p:spPr>
      </p:pic>
      <p:sp>
        <p:nvSpPr>
          <p:cNvPr id="1048727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5" grpId="0" animBg="1"/>
      <p:bldP spid="10487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extBox 1"/>
          <p:cNvSpPr txBox="1"/>
          <p:nvPr/>
        </p:nvSpPr>
        <p:spPr>
          <a:xfrm>
            <a:off x="2884127" y="3078839"/>
            <a:ext cx="6926850" cy="707886"/>
          </a:xfrm>
          <a:prstGeom prst="rect"/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ysClr lastClr="000000" val="windowText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তার, এ প্রভাসে মজি প্রেম -ভাবে </a:t>
            </a:r>
          </a:p>
        </p:txBody>
      </p:sp>
      <p:sp>
        <p:nvSpPr>
          <p:cNvPr id="1048729" name="TextBox 2"/>
          <p:cNvSpPr txBox="1"/>
          <p:nvPr/>
        </p:nvSpPr>
        <p:spPr>
          <a:xfrm>
            <a:off x="2884127" y="4811397"/>
            <a:ext cx="6926850" cy="707886"/>
          </a:xfrm>
          <a:prstGeom prst="rect"/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ysClr lastClr="000000" val="windowText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লইছে যে প্রেম তব নাম বঙ্গের সংগীতে ।</a:t>
            </a:r>
          </a:p>
        </p:txBody>
      </p:sp>
      <p:pic>
        <p:nvPicPr>
          <p:cNvPr id="2097195" name="Picture 3" descr="firans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40978" y="412376"/>
            <a:ext cx="5767936" cy="2629272"/>
          </a:xfrm>
          <a:prstGeom prst="rect"/>
          <a:ln w="38100">
            <a:solidFill>
              <a:schemeClr val="tx1"/>
            </a:solidFill>
          </a:ln>
        </p:spPr>
      </p:pic>
      <p:pic>
        <p:nvPicPr>
          <p:cNvPr id="209719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429198" y="412376"/>
            <a:ext cx="5294718" cy="2629272"/>
          </a:xfrm>
          <a:prstGeom prst="rect"/>
        </p:spPr>
      </p:pic>
      <p:sp>
        <p:nvSpPr>
          <p:cNvPr id="1048730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ysClr lastClr="000000" val="windowText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8" grpId="0" animBg="1"/>
      <p:bldP spid="10487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1" descr="9478dd77ccb0aa9bd4dc638337f70d44-retro-different-home-styles-for-home-by-aman-bansal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731" name="TextBox 1"/>
          <p:cNvSpPr>
            <a:spLocks noChangeArrowheads="1"/>
          </p:cNvSpPr>
          <p:nvPr/>
        </p:nvSpPr>
        <p:spPr bwMode="auto">
          <a:xfrm>
            <a:off x="4153639" y="291348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r="5400000" dist="2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5400" lang="en-US" err="1">
                <a:ln w="11430"/>
                <a:solidFill>
                  <a:sysClr lastClr="000000" val="windowText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b="1" dirty="0" sz="5400" lang="en-US">
                <a:ln w="11430"/>
                <a:solidFill>
                  <a:sysClr lastClr="000000" val="windowText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en-US" err="1">
                <a:ln w="11430"/>
                <a:solidFill>
                  <a:sysClr lastClr="000000" val="windowText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b="1" dirty="0" sz="5400" lang="en-US">
                <a:ln w="11430"/>
                <a:solidFill>
                  <a:sysClr lastClr="000000" val="windowText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732" name="Rectangle 4"/>
          <p:cNvSpPr/>
          <p:nvPr/>
        </p:nvSpPr>
        <p:spPr>
          <a:xfrm>
            <a:off x="212271" y="4601193"/>
            <a:ext cx="11838215" cy="2123658"/>
          </a:xfrm>
          <a:prstGeom prst="rect"/>
          <a:noFill/>
          <a:ln w="28575"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6600" lang="bn-BD" smtClean="0">
                <a:ln w="11430"/>
                <a:solidFill>
                  <a:schemeClr val="bg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স্বার্থক সনেট হিসেবে কপোতাক্ষ নদের যথার্থতা বিশ্লেষণ কর ।</a:t>
            </a:r>
          </a:p>
        </p:txBody>
      </p:sp>
      <p:sp>
        <p:nvSpPr>
          <p:cNvPr id="1048733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ysClr lastClr="000000" val="windowText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1" grpId="0" animBg="1"/>
      <p:bldP spid="10487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extBox 3"/>
          <p:cNvSpPr txBox="1"/>
          <p:nvPr/>
        </p:nvSpPr>
        <p:spPr>
          <a:xfrm>
            <a:off x="1518646" y="4440199"/>
            <a:ext cx="2866197" cy="769441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4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</a:t>
            </a:r>
            <a:endParaRPr b="1" dirty="0" sz="4400" lang="en-US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5" name="TextBox 4"/>
          <p:cNvSpPr txBox="1"/>
          <p:nvPr/>
        </p:nvSpPr>
        <p:spPr>
          <a:xfrm>
            <a:off x="6908800" y="4420111"/>
            <a:ext cx="2844800" cy="707886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অক্ষি</a:t>
            </a:r>
          </a:p>
        </p:txBody>
      </p:sp>
      <p:sp>
        <p:nvSpPr>
          <p:cNvPr id="1048736" name="TextBox 5"/>
          <p:cNvSpPr txBox="1"/>
          <p:nvPr/>
        </p:nvSpPr>
        <p:spPr>
          <a:xfrm>
            <a:off x="1183345" y="457200"/>
            <a:ext cx="9287431" cy="769441"/>
          </a:xfrm>
          <a:prstGeom prst="rect"/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4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ছবিদু’টি দেখ এবং শব্দদ্বয়ের সন্ধিবিচ্ছেদ কর  </a:t>
            </a:r>
            <a:endParaRPr b="1" dirty="0" sz="44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8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flipH="1">
            <a:off x="1250428" y="1658842"/>
            <a:ext cx="4235959" cy="2781356"/>
          </a:xfrm>
          <a:prstGeom prst="rect"/>
        </p:spPr>
      </p:pic>
      <p:pic>
        <p:nvPicPr>
          <p:cNvPr id="2097199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261343" y="1658842"/>
            <a:ext cx="4442510" cy="2781356"/>
          </a:xfrm>
          <a:prstGeom prst="rect"/>
        </p:spPr>
      </p:pic>
      <p:sp>
        <p:nvSpPr>
          <p:cNvPr id="1048737" name="TextBox 11"/>
          <p:cNvSpPr txBox="1"/>
          <p:nvPr/>
        </p:nvSpPr>
        <p:spPr>
          <a:xfrm>
            <a:off x="2743200" y="5495369"/>
            <a:ext cx="4216400" cy="830997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8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 + অক্ষি =</a:t>
            </a:r>
            <a:endParaRPr b="1" dirty="0" sz="4800" lang="en-US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8" name="TextBox 2"/>
          <p:cNvSpPr txBox="1"/>
          <p:nvPr/>
        </p:nvSpPr>
        <p:spPr>
          <a:xfrm>
            <a:off x="6583091" y="5374945"/>
            <a:ext cx="678329" cy="1015663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6000" lang="bn-BD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b="1" dirty="0" sz="6000" lang="en-US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9" name="Frame 9"/>
          <p:cNvSpPr/>
          <p:nvPr/>
        </p:nvSpPr>
        <p:spPr>
          <a:xfrm>
            <a:off x="165343" y="17145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7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8"/>
                                        <p:tgtEl>
                                          <p:spTgt spid="104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4" grpId="0"/>
      <p:bldP spid="1048735" grpId="0"/>
      <p:bldP spid="10487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2" descr="Crape_Myrtle_Flowers.13581132_std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12192000" cy="7843838"/>
          </a:xfrm>
          <a:prstGeom prst="rect"/>
        </p:spPr>
      </p:pic>
      <p:sp>
        <p:nvSpPr>
          <p:cNvPr id="1048740" name="TextBox 3"/>
          <p:cNvSpPr txBox="1"/>
          <p:nvPr/>
        </p:nvSpPr>
        <p:spPr>
          <a:xfrm>
            <a:off x="2291307" y="1832884"/>
            <a:ext cx="10872787" cy="3770263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9900" lang="bn-BD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b="1" dirty="0" sz="23900" lang="bn-BD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23900" lang="en-US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1" name="Frame 4"/>
          <p:cNvSpPr/>
          <p:nvPr/>
        </p:nvSpPr>
        <p:spPr>
          <a:xfrm>
            <a:off x="0" y="-1"/>
            <a:ext cx="12192000" cy="8201025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0" id="7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3000" id="12"/>
                                        <p:tgtEl>
                                          <p:spTgt spid="104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 id="16"/>
                                        <p:tgtEl>
                                          <p:spTgt spid="104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17"/>
                                        <p:tgtEl>
                                          <p:spTgt spid="104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8"/>
                                        <p:tgtEl>
                                          <p:spTgt spid="104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5"/>
          <p:cNvSpPr txBox="1"/>
          <p:nvPr/>
        </p:nvSpPr>
        <p:spPr>
          <a:xfrm>
            <a:off x="643924" y="717433"/>
            <a:ext cx="4254647" cy="189484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6000" lang="en-US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dirty="0" sz="6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6000" lang="en-US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dirty="0" sz="6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0" name="Content Placeholder 2"/>
          <p:cNvSpPr>
            <a:spLocks noGrp="1"/>
          </p:cNvSpPr>
          <p:nvPr>
            <p:ph sz="half" idx="1"/>
          </p:nvPr>
        </p:nvSpPr>
        <p:spPr>
          <a:xfrm>
            <a:off x="472439" y="2282825"/>
            <a:ext cx="5181600" cy="2681061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p>
            <a:pPr>
              <a:buNone/>
            </a:pP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জুনু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এ.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ওয়াহিদ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চৌধূরী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dirty="0" sz="3200" lang="en-US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০১৭২৬-১৯০৪৭৩ </a:t>
            </a:r>
            <a:endParaRPr dirty="0" sz="3200" lang="en-US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dirty="0" lang="en-US" smtClean="0"/>
          </a:p>
        </p:txBody>
      </p:sp>
      <p:sp>
        <p:nvSpPr>
          <p:cNvPr id="1048601" name="TextBox 6"/>
          <p:cNvSpPr txBox="1"/>
          <p:nvPr/>
        </p:nvSpPr>
        <p:spPr>
          <a:xfrm>
            <a:off x="7393577" y="653142"/>
            <a:ext cx="3513909" cy="1894840"/>
          </a:xfrm>
          <a:prstGeom prst="rect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6000" lang="bn-IN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dirty="0" sz="6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2" name="TextBox 7"/>
          <p:cNvSpPr txBox="1"/>
          <p:nvPr/>
        </p:nvSpPr>
        <p:spPr>
          <a:xfrm>
            <a:off x="7276011" y="2194559"/>
            <a:ext cx="4010298" cy="2021840"/>
          </a:xfrm>
          <a:prstGeom prst="rec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বিষয়ঃ বাংলা সাহিত্য</a:t>
            </a:r>
          </a:p>
          <a:p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পাঠের নামঃ কপোতাক্ষ নদ </a:t>
            </a:r>
          </a:p>
          <a:p>
            <a:r>
              <a:rPr dirty="0" sz="3200" lang="bn-IN" smtClean="0">
                <a:latin typeface="NikoshBAN" pitchFamily="2" charset="0"/>
                <a:cs typeface="NikoshBAN" pitchFamily="2" charset="0"/>
              </a:rPr>
              <a:t>শ্রেনিঃ ৯ম-১০ম 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09094" y="277779"/>
            <a:ext cx="11496035" cy="6233375"/>
          </a:xfrm>
          <a:prstGeom prst="rect"/>
          <a:ln w="38100">
            <a:solidFill>
              <a:schemeClr val="tx1"/>
            </a:solidFill>
          </a:ln>
        </p:spPr>
      </p:pic>
      <p:sp>
        <p:nvSpPr>
          <p:cNvPr id="1048603" name="TextBox 1"/>
          <p:cNvSpPr txBox="1"/>
          <p:nvPr/>
        </p:nvSpPr>
        <p:spPr>
          <a:xfrm>
            <a:off x="1855960" y="1031133"/>
            <a:ext cx="9296400" cy="2999741"/>
          </a:xfrm>
          <a:prstGeom prst="rect"/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54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পাঠ-</a:t>
            </a:r>
          </a:p>
          <a:p>
            <a:pPr algn="ctr"/>
            <a:r>
              <a:rPr b="1" dirty="0" sz="8800" lang="bn-BD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 নদ</a:t>
            </a:r>
          </a:p>
          <a:p>
            <a:pPr algn="ctr"/>
            <a:r>
              <a:rPr b="1" dirty="0" sz="54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b="1" dirty="0" sz="4400" lang="bn-BD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b="1" dirty="0" sz="6600" lang="en-US">
              <a:ln w="11430"/>
              <a:solidFill>
                <a:schemeClr val="accent6">
                  <a:lumMod val="50000"/>
                </a:schemeClr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2" cstate="print"/>
            <a:srcRect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1"/>
          <p:cNvSpPr txBox="1"/>
          <p:nvPr/>
        </p:nvSpPr>
        <p:spPr>
          <a:xfrm>
            <a:off x="4292600" y="605136"/>
            <a:ext cx="3606800" cy="891540"/>
          </a:xfrm>
          <a:prstGeom prst="rect"/>
          <a:solidFill>
            <a:srgbClr val="FFC000"/>
          </a:solidFill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54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5400" lang="en-US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6" name="Rectangle 12"/>
          <p:cNvSpPr/>
          <p:nvPr/>
        </p:nvSpPr>
        <p:spPr>
          <a:xfrm>
            <a:off x="1583740" y="2514600"/>
            <a:ext cx="8546353" cy="4714240"/>
          </a:xfrm>
          <a:prstGeom prst="rect"/>
        </p:spPr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indent="-742950" marL="742950">
              <a:buFont typeface="+mj-lt"/>
              <a:buAutoNum type="arabicPeriod"/>
            </a:pPr>
            <a:r>
              <a:rPr b="1" dirty="0" sz="4400" lang="bn-IN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b="1" dirty="0" sz="44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bn-BD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b="1" dirty="0" sz="4400" lang="bn-IN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b="1" dirty="0" sz="44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indent="-742950" marL="742950">
              <a:buFont typeface="+mj-lt"/>
              <a:buAutoNum type="arabicPeriod"/>
            </a:pPr>
            <a:r>
              <a:rPr b="1" dirty="0" sz="4400" lang="en-US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</a:t>
            </a:r>
            <a:r>
              <a:rPr b="1" dirty="0" sz="44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b="1" dirty="0" sz="44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b="1" dirty="0" sz="44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b="1" dirty="0" sz="44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b="1" dirty="0" sz="4400" lang="en-US" smtClean="0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742950" marL="742950">
              <a:buFont typeface="+mj-lt"/>
              <a:buAutoNum type="arabicPeriod"/>
            </a:pPr>
            <a:r>
              <a:rPr b="1" dirty="0" sz="4400" lang="bn-IN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b="1" dirty="0" sz="4400" lang="bn-BD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যথাযথ</a:t>
            </a:r>
            <a:r>
              <a:rPr b="1" dirty="0" sz="4400" lang="bn-IN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আবৃতি করতে পারবে</a:t>
            </a:r>
            <a:r>
              <a:rPr b="1" dirty="0" sz="4400" lang="bn-IN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b="1" dirty="0" sz="4400" lang="bn-BD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742950" marL="742950">
              <a:buFont typeface="+mj-lt"/>
              <a:buAutoNum type="arabicPeriod"/>
            </a:pPr>
            <a:r>
              <a:rPr b="1" dirty="0" sz="4400" lang="en-US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স্বদেশপ্রেম</a:t>
            </a:r>
            <a:r>
              <a:rPr b="1" dirty="0" sz="44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b="1" dirty="0" sz="44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b="1" dirty="0" sz="44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b="1" dirty="0" sz="44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b="1" dirty="0" sz="44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b="1" dirty="0" sz="4400" lang="bn-IN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742950" marL="742950"/>
            <a:endParaRPr b="1" dirty="0" sz="4400" lang="bn-BD" smtClean="0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Rectangle 13"/>
          <p:cNvSpPr/>
          <p:nvPr/>
        </p:nvSpPr>
        <p:spPr>
          <a:xfrm>
            <a:off x="976396" y="1783260"/>
            <a:ext cx="5834380" cy="751840"/>
          </a:xfrm>
          <a:prstGeom prst="rect"/>
        </p:spPr>
        <p:txBody>
          <a:bodyPr wrap="non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dirty="0" sz="44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b="1" dirty="0" sz="4400" lang="en-US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b="1" dirty="0" sz="4400" lang="bn-BD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b="1" dirty="0" sz="3600" lang="en-US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b="1" dirty="0" sz="3600" lang="bn-BD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 tmFilter="0,0; .5, 1; 1, 1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  <p:bldP spid="1048606" grpId="0"/>
      <p:bldP spid="10486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Hexagon 2"/>
          <p:cNvSpPr/>
          <p:nvPr/>
        </p:nvSpPr>
        <p:spPr>
          <a:xfrm>
            <a:off x="1296884" y="1676400"/>
            <a:ext cx="3403600" cy="1676400"/>
          </a:xfrm>
          <a:prstGeom prst="hexagon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স্থান-যশোরের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সাগরদাঁড়ি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endParaRPr b="1" dirty="0" sz="32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4" name="Picture 2" descr="C:\Users\ALAMGIR\Desktop\MichaelMadhusudanDatt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673600" y="1714500"/>
            <a:ext cx="3759200" cy="285750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09" name="Hexagon 4"/>
          <p:cNvSpPr/>
          <p:nvPr/>
        </p:nvSpPr>
        <p:spPr>
          <a:xfrm>
            <a:off x="6604000" y="228600"/>
            <a:ext cx="2438400" cy="1447800"/>
          </a:xfrm>
          <a:prstGeom prst="hexagon"/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জন্ম-১৮২৪</a:t>
            </a:r>
          </a:p>
        </p:txBody>
      </p:sp>
      <p:sp>
        <p:nvSpPr>
          <p:cNvPr id="1048610" name="Hexagon 5"/>
          <p:cNvSpPr/>
          <p:nvPr/>
        </p:nvSpPr>
        <p:spPr>
          <a:xfrm>
            <a:off x="4775199" y="5084588"/>
            <a:ext cx="4058558" cy="1495498"/>
          </a:xfrm>
          <a:prstGeom prst="hexagon"/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কাব্য-মেঘনাথনবধ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তিলোত্তমা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বিরাঙ্গনা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48611" name="Hexagon 6"/>
          <p:cNvSpPr/>
          <p:nvPr/>
        </p:nvSpPr>
        <p:spPr>
          <a:xfrm>
            <a:off x="1219200" y="3657600"/>
            <a:ext cx="3454400" cy="1600200"/>
          </a:xfrm>
          <a:prstGeom prst="hexagon"/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মা-জাহ্নবী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বাবা-রাজরামায়ন</a:t>
            </a:r>
            <a:endParaRPr b="1" dirty="0" sz="32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2" name="Hexagon 7"/>
          <p:cNvSpPr/>
          <p:nvPr/>
        </p:nvSpPr>
        <p:spPr>
          <a:xfrm>
            <a:off x="8636000" y="1752600"/>
            <a:ext cx="2393574" cy="1259541"/>
          </a:xfrm>
          <a:prstGeom prst="hexagon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মৃত্যু-১৮৭৩</a:t>
            </a:r>
          </a:p>
        </p:txBody>
      </p:sp>
      <p:sp>
        <p:nvSpPr>
          <p:cNvPr id="1048613" name="Hexagon 8"/>
          <p:cNvSpPr/>
          <p:nvPr/>
        </p:nvSpPr>
        <p:spPr>
          <a:xfrm>
            <a:off x="8583386" y="3641272"/>
            <a:ext cx="3608614" cy="1371600"/>
          </a:xfrm>
          <a:prstGeom prst="hexagon"/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কৃষ্ণকূমারী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শর্মিষ্ঠা</a:t>
            </a:r>
            <a:r>
              <a:rPr b="1" dirty="0" sz="32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b="1" dirty="0" sz="32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পদ্মাবতী</a:t>
            </a:r>
            <a:endParaRPr b="1" dirty="0" sz="32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9"/>
          <p:cNvSpPr txBox="1"/>
          <p:nvPr/>
        </p:nvSpPr>
        <p:spPr>
          <a:xfrm>
            <a:off x="5451195" y="4429191"/>
            <a:ext cx="2802301" cy="540794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54422" lIns="108845" rIns="108845" rtlCol="0" tIns="54422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28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b="1" dirty="0" sz="28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b="1" dirty="0" sz="28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r>
              <a:rPr b="1" dirty="0" sz="28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15" name="Circular Arrow 10"/>
          <p:cNvSpPr/>
          <p:nvPr/>
        </p:nvSpPr>
        <p:spPr>
          <a:xfrm>
            <a:off x="1930400" y="0"/>
            <a:ext cx="4572000" cy="2743200"/>
          </a:xfrm>
          <a:prstGeom prst="circularArrow">
            <a:avLst>
              <a:gd name="adj1" fmla="val 17996"/>
              <a:gd name="adj2" fmla="val 1791328"/>
              <a:gd name="adj3" fmla="val 20975183"/>
              <a:gd name="adj4" fmla="val 10800000"/>
              <a:gd name="adj5" fmla="val 12500"/>
            </a:avLst>
          </a:prstGeom>
          <a:solidFill>
            <a:srgbClr val="92D05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IN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b="1" dirty="0" sz="32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16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9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42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3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 animBg="1"/>
      <p:bldP spid="1048609" grpId="0" animBg="1"/>
      <p:bldP spid="1048610" grpId="0" animBg="1"/>
      <p:bldP spid="1048611" grpId="0" animBg="1"/>
      <p:bldP spid="1048612" grpId="0" animBg="1"/>
      <p:bldP spid="1048613" grpId="0" animBg="1"/>
      <p:bldP spid="10486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3"/>
          <p:cNvSpPr/>
          <p:nvPr/>
        </p:nvSpPr>
        <p:spPr>
          <a:xfrm>
            <a:off x="2171112" y="1900441"/>
            <a:ext cx="1773359" cy="707886"/>
          </a:xfrm>
          <a:prstGeom prst="rect"/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</a:t>
            </a:r>
            <a:endParaRPr b="1" dirty="0" sz="4000" lang="bn-BD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Rectangle 5"/>
          <p:cNvSpPr/>
          <p:nvPr/>
        </p:nvSpPr>
        <p:spPr>
          <a:xfrm>
            <a:off x="7809902" y="1900441"/>
            <a:ext cx="2054526" cy="707886"/>
          </a:xfrm>
          <a:prstGeom prst="rect"/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endParaRPr b="1" dirty="0" sz="4000" lang="bn-BD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4225638" y="1634839"/>
            <a:ext cx="3308048" cy="1305586"/>
          </a:xfrm>
          <a:prstGeom prst="rect"/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048619" name="Rectangle 7"/>
          <p:cNvSpPr/>
          <p:nvPr/>
        </p:nvSpPr>
        <p:spPr>
          <a:xfrm>
            <a:off x="2171112" y="3530499"/>
            <a:ext cx="2054526" cy="707886"/>
          </a:xfrm>
          <a:prstGeom prst="rect"/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বিরলে</a:t>
            </a:r>
            <a:endParaRPr b="1" dirty="0" sz="4000" lang="bn-BD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Rectangle 8"/>
          <p:cNvSpPr/>
          <p:nvPr/>
        </p:nvSpPr>
        <p:spPr>
          <a:xfrm>
            <a:off x="7809901" y="3294968"/>
            <a:ext cx="3384571" cy="707886"/>
          </a:xfrm>
          <a:prstGeom prst="rect"/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একান্ত নিরিবিলিতে</a:t>
            </a:r>
            <a:endParaRPr b="1" dirty="0" sz="4000" lang="bn-BD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1" name="Rectangle 9"/>
          <p:cNvSpPr/>
          <p:nvPr/>
        </p:nvSpPr>
        <p:spPr>
          <a:xfrm>
            <a:off x="2171112" y="5359293"/>
            <a:ext cx="2054526" cy="707886"/>
          </a:xfrm>
          <a:prstGeom prst="rect"/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নিশা</a:t>
            </a:r>
            <a:endParaRPr b="1" dirty="0" sz="4000" lang="bn-BD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Rectangle 10"/>
          <p:cNvSpPr/>
          <p:nvPr/>
        </p:nvSpPr>
        <p:spPr>
          <a:xfrm>
            <a:off x="7809902" y="5359293"/>
            <a:ext cx="2054526" cy="707886"/>
          </a:xfrm>
          <a:prstGeom prst="rect"/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endParaRPr b="1" dirty="0" sz="4000" lang="bn-BD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6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441369" y="4985769"/>
            <a:ext cx="3092315" cy="1416956"/>
          </a:xfrm>
          <a:prstGeom prst="rect"/>
        </p:spPr>
      </p:pic>
      <p:pic>
        <p:nvPicPr>
          <p:cNvPr id="2097157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4441370" y="3096215"/>
            <a:ext cx="3092315" cy="1475784"/>
          </a:xfrm>
          <a:prstGeom prst="rect"/>
        </p:spPr>
      </p:pic>
      <p:sp>
        <p:nvSpPr>
          <p:cNvPr id="1048623" name="TextBox 13"/>
          <p:cNvSpPr txBox="1"/>
          <p:nvPr/>
        </p:nvSpPr>
        <p:spPr>
          <a:xfrm>
            <a:off x="3556000" y="448240"/>
            <a:ext cx="4165601" cy="769441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4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 অর্থ বলি </a:t>
            </a:r>
            <a:endParaRPr b="1" dirty="0" sz="44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4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Oval 15"/>
          <p:cNvSpPr/>
          <p:nvPr/>
        </p:nvSpPr>
        <p:spPr>
          <a:xfrm rot="16200000">
            <a:off x="5425415" y="1245620"/>
            <a:ext cx="1002751" cy="2243418"/>
          </a:xfrm>
          <a:prstGeom prst="ellipse"/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3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0" nodeType="clickEffect" presetClass="emph" presetID="21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21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2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3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24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9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4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9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4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9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4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9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  <p:bldP spid="1048618" grpId="0" animBg="1"/>
      <p:bldP spid="1048619" grpId="0" animBg="1"/>
      <p:bldP spid="1048620" grpId="0" animBg="1"/>
      <p:bldP spid="1048621" grpId="0" animBg="1"/>
      <p:bldP spid="1048622" grpId="0" animBg="1"/>
      <p:bldP spid="1048625" grpId="0" animBg="1"/>
      <p:bldP spid="10486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extBox 5"/>
          <p:cNvSpPr txBox="1"/>
          <p:nvPr/>
        </p:nvSpPr>
        <p:spPr>
          <a:xfrm>
            <a:off x="3556000" y="502027"/>
            <a:ext cx="4165601" cy="707886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 অর্থ বলি </a:t>
            </a:r>
            <a:endParaRPr b="1" dirty="0" sz="40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/>
          <a:stretch>
            <a:fillRect/>
          </a:stretch>
        </p:blipFill>
        <p:spPr>
          <a:xfrm>
            <a:off x="3374745" y="2218272"/>
            <a:ext cx="4165600" cy="2266128"/>
          </a:xfrm>
          <a:prstGeom prst="rect"/>
        </p:spPr>
      </p:pic>
      <p:sp>
        <p:nvSpPr>
          <p:cNvPr id="1048627" name="TextBox 3"/>
          <p:cNvSpPr txBox="1"/>
          <p:nvPr/>
        </p:nvSpPr>
        <p:spPr>
          <a:xfrm>
            <a:off x="903514" y="2766561"/>
            <a:ext cx="1812755" cy="707886"/>
          </a:xfrm>
          <a:prstGeom prst="rect"/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স্রোত</a:t>
            </a:r>
            <a:endParaRPr b="1" dirty="0" sz="40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TextBox 7"/>
          <p:cNvSpPr txBox="1"/>
          <p:nvPr/>
        </p:nvSpPr>
        <p:spPr>
          <a:xfrm>
            <a:off x="8207351" y="2783646"/>
            <a:ext cx="2868863" cy="707886"/>
          </a:xfrm>
          <a:prstGeom prst="rect"/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বহমান জলধারা</a:t>
            </a:r>
            <a:endParaRPr b="1" dirty="0" sz="40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3906898" y="4673470"/>
            <a:ext cx="2983750" cy="1894114"/>
            <a:chOff x="914400" y="3775838"/>
            <a:chExt cx="4406949" cy="914400"/>
          </a:xfrm>
        </p:grpSpPr>
        <p:sp>
          <p:nvSpPr>
            <p:cNvPr id="1048629" name="TextBox 11"/>
            <p:cNvSpPr txBox="1"/>
            <p:nvPr/>
          </p:nvSpPr>
          <p:spPr>
            <a:xfrm>
              <a:off x="914400" y="3962400"/>
              <a:ext cx="4406949" cy="534895"/>
            </a:xfrm>
            <a:prstGeom prst="rect"/>
            <a:solidFill>
              <a:schemeClr val="accent2">
                <a:lumMod val="60000"/>
                <a:lumOff val="40000"/>
              </a:schemeClr>
            </a:solidFill>
          </p:spPr>
          <p:txBody>
            <a:bodyPr rtlCol="0" wrap="square">
              <a:spAutoFit/>
              <a:scene3d>
                <a:camera prst="orthographicFront"/>
                <a:lightRig dir="tl" rig="flat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p>
              <a:r>
                <a:rPr b="1" dirty="0" sz="6600" lang="bn-IN" smtClean="0">
                  <a:ln w="11430"/>
                  <a:effectLst>
                    <a:outerShdw algn="tl" blurRad="50800" dir="5460000" dist="39000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২+৩=৪</a:t>
              </a:r>
              <a:endParaRPr b="1" dirty="0" sz="6600" lang="en-US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30" name="Multiply 12"/>
            <p:cNvSpPr/>
            <p:nvPr/>
          </p:nvSpPr>
          <p:spPr>
            <a:xfrm>
              <a:off x="4271157" y="3775838"/>
              <a:ext cx="609601" cy="914400"/>
            </a:xfrm>
            <a:prstGeom prst="mathMultiply"/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>
              <a:scene3d>
                <a:camera prst="orthographicFront"/>
                <a:lightRig dir="tl" rig="flat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p>
              <a:pPr algn="ctr"/>
              <a:endParaRPr b="1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048631" name="TextBox 13"/>
          <p:cNvSpPr txBox="1"/>
          <p:nvPr/>
        </p:nvSpPr>
        <p:spPr>
          <a:xfrm>
            <a:off x="1354846" y="5364406"/>
            <a:ext cx="1600200" cy="707886"/>
          </a:xfrm>
          <a:prstGeom prst="rect"/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IN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ভ্রান্তি</a:t>
            </a:r>
            <a:endParaRPr b="1" dirty="0" sz="40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2" name="TextBox 14"/>
          <p:cNvSpPr txBox="1"/>
          <p:nvPr/>
        </p:nvSpPr>
        <p:spPr>
          <a:xfrm>
            <a:off x="8347927" y="5247048"/>
            <a:ext cx="1524000" cy="707886"/>
          </a:xfrm>
          <a:prstGeom prst="rect"/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000" lang="bn-IN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b="1" dirty="0" sz="40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3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  <p:bldP spid="1048628" grpId="0" animBg="1"/>
      <p:bldP spid="1048631" grpId="0" animBg="1"/>
      <p:bldP spid="10486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2"/>
          <p:cNvSpPr/>
          <p:nvPr/>
        </p:nvSpPr>
        <p:spPr>
          <a:xfrm>
            <a:off x="304800" y="1905000"/>
            <a:ext cx="3251200" cy="914400"/>
          </a:xfrm>
          <a:prstGeom prst="rect"/>
          <a:solidFill>
            <a:srgbClr val="F2F8E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9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মিনতি</a:t>
            </a:r>
            <a:endParaRPr b="1" dirty="0" sz="39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Rectangle 3"/>
          <p:cNvSpPr/>
          <p:nvPr/>
        </p:nvSpPr>
        <p:spPr>
          <a:xfrm>
            <a:off x="304800" y="3200400"/>
            <a:ext cx="3251200" cy="838200"/>
          </a:xfrm>
          <a:prstGeom prst="rect"/>
          <a:solidFill>
            <a:srgbClr val="F2F8E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9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নিশা</a:t>
            </a:r>
            <a:endParaRPr b="1" dirty="0" sz="39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Rectangle 4"/>
          <p:cNvSpPr/>
          <p:nvPr/>
        </p:nvSpPr>
        <p:spPr>
          <a:xfrm>
            <a:off x="304800" y="4419600"/>
            <a:ext cx="3251200" cy="914400"/>
          </a:xfrm>
          <a:prstGeom prst="rect"/>
          <a:solidFill>
            <a:srgbClr val="F2F8E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9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বিরলে</a:t>
            </a:r>
            <a:endParaRPr b="1" dirty="0" sz="39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Rectangle 5"/>
          <p:cNvSpPr/>
          <p:nvPr/>
        </p:nvSpPr>
        <p:spPr>
          <a:xfrm>
            <a:off x="8839199" y="2178419"/>
            <a:ext cx="2677465" cy="672353"/>
          </a:xfrm>
          <a:prstGeom prst="rect"/>
          <a:solidFill>
            <a:srgbClr val="F2F8E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9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প্রার্থনা</a:t>
            </a:r>
            <a:endParaRPr b="1" dirty="0" sz="39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Rectangle 6"/>
          <p:cNvSpPr/>
          <p:nvPr/>
        </p:nvSpPr>
        <p:spPr>
          <a:xfrm>
            <a:off x="8779439" y="4495800"/>
            <a:ext cx="2946400" cy="914400"/>
          </a:xfrm>
          <a:prstGeom prst="rect"/>
          <a:solidFill>
            <a:srgbClr val="F2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6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একান্ত</a:t>
            </a:r>
            <a:r>
              <a:rPr b="1" dirty="0" sz="3600" lang="en-US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নিরিবিলিতে</a:t>
            </a:r>
            <a:endParaRPr b="1" dirty="0" sz="36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9" name="Picture 7" descr="moolit-mermaid-night-sky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4267200" y="3064329"/>
            <a:ext cx="3657600" cy="1126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60" name="Picture 8" descr="r789445_6859849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572002" y="4419602"/>
            <a:ext cx="3352801" cy="1050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152400" dir="900000" dist="12000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97161" name="Picture 9" descr="3_24046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4267199" y="1905000"/>
            <a:ext cx="3390901" cy="1143000"/>
          </a:xfrm>
          <a:prstGeom prst="rect"/>
        </p:spPr>
      </p:pic>
      <p:sp>
        <p:nvSpPr>
          <p:cNvPr id="1048639" name="Rectangle 10"/>
          <p:cNvSpPr/>
          <p:nvPr/>
        </p:nvSpPr>
        <p:spPr>
          <a:xfrm>
            <a:off x="406400" y="5495368"/>
            <a:ext cx="3149600" cy="607436"/>
          </a:xfrm>
          <a:prstGeom prst="rect"/>
          <a:solidFill>
            <a:srgbClr val="F2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9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</a:t>
            </a:r>
            <a:endParaRPr b="1" dirty="0" sz="39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0" name="Rectangle 11"/>
          <p:cNvSpPr/>
          <p:nvPr/>
        </p:nvSpPr>
        <p:spPr>
          <a:xfrm>
            <a:off x="8671865" y="5535710"/>
            <a:ext cx="2844800" cy="567094"/>
          </a:xfrm>
          <a:prstGeom prst="rect"/>
          <a:solidFill>
            <a:srgbClr val="F2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9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b="1" dirty="0" sz="39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2" name="Picture 12" descr="index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4323644" y="5562121"/>
            <a:ext cx="3289301" cy="1009650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8641" name="Rectangle 13"/>
          <p:cNvSpPr/>
          <p:nvPr/>
        </p:nvSpPr>
        <p:spPr>
          <a:xfrm>
            <a:off x="8839200" y="3352800"/>
            <a:ext cx="3048000" cy="685800"/>
          </a:xfrm>
          <a:prstGeom prst="rect"/>
          <a:solidFill>
            <a:srgbClr val="F2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422" lIns="108845" rIns="108845" rtlCol="0" tIns="54422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900" lang="en-US" err="1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রাত্রি</a:t>
            </a:r>
            <a:endParaRPr b="1" dirty="0" sz="39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2" name="TextBox 15"/>
          <p:cNvSpPr txBox="1"/>
          <p:nvPr/>
        </p:nvSpPr>
        <p:spPr>
          <a:xfrm>
            <a:off x="3830915" y="296596"/>
            <a:ext cx="4165601" cy="769441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4400" lang="bn-BD" smtClean="0">
                <a:ln w="11430"/>
                <a:solidFill>
                  <a:schemeClr val="tx1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 অর্থ বলি </a:t>
            </a:r>
            <a:endParaRPr b="1" dirty="0" sz="4400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27"/>
            </a:avLst>
          </a:prstGeom>
          <a:blipFill rotWithShape="1" dpi="0">
            <a:blip xmlns:r="http://schemas.openxmlformats.org/officeDocument/2006/relationships"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endParaRPr b="1" lang="en-US">
              <a:ln w="11430"/>
              <a:solidFill>
                <a:schemeClr val="tx1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2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7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2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2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5" grpId="0" animBg="1"/>
      <p:bldP spid="1048636" grpId="0" animBg="1"/>
      <p:bldP spid="1048637" grpId="0" animBg="1"/>
      <p:bldP spid="1048638" grpId="0" animBg="1"/>
      <p:bldP spid="1048639" grpId="0" animBg="1"/>
      <p:bldP spid="1048640" grpId="0" animBg="1"/>
      <p:bldP spid="10486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366656" y="663754"/>
            <a:ext cx="7029970" cy="5972571"/>
          </a:xfrm>
          <a:prstGeom prst="rect"/>
        </p:spPr>
      </p:pic>
      <p:sp>
        <p:nvSpPr>
          <p:cNvPr id="1048644" name="Right Arrow 8"/>
          <p:cNvSpPr/>
          <p:nvPr/>
        </p:nvSpPr>
        <p:spPr>
          <a:xfrm>
            <a:off x="4269671" y="2092034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5" name="Right Arrow 10"/>
          <p:cNvSpPr/>
          <p:nvPr/>
        </p:nvSpPr>
        <p:spPr>
          <a:xfrm>
            <a:off x="4269671" y="2369129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6" name="Right Arrow 11"/>
          <p:cNvSpPr/>
          <p:nvPr/>
        </p:nvSpPr>
        <p:spPr>
          <a:xfrm>
            <a:off x="4272142" y="2680861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7" name="Right Arrow 12"/>
          <p:cNvSpPr/>
          <p:nvPr/>
        </p:nvSpPr>
        <p:spPr>
          <a:xfrm>
            <a:off x="4272142" y="2971811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8" name="Right Arrow 25"/>
          <p:cNvSpPr/>
          <p:nvPr/>
        </p:nvSpPr>
        <p:spPr>
          <a:xfrm>
            <a:off x="4269671" y="4682833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9" name="Right Arrow 26"/>
          <p:cNvSpPr/>
          <p:nvPr/>
        </p:nvSpPr>
        <p:spPr>
          <a:xfrm>
            <a:off x="4269671" y="5029201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0" name="Right Arrow 27"/>
          <p:cNvSpPr/>
          <p:nvPr/>
        </p:nvSpPr>
        <p:spPr>
          <a:xfrm>
            <a:off x="4272142" y="5299368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1" name="Right Arrow 28"/>
          <p:cNvSpPr/>
          <p:nvPr/>
        </p:nvSpPr>
        <p:spPr>
          <a:xfrm>
            <a:off x="4272142" y="5576463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2" name="Right Arrow 29"/>
          <p:cNvSpPr/>
          <p:nvPr/>
        </p:nvSpPr>
        <p:spPr>
          <a:xfrm>
            <a:off x="4272142" y="5902057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3" name="Right Arrow 36"/>
          <p:cNvSpPr/>
          <p:nvPr/>
        </p:nvSpPr>
        <p:spPr>
          <a:xfrm>
            <a:off x="4272142" y="3577934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4" name="Right Arrow 37"/>
          <p:cNvSpPr/>
          <p:nvPr/>
        </p:nvSpPr>
        <p:spPr>
          <a:xfrm>
            <a:off x="4272142" y="3841174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5" name="Right Arrow 38"/>
          <p:cNvSpPr/>
          <p:nvPr/>
        </p:nvSpPr>
        <p:spPr>
          <a:xfrm>
            <a:off x="4272142" y="4125204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6" name="Right Arrow 41"/>
          <p:cNvSpPr/>
          <p:nvPr/>
        </p:nvSpPr>
        <p:spPr>
          <a:xfrm>
            <a:off x="4272142" y="6158332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7" name="Down Arrow 44"/>
          <p:cNvSpPr/>
          <p:nvPr/>
        </p:nvSpPr>
        <p:spPr>
          <a:xfrm>
            <a:off x="4752112" y="1579411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8" name="Down Arrow 45"/>
          <p:cNvSpPr/>
          <p:nvPr/>
        </p:nvSpPr>
        <p:spPr>
          <a:xfrm>
            <a:off x="4904512" y="1579409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9" name="Down Arrow 46"/>
          <p:cNvSpPr/>
          <p:nvPr/>
        </p:nvSpPr>
        <p:spPr>
          <a:xfrm>
            <a:off x="5070770" y="1579407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0" name="Down Arrow 47"/>
          <p:cNvSpPr/>
          <p:nvPr/>
        </p:nvSpPr>
        <p:spPr>
          <a:xfrm>
            <a:off x="5410212" y="1579407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1" name="Down Arrow 51"/>
          <p:cNvSpPr/>
          <p:nvPr/>
        </p:nvSpPr>
        <p:spPr>
          <a:xfrm>
            <a:off x="5659596" y="1565544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2" name="Down Arrow 52"/>
          <p:cNvSpPr/>
          <p:nvPr/>
        </p:nvSpPr>
        <p:spPr>
          <a:xfrm>
            <a:off x="5825851" y="1565544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3" name="Down Arrow 54"/>
          <p:cNvSpPr/>
          <p:nvPr/>
        </p:nvSpPr>
        <p:spPr>
          <a:xfrm>
            <a:off x="6116792" y="1551689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4" name="Down Arrow 55"/>
          <p:cNvSpPr/>
          <p:nvPr/>
        </p:nvSpPr>
        <p:spPr>
          <a:xfrm>
            <a:off x="6296902" y="1551692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5" name="Down Arrow 57"/>
          <p:cNvSpPr/>
          <p:nvPr/>
        </p:nvSpPr>
        <p:spPr>
          <a:xfrm>
            <a:off x="6587850" y="1565540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6" name="Down Arrow 58"/>
          <p:cNvSpPr/>
          <p:nvPr/>
        </p:nvSpPr>
        <p:spPr>
          <a:xfrm>
            <a:off x="6726393" y="1565540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7" name="Down Arrow 59"/>
          <p:cNvSpPr/>
          <p:nvPr/>
        </p:nvSpPr>
        <p:spPr>
          <a:xfrm>
            <a:off x="7058911" y="1537833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8" name="Down Arrow 60"/>
          <p:cNvSpPr/>
          <p:nvPr/>
        </p:nvSpPr>
        <p:spPr>
          <a:xfrm>
            <a:off x="7239021" y="1537833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9" name="Bevel 62"/>
          <p:cNvSpPr/>
          <p:nvPr/>
        </p:nvSpPr>
        <p:spPr>
          <a:xfrm>
            <a:off x="110836" y="2784755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চরণ-১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0" name="Bevel 63"/>
          <p:cNvSpPr/>
          <p:nvPr/>
        </p:nvSpPr>
        <p:spPr>
          <a:xfrm>
            <a:off x="110836" y="3255798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চরণ-২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1" name="Bevel 64"/>
          <p:cNvSpPr/>
          <p:nvPr/>
        </p:nvSpPr>
        <p:spPr>
          <a:xfrm>
            <a:off x="110836" y="3738438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চরণ-৩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2" name="Bevel 65"/>
          <p:cNvSpPr/>
          <p:nvPr/>
        </p:nvSpPr>
        <p:spPr>
          <a:xfrm>
            <a:off x="110836" y="4237237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চরণ-৪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3" name="Bevel 66"/>
          <p:cNvSpPr/>
          <p:nvPr/>
        </p:nvSpPr>
        <p:spPr>
          <a:xfrm>
            <a:off x="110836" y="4735992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চরণ-৫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4" name="Bevel 67"/>
          <p:cNvSpPr/>
          <p:nvPr/>
        </p:nvSpPr>
        <p:spPr>
          <a:xfrm>
            <a:off x="110836" y="5232481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চরণ-৬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5" name="Bevel 68"/>
          <p:cNvSpPr/>
          <p:nvPr/>
        </p:nvSpPr>
        <p:spPr>
          <a:xfrm>
            <a:off x="110836" y="5728870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চরণ-৭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6" name="Bevel 69"/>
          <p:cNvSpPr/>
          <p:nvPr/>
        </p:nvSpPr>
        <p:spPr>
          <a:xfrm>
            <a:off x="1593279" y="2791698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চরণ-৮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7" name="Bevel 70"/>
          <p:cNvSpPr/>
          <p:nvPr/>
        </p:nvSpPr>
        <p:spPr>
          <a:xfrm>
            <a:off x="1593279" y="3288192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চরণ-৯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8" name="Bevel 76"/>
          <p:cNvSpPr/>
          <p:nvPr/>
        </p:nvSpPr>
        <p:spPr>
          <a:xfrm>
            <a:off x="1607129" y="3793878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চরণ-১০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9" name="Bevel 77"/>
          <p:cNvSpPr/>
          <p:nvPr/>
        </p:nvSpPr>
        <p:spPr>
          <a:xfrm>
            <a:off x="1607128" y="4276512"/>
            <a:ext cx="1315365" cy="459480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চরণ-১১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0" name="Bevel 78"/>
          <p:cNvSpPr/>
          <p:nvPr/>
        </p:nvSpPr>
        <p:spPr>
          <a:xfrm>
            <a:off x="1607129" y="4759046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চরণ-১২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1" name="Bevel 79"/>
          <p:cNvSpPr/>
          <p:nvPr/>
        </p:nvSpPr>
        <p:spPr>
          <a:xfrm>
            <a:off x="1607129" y="5243948"/>
            <a:ext cx="1108364" cy="431765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চরণ-১৩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2" name="Bevel 80"/>
          <p:cNvSpPr/>
          <p:nvPr/>
        </p:nvSpPr>
        <p:spPr>
          <a:xfrm>
            <a:off x="1607129" y="5726587"/>
            <a:ext cx="1315364" cy="434048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চরণ-১৪</a:t>
            </a:r>
            <a:endParaRPr b="1"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3" name="Down Arrow 81"/>
          <p:cNvSpPr/>
          <p:nvPr/>
        </p:nvSpPr>
        <p:spPr>
          <a:xfrm>
            <a:off x="7541348" y="1537833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4" name="Down Arrow 82"/>
          <p:cNvSpPr/>
          <p:nvPr/>
        </p:nvSpPr>
        <p:spPr>
          <a:xfrm>
            <a:off x="7721458" y="1537833"/>
            <a:ext cx="124691" cy="15239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5" name="Right Arrow 83"/>
          <p:cNvSpPr/>
          <p:nvPr/>
        </p:nvSpPr>
        <p:spPr>
          <a:xfrm>
            <a:off x="4255814" y="1801086"/>
            <a:ext cx="249382" cy="18011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6" name="Round Diagonal Corner Rectangle 2"/>
          <p:cNvSpPr/>
          <p:nvPr/>
        </p:nvSpPr>
        <p:spPr>
          <a:xfrm>
            <a:off x="33413" y="313749"/>
            <a:ext cx="819895" cy="360228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বর্ণ-১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7" name="Round Diagonal Corner Rectangle 84"/>
          <p:cNvSpPr/>
          <p:nvPr/>
        </p:nvSpPr>
        <p:spPr>
          <a:xfrm>
            <a:off x="920113" y="299892"/>
            <a:ext cx="819895" cy="360228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বর্ণ-২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8" name="Round Diagonal Corner Rectangle 85"/>
          <p:cNvSpPr/>
          <p:nvPr/>
        </p:nvSpPr>
        <p:spPr>
          <a:xfrm>
            <a:off x="1806807" y="313745"/>
            <a:ext cx="817413" cy="360232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বর্ণ-৩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9" name="Round Diagonal Corner Rectangle 86"/>
          <p:cNvSpPr/>
          <p:nvPr/>
        </p:nvSpPr>
        <p:spPr>
          <a:xfrm>
            <a:off x="2679633" y="313747"/>
            <a:ext cx="819895" cy="360228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বর্ণ-৪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0" name="Round Diagonal Corner Rectangle 87"/>
          <p:cNvSpPr/>
          <p:nvPr/>
        </p:nvSpPr>
        <p:spPr>
          <a:xfrm>
            <a:off x="3566333" y="299890"/>
            <a:ext cx="819895" cy="360228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বর্ণ-৫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1" name="Round Diagonal Corner Rectangle 88"/>
          <p:cNvSpPr/>
          <p:nvPr/>
        </p:nvSpPr>
        <p:spPr>
          <a:xfrm>
            <a:off x="4453027" y="313743"/>
            <a:ext cx="817413" cy="360232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বর্ণ-৬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2" name="Round Diagonal Corner Rectangle 89"/>
          <p:cNvSpPr/>
          <p:nvPr/>
        </p:nvSpPr>
        <p:spPr>
          <a:xfrm>
            <a:off x="5353553" y="313749"/>
            <a:ext cx="819895" cy="360228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বর্ণ-৭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3" name="Round Diagonal Corner Rectangle 90"/>
          <p:cNvSpPr/>
          <p:nvPr/>
        </p:nvSpPr>
        <p:spPr>
          <a:xfrm>
            <a:off x="6240253" y="299892"/>
            <a:ext cx="819895" cy="360228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বর্ণ-৮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4" name="Round Diagonal Corner Rectangle 91"/>
          <p:cNvSpPr/>
          <p:nvPr/>
        </p:nvSpPr>
        <p:spPr>
          <a:xfrm>
            <a:off x="7099237" y="313745"/>
            <a:ext cx="817413" cy="360232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বর্ণ-৯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5" name="Round Diagonal Corner Rectangle 92"/>
          <p:cNvSpPr/>
          <p:nvPr/>
        </p:nvSpPr>
        <p:spPr>
          <a:xfrm>
            <a:off x="7958208" y="313747"/>
            <a:ext cx="819895" cy="360228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বর্ণ-১০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6" name="Round Diagonal Corner Rectangle 93"/>
          <p:cNvSpPr/>
          <p:nvPr/>
        </p:nvSpPr>
        <p:spPr>
          <a:xfrm>
            <a:off x="8831053" y="299890"/>
            <a:ext cx="819895" cy="360228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বর্ণ-১১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7" name="Round Diagonal Corner Rectangle 94"/>
          <p:cNvSpPr/>
          <p:nvPr/>
        </p:nvSpPr>
        <p:spPr>
          <a:xfrm>
            <a:off x="9703892" y="313743"/>
            <a:ext cx="817413" cy="360232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বর্ণ-১২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8" name="Round Diagonal Corner Rectangle 95"/>
          <p:cNvSpPr/>
          <p:nvPr/>
        </p:nvSpPr>
        <p:spPr>
          <a:xfrm>
            <a:off x="10576730" y="299888"/>
            <a:ext cx="819895" cy="360228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বর্ণ-১৩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9" name="Round Diagonal Corner Rectangle 96"/>
          <p:cNvSpPr/>
          <p:nvPr/>
        </p:nvSpPr>
        <p:spPr>
          <a:xfrm>
            <a:off x="11449570" y="313741"/>
            <a:ext cx="665008" cy="346375"/>
          </a:xfrm>
          <a:prstGeom prst="round2Diag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16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বর্ণ-১৪</a:t>
            </a:r>
            <a:endParaRPr b="1"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0" name="TextBox 61"/>
          <p:cNvSpPr txBox="1"/>
          <p:nvPr/>
        </p:nvSpPr>
        <p:spPr>
          <a:xfrm>
            <a:off x="241232" y="925231"/>
            <a:ext cx="3776591" cy="156966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800" lang="bn-BD" smtClean="0">
                <a:latin typeface="NikoshBAN" pitchFamily="2" charset="0"/>
                <a:cs typeface="NikoshBAN" pitchFamily="2" charset="0"/>
              </a:rPr>
              <a:t>চতুর্দশপদী কবিতার বৈশিষ্ঠ্য </a:t>
            </a:r>
            <a:endParaRPr b="1" dirty="0" sz="4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1" name="Frame 74"/>
          <p:cNvSpPr/>
          <p:nvPr/>
        </p:nvSpPr>
        <p:spPr>
          <a:xfrm>
            <a:off x="8965" y="-4181"/>
            <a:ext cx="12183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dir="t" rig="threeP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2" name="Left Brace 3"/>
          <p:cNvSpPr/>
          <p:nvPr/>
        </p:nvSpPr>
        <p:spPr>
          <a:xfrm>
            <a:off x="3750534" y="1731810"/>
            <a:ext cx="594925" cy="2573504"/>
          </a:xfrm>
          <a:prstGeom prst="leftBrac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b="1" dirty="0"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03" name="Left Brace 4"/>
          <p:cNvSpPr/>
          <p:nvPr/>
        </p:nvSpPr>
        <p:spPr>
          <a:xfrm>
            <a:off x="3763552" y="4669002"/>
            <a:ext cx="514341" cy="1803516"/>
          </a:xfrm>
          <a:prstGeom prst="leftBrac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4" name="TextBox 5"/>
          <p:cNvSpPr txBox="1"/>
          <p:nvPr/>
        </p:nvSpPr>
        <p:spPr>
          <a:xfrm>
            <a:off x="2713865" y="2734214"/>
            <a:ext cx="1172770" cy="646331"/>
          </a:xfrm>
          <a:prstGeom prst="rect"/>
          <a:noFill/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b="1" dirty="0" sz="3600" lang="bn-BD" smtClean="0">
                <a:latin typeface="NikoshBAN" pitchFamily="2" charset="0"/>
                <a:cs typeface="NikoshBAN" pitchFamily="2" charset="0"/>
              </a:rPr>
              <a:t>অষ্টক</a:t>
            </a:r>
            <a:endParaRPr b="1"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5" name="TextBox 75"/>
          <p:cNvSpPr txBox="1"/>
          <p:nvPr/>
        </p:nvSpPr>
        <p:spPr>
          <a:xfrm>
            <a:off x="2695936" y="5224384"/>
            <a:ext cx="1172770" cy="646331"/>
          </a:xfrm>
          <a:prstGeom prst="rect"/>
          <a:noFill/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b="1" dirty="0" sz="3600" lang="bn-BD" smtClean="0">
                <a:latin typeface="NikoshBAN" pitchFamily="2" charset="0"/>
                <a:cs typeface="NikoshBAN" pitchFamily="2" charset="0"/>
              </a:rPr>
              <a:t>ষষ্টক</a:t>
            </a:r>
            <a:endParaRPr b="1"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6" name="Right Brace 6"/>
          <p:cNvSpPr/>
          <p:nvPr/>
        </p:nvSpPr>
        <p:spPr>
          <a:xfrm>
            <a:off x="10721788" y="1575547"/>
            <a:ext cx="674838" cy="2587371"/>
          </a:xfrm>
          <a:prstGeom prst="rightBrac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7" name="Right Brace 13"/>
          <p:cNvSpPr/>
          <p:nvPr/>
        </p:nvSpPr>
        <p:spPr>
          <a:xfrm>
            <a:off x="10915775" y="4669002"/>
            <a:ext cx="541122" cy="1803516"/>
          </a:xfrm>
          <a:prstGeom prst="rightBrac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08" name="TextBox 14"/>
          <p:cNvSpPr txBox="1"/>
          <p:nvPr/>
        </p:nvSpPr>
        <p:spPr>
          <a:xfrm rot="16200000">
            <a:off x="10435320" y="2092034"/>
            <a:ext cx="2276626" cy="646331"/>
          </a:xfrm>
          <a:prstGeom prst="rect"/>
          <a:noFill/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3600" lang="bn-BD" smtClean="0">
                <a:latin typeface="NikoshBAN" pitchFamily="2" charset="0"/>
                <a:cs typeface="NikoshBAN" pitchFamily="2" charset="0"/>
              </a:rPr>
              <a:t>ভাবের প্রবর্তন </a:t>
            </a:r>
            <a:endParaRPr b="1"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9" name="TextBox 97"/>
          <p:cNvSpPr txBox="1"/>
          <p:nvPr/>
        </p:nvSpPr>
        <p:spPr>
          <a:xfrm rot="16049397">
            <a:off x="10112596" y="4867840"/>
            <a:ext cx="3065521" cy="646331"/>
          </a:xfrm>
          <a:prstGeom prst="rect"/>
          <a:noFill/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3600" lang="bn-BD" smtClean="0">
                <a:latin typeface="NikoshBAN" pitchFamily="2" charset="0"/>
                <a:cs typeface="NikoshBAN" pitchFamily="2" charset="0"/>
              </a:rPr>
              <a:t>ভাবের বহিঃপ্রকাশ </a:t>
            </a:r>
            <a:endParaRPr b="1"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2">
                      <p:stCondLst>
                        <p:cond delay="indefinite"/>
                      </p:stCondLst>
                      <p:childTnLst>
                        <p:par>
                          <p:cTn fill="hold" id="10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2">
                      <p:stCondLst>
                        <p:cond delay="indefinite"/>
                      </p:stCondLst>
                      <p:childTnLst>
                        <p:par>
                          <p:cTn fill="hold" id="133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6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1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6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7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8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1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2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3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6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7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8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61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2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3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66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7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8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1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2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3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6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7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8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1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2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3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6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7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8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1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2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3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6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7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8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01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2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3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4">
                      <p:stCondLst>
                        <p:cond delay="indefinite"/>
                      </p:stCondLst>
                      <p:childTnLst>
                        <p:par>
                          <p:cTn fill="hold" id="20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08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9">
                      <p:stCondLst>
                        <p:cond delay="indefinite"/>
                      </p:stCondLst>
                      <p:childTnLst>
                        <p:par>
                          <p:cTn fill="hold" id="2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13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4">
                      <p:stCondLst>
                        <p:cond delay="indefinite"/>
                      </p:stCondLst>
                      <p:childTnLst>
                        <p:par>
                          <p:cTn fill="hold" id="2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18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9">
                      <p:stCondLst>
                        <p:cond delay="indefinite"/>
                      </p:stCondLst>
                      <p:childTnLst>
                        <p:par>
                          <p:cTn fill="hold" id="2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3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4">
                      <p:stCondLst>
                        <p:cond delay="indefinite"/>
                      </p:stCondLst>
                      <p:childTnLst>
                        <p:par>
                          <p:cTn fill="hold" id="2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8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9">
                      <p:stCondLst>
                        <p:cond delay="indefinite"/>
                      </p:stCondLst>
                      <p:childTnLst>
                        <p:par>
                          <p:cTn fill="hold" id="2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33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4">
                      <p:stCondLst>
                        <p:cond delay="indefinite"/>
                      </p:stCondLst>
                      <p:childTnLst>
                        <p:par>
                          <p:cTn fill="hold" id="2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38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9">
                      <p:stCondLst>
                        <p:cond delay="indefinite"/>
                      </p:stCondLst>
                      <p:childTnLst>
                        <p:par>
                          <p:cTn fill="hold" id="2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43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244" nodeType="interactiveSeq" restart="whenNotActive">
                <p:stCondLst>
                  <p:cond evt="onClick" delay="0">
                    <p:tgtEl>
                      <p:spTgt spid="1048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45">
                      <p:stCondLst>
                        <p:cond delay="0"/>
                      </p:stCondLst>
                      <p:childTnLst>
                        <p:par>
                          <p:cTn fill="hold" id="2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7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48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69"/>
                  </p:tgtEl>
                </p:cond>
              </p:nextCondLst>
            </p:seq>
            <p:seq concurrent="1" nextAc="seek">
              <p:cTn evtFilter="cancelBubble" fill="hold" id="249" nodeType="interactiveSeq" restart="whenNotActive">
                <p:stCondLst>
                  <p:cond evt="onClick" delay="0">
                    <p:tgtEl>
                      <p:spTgt spid="1048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50">
                      <p:stCondLst>
                        <p:cond delay="0"/>
                      </p:stCondLst>
                      <p:childTnLst>
                        <p:par>
                          <p:cTn fill="hold" id="2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2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53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0"/>
                  </p:tgtEl>
                </p:cond>
              </p:nextCondLst>
            </p:seq>
            <p:seq concurrent="1" nextAc="seek">
              <p:cTn evtFilter="cancelBubble" fill="hold" id="254" nodeType="interactiveSeq" restart="whenNotActive">
                <p:stCondLst>
                  <p:cond evt="onClick" delay="0">
                    <p:tgtEl>
                      <p:spTgt spid="1048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55">
                      <p:stCondLst>
                        <p:cond delay="0"/>
                      </p:stCondLst>
                      <p:childTnLst>
                        <p:par>
                          <p:cTn fill="hold" id="2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7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58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1"/>
                  </p:tgtEl>
                </p:cond>
              </p:nextCondLst>
            </p:seq>
            <p:seq concurrent="1" nextAc="seek">
              <p:cTn evtFilter="cancelBubble" fill="hold" id="259" nodeType="interactiveSeq" restart="whenNotActive">
                <p:stCondLst>
                  <p:cond evt="onClick" delay="0">
                    <p:tgtEl>
                      <p:spTgt spid="1048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60">
                      <p:stCondLst>
                        <p:cond delay="0"/>
                      </p:stCondLst>
                      <p:childTnLst>
                        <p:par>
                          <p:cTn fill="hold" id="26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2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63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2"/>
                  </p:tgtEl>
                </p:cond>
              </p:nextCondLst>
            </p:seq>
            <p:seq concurrent="1" nextAc="seek">
              <p:cTn evtFilter="cancelBubble" fill="hold" id="264" nodeType="interactiveSeq" restart="whenNotActive">
                <p:stCondLst>
                  <p:cond evt="onClick" delay="0">
                    <p:tgtEl>
                      <p:spTgt spid="1048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65">
                      <p:stCondLst>
                        <p:cond delay="0"/>
                      </p:stCondLst>
                      <p:childTnLst>
                        <p:par>
                          <p:cTn fill="hold" id="2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7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68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3"/>
                  </p:tgtEl>
                </p:cond>
              </p:nextCondLst>
            </p:seq>
            <p:seq concurrent="1" nextAc="seek">
              <p:cTn evtFilter="cancelBubble" fill="hold" id="269" nodeType="interactiveSeq" restart="whenNotActive">
                <p:stCondLst>
                  <p:cond evt="onClick" delay="0">
                    <p:tgtEl>
                      <p:spTgt spid="104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70">
                      <p:stCondLst>
                        <p:cond delay="0"/>
                      </p:stCondLst>
                      <p:childTnLst>
                        <p:par>
                          <p:cTn fill="hold" id="27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2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73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4"/>
                  </p:tgtEl>
                </p:cond>
              </p:nextCondLst>
            </p:seq>
            <p:seq concurrent="1" nextAc="seek">
              <p:cTn evtFilter="cancelBubble" fill="hold" id="274" nodeType="interactiveSeq" restart="whenNotActive">
                <p:stCondLst>
                  <p:cond evt="onClick" delay="0">
                    <p:tgtEl>
                      <p:spTgt spid="104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75">
                      <p:stCondLst>
                        <p:cond delay="0"/>
                      </p:stCondLst>
                      <p:childTnLst>
                        <p:par>
                          <p:cTn fill="hold" id="2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7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78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5"/>
                  </p:tgtEl>
                </p:cond>
              </p:nextCondLst>
            </p:seq>
            <p:seq concurrent="1" nextAc="seek">
              <p:cTn evtFilter="cancelBubble" fill="hold" id="279" nodeType="interactiveSeq" restart="whenNotActive">
                <p:stCondLst>
                  <p:cond evt="onClick" delay="0">
                    <p:tgtEl>
                      <p:spTgt spid="104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80">
                      <p:stCondLst>
                        <p:cond delay="0"/>
                      </p:stCondLst>
                      <p:childTnLst>
                        <p:par>
                          <p:cTn fill="hold" id="2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2" nodeType="clickEffect" presetClass="emph" presetID="35" presetSubtype="0" repeatCount="3000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83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6"/>
                  </p:tgtEl>
                </p:cond>
              </p:nextCondLst>
            </p:seq>
            <p:seq concurrent="1" nextAc="seek">
              <p:cTn evtFilter="cancelBubble" fill="hold" id="284" nodeType="interactiveSeq" restart="whenNotActive">
                <p:stCondLst>
                  <p:cond evt="onClick" delay="0">
                    <p:tgtEl>
                      <p:spTgt spid="104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85">
                      <p:stCondLst>
                        <p:cond delay="0"/>
                      </p:stCondLst>
                      <p:childTnLst>
                        <p:par>
                          <p:cTn fill="hold" id="28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7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88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7"/>
                  </p:tgtEl>
                </p:cond>
              </p:nextCondLst>
            </p:seq>
            <p:seq concurrent="1" nextAc="seek">
              <p:cTn evtFilter="cancelBubble" fill="hold" id="289" nodeType="interactiveSeq" restart="whenNotActive">
                <p:stCondLst>
                  <p:cond evt="onClick" delay="0">
                    <p:tgtEl>
                      <p:spTgt spid="104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90">
                      <p:stCondLst>
                        <p:cond delay="0"/>
                      </p:stCondLst>
                      <p:childTnLst>
                        <p:par>
                          <p:cTn fill="hold" id="29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2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93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8"/>
                  </p:tgtEl>
                </p:cond>
              </p:nextCondLst>
            </p:seq>
            <p:seq concurrent="1" nextAc="seek">
              <p:cTn evtFilter="cancelBubble" fill="hold" id="294" nodeType="interactiveSeq" restart="whenNotActive">
                <p:stCondLst>
                  <p:cond evt="onClick" delay="0">
                    <p:tgtEl>
                      <p:spTgt spid="104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95">
                      <p:stCondLst>
                        <p:cond delay="0"/>
                      </p:stCondLst>
                      <p:childTnLst>
                        <p:par>
                          <p:cTn fill="hold" id="29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7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298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9"/>
                  </p:tgtEl>
                </p:cond>
              </p:nextCondLst>
            </p:seq>
            <p:seq concurrent="1" nextAc="seek">
              <p:cTn evtFilter="cancelBubble" fill="hold" id="299" nodeType="interactiveSeq" restart="whenNotActive">
                <p:stCondLst>
                  <p:cond evt="onClick" delay="0">
                    <p:tgtEl>
                      <p:spTgt spid="104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00">
                      <p:stCondLst>
                        <p:cond delay="0"/>
                      </p:stCondLst>
                      <p:childTnLst>
                        <p:par>
                          <p:cTn fill="hold" id="30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2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303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0"/>
                  </p:tgtEl>
                </p:cond>
              </p:nextCondLst>
            </p:seq>
            <p:seq concurrent="1" nextAc="seek">
              <p:cTn evtFilter="cancelBubble" fill="hold" id="304" nodeType="interactiveSeq" restart="whenNotActive">
                <p:stCondLst>
                  <p:cond evt="onClick" delay="0">
                    <p:tgtEl>
                      <p:spTgt spid="104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05">
                      <p:stCondLst>
                        <p:cond delay="0"/>
                      </p:stCondLst>
                      <p:childTnLst>
                        <p:par>
                          <p:cTn fill="hold" id="30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7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308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1"/>
                  </p:tgtEl>
                </p:cond>
              </p:nextCondLst>
            </p:seq>
            <p:seq concurrent="1" nextAc="seek">
              <p:cTn evtFilter="cancelBubble" fill="hold" id="309" nodeType="interactiveSeq" restart="whenNotActive">
                <p:stCondLst>
                  <p:cond evt="onClick" delay="0">
                    <p:tgtEl>
                      <p:spTgt spid="104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10">
                      <p:stCondLst>
                        <p:cond delay="0"/>
                      </p:stCondLst>
                      <p:childTnLst>
                        <p:par>
                          <p:cTn fill="hold" id="3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2" nodeType="click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0" fill="hold" id="313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2"/>
                  </p:tgtEl>
                </p:cond>
              </p:nextCondLst>
            </p:seq>
            <p:seq concurrent="1" nextAc="seek">
              <p:cTn evtFilter="cancelBubble" fill="hold" id="314" nodeType="interactiveSeq" restart="whenNotActive">
                <p:stCondLst>
                  <p:cond evt="onClick" delay="0">
                    <p:tgtEl>
                      <p:spTgt spid="1048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15">
                      <p:stCondLst>
                        <p:cond delay="0"/>
                      </p:stCondLst>
                      <p:childTnLst>
                        <p:par>
                          <p:cTn fill="hold" id="316">
                            <p:stCondLst>
                              <p:cond delay="0"/>
                            </p:stCondLst>
                            <p:childTnLst>
                              <p:par>
                                <p:cTn fill="remove" grpId="0" id="317" nodeType="clickEffect" presetClass="emph" presetID="27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250" fill="remove" id="318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319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autoRev="1" dur="250" fill="remove" id="320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321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9"/>
                  </p:tgtEl>
                </p:cond>
              </p:nextCondLst>
            </p:seq>
          </p:childTnLst>
        </p:cTn>
      </p:par>
    </p:tnLst>
    <p:bldLst>
      <p:bldP spid="1048644" grpId="0" animBg="1"/>
      <p:bldP spid="1048644" grpId="1" animBg="1"/>
      <p:bldP spid="1048645" grpId="0" animBg="1"/>
      <p:bldP spid="1048645" grpId="1" animBg="1"/>
      <p:bldP spid="1048646" grpId="0" animBg="1"/>
      <p:bldP spid="1048646" grpId="1" animBg="1"/>
      <p:bldP spid="1048647" grpId="0" animBg="1"/>
      <p:bldP spid="1048647" grpId="1" animBg="1"/>
      <p:bldP spid="1048648" grpId="0" animBg="1"/>
      <p:bldP spid="1048648" grpId="1" animBg="1"/>
      <p:bldP spid="1048649" grpId="0" animBg="1"/>
      <p:bldP spid="1048649" grpId="1" animBg="1"/>
      <p:bldP spid="1048650" grpId="0" animBg="1"/>
      <p:bldP spid="1048650" grpId="1" animBg="1"/>
      <p:bldP spid="1048651" grpId="0" animBg="1"/>
      <p:bldP spid="1048651" grpId="1" animBg="1"/>
      <p:bldP spid="1048652" grpId="0" animBg="1"/>
      <p:bldP spid="1048652" grpId="1" animBg="1"/>
      <p:bldP spid="1048653" grpId="0" animBg="1"/>
      <p:bldP spid="1048653" grpId="1" animBg="1"/>
      <p:bldP spid="1048654" grpId="0" animBg="1"/>
      <p:bldP spid="1048654" grpId="1" animBg="1"/>
      <p:bldP spid="1048655" grpId="0" animBg="1"/>
      <p:bldP spid="1048655" grpId="1" animBg="1"/>
      <p:bldP spid="1048656" grpId="0" animBg="1"/>
      <p:bldP spid="1048656" grpId="1" animBg="1"/>
      <p:bldP spid="1048657" grpId="0" animBg="1"/>
      <p:bldP spid="1048658" grpId="0" animBg="1"/>
      <p:bldP spid="1048659" grpId="0" animBg="1"/>
      <p:bldP spid="1048660" grpId="0" animBg="1"/>
      <p:bldP spid="1048661" grpId="0" animBg="1"/>
      <p:bldP spid="1048662" grpId="0" animBg="1"/>
      <p:bldP spid="1048663" grpId="0" animBg="1"/>
      <p:bldP spid="1048664" grpId="0" animBg="1"/>
      <p:bldP spid="1048665" grpId="0" animBg="1"/>
      <p:bldP spid="1048666" grpId="0" animBg="1"/>
      <p:bldP spid="1048667" grpId="0" animBg="1"/>
      <p:bldP spid="1048668" grpId="0" animBg="1"/>
      <p:bldP spid="1048669" grpId="0" animBg="1"/>
      <p:bldP spid="1048670" grpId="0" animBg="1"/>
      <p:bldP spid="1048671" grpId="0" animBg="1"/>
      <p:bldP spid="1048672" grpId="0" animBg="1"/>
      <p:bldP spid="1048673" grpId="0" animBg="1"/>
      <p:bldP spid="1048674" grpId="0" animBg="1"/>
      <p:bldP spid="1048675" grpId="0" animBg="1"/>
      <p:bldP spid="1048676" grpId="0" animBg="1"/>
      <p:bldP spid="1048677" grpId="0" animBg="1"/>
      <p:bldP spid="1048678" grpId="0" animBg="1"/>
      <p:bldP spid="1048679" grpId="0" animBg="1"/>
      <p:bldP spid="1048680" grpId="0" animBg="1"/>
      <p:bldP spid="1048681" grpId="0" animBg="1"/>
      <p:bldP spid="1048682" grpId="0" animBg="1"/>
      <p:bldP spid="1048683" grpId="0" animBg="1"/>
      <p:bldP spid="1048684" grpId="0" animBg="1"/>
      <p:bldP spid="1048684" grpId="1" animBg="1"/>
      <p:bldP spid="1048685" grpId="0" animBg="1"/>
      <p:bldP spid="1048685" grpId="1" animBg="1"/>
      <p:bldP spid="1048686" grpId="0" animBg="1"/>
      <p:bldP spid="1048687" grpId="0" animBg="1"/>
      <p:bldP spid="1048688" grpId="0" animBg="1"/>
      <p:bldP spid="1048689" grpId="0" animBg="1"/>
      <p:bldP spid="1048690" grpId="0" animBg="1"/>
      <p:bldP spid="1048691" grpId="0" animBg="1"/>
      <p:bldP spid="1048692" grpId="0" animBg="1"/>
      <p:bldP spid="1048693" grpId="0" animBg="1"/>
      <p:bldP spid="1048694" grpId="0" animBg="1"/>
      <p:bldP spid="1048695" grpId="0" animBg="1"/>
      <p:bldP spid="1048696" grpId="0" animBg="1"/>
      <p:bldP spid="1048697" grpId="0" animBg="1"/>
      <p:bldP spid="1048698" grpId="0" animBg="1"/>
      <p:bldP spid="1048699" grpId="0" animBg="1"/>
      <p:bldP spid="1048700" grpId="0"/>
      <p:bldP spid="1048702" grpId="0" animBg="1"/>
      <p:bldP spid="1048703" grpId="0" animBg="1"/>
      <p:bldP spid="1048704" grpId="0" animBg="1"/>
      <p:bldP spid="1048705" grpId="0" animBg="1"/>
      <p:bldP spid="1048706" grpId="0" animBg="1"/>
      <p:bldP spid="1048707" grpId="0" animBg="1"/>
      <p:bldP spid="1048708" grpId="0" animBg="1"/>
      <p:bldP spid="104870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DOEL</dc:creator>
  <cp:lastModifiedBy>hp</cp:lastModifiedBy>
  <dcterms:created xsi:type="dcterms:W3CDTF">2014-12-02T20:51:13Z</dcterms:created>
  <dcterms:modified xsi:type="dcterms:W3CDTF">2021-09-03T04:39:17Z</dcterms:modified>
</cp:coreProperties>
</file>