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0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9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4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2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92B6-3CD2-4641-BB3B-95AF24758C0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75BA-BD80-45C7-9AED-73668990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044541-BA64-4E16-9061-55D1A67A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443" y="270673"/>
            <a:ext cx="6538122" cy="6451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3113A-13AF-4FAB-AE0B-1758F0BC9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97" y="1482436"/>
            <a:ext cx="2578209" cy="4697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032" y="817418"/>
            <a:ext cx="5583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MY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1526307" y="1033045"/>
            <a:ext cx="961274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find out the new words and meaning them. </a:t>
            </a:r>
          </a:p>
        </p:txBody>
      </p:sp>
      <p:pic>
        <p:nvPicPr>
          <p:cNvPr id="1027" name="Picture 3" descr="C:\Users\Rafiq\Downloads\7u46u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851" y="5282867"/>
            <a:ext cx="1849582" cy="121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672" y="314692"/>
            <a:ext cx="367145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2050" name="Picture 2" descr="500+ Delicious Food Pictures | Download Free Images on Unsplash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3851" y="1852944"/>
            <a:ext cx="1849582" cy="157513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Make Custard Pudding (Easy Custard Pudding Recipe | Egg Pudding) |  Cooking with Dog - YouTub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150" y="3646530"/>
            <a:ext cx="1849582" cy="13871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5642" y="2375339"/>
            <a:ext cx="22860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Delicious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5642" y="3985190"/>
            <a:ext cx="22860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Putting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6905" y="3985189"/>
            <a:ext cx="192578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Placing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2941" y="5562600"/>
            <a:ext cx="228600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Weather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2659" y="5578611"/>
            <a:ext cx="1898073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Climate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6905" y="2375340"/>
            <a:ext cx="189807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Tasty</a:t>
            </a:r>
          </a:p>
        </p:txBody>
      </p:sp>
    </p:spTree>
    <p:extLst>
      <p:ext uri="{BB962C8B-B14F-4D97-AF65-F5344CB8AC3E}">
        <p14:creationId xmlns:p14="http://schemas.microsoft.com/office/powerpoint/2010/main" val="187870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25 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9" grpId="1" animBg="1"/>
      <p:bldP spid="11" grpId="0" animBg="1"/>
      <p:bldP spid="11" grpId="1" animBg="1"/>
      <p:bldP spid="15" grpId="0" animBg="1"/>
      <p:bldP spid="15" grpId="1" animBg="1"/>
      <p:bldP spid="12" grpId="0" animBg="1"/>
      <p:bldP spid="12" grpId="1" animBg="1"/>
      <p:bldP spid="16" grpId="0" animBg="1"/>
      <p:bldP spid="16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324" y="242454"/>
            <a:ext cx="4640258" cy="304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ular Callout 11"/>
          <p:cNvSpPr/>
          <p:nvPr/>
        </p:nvSpPr>
        <p:spPr>
          <a:xfrm>
            <a:off x="401781" y="3771360"/>
            <a:ext cx="4959927" cy="2133600"/>
          </a:xfrm>
          <a:prstGeom prst="wedgeRoundRectCallout">
            <a:avLst>
              <a:gd name="adj1" fmla="val 42417"/>
              <a:gd name="adj2" fmla="val -1618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kind of food do you eat regularly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006453" y="3608890"/>
            <a:ext cx="5721927" cy="2925466"/>
          </a:xfrm>
          <a:prstGeom prst="wedgeRoundRectCallout">
            <a:avLst>
              <a:gd name="adj1" fmla="val -36148"/>
              <a:gd name="adj2" fmla="val -1211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Oh, fruits and vegetables. I love pineapples and bananas. They are my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favourites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eat cucumbers and lettuce a lot, too.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14017" y="775854"/>
            <a:ext cx="2258291" cy="1551709"/>
          </a:xfrm>
          <a:prstGeom prst="wedgeEllipseCallout">
            <a:avLst>
              <a:gd name="adj1" fmla="val 117817"/>
              <a:gd name="adj2" fmla="val -1428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9268690" y="775854"/>
            <a:ext cx="2412111" cy="1551709"/>
          </a:xfrm>
          <a:prstGeom prst="wedgeEllipseCallout">
            <a:avLst>
              <a:gd name="adj1" fmla="val -125369"/>
              <a:gd name="adj2" fmla="val -892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346" y="271060"/>
            <a:ext cx="3583709" cy="234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ular Callout 18"/>
          <p:cNvSpPr/>
          <p:nvPr/>
        </p:nvSpPr>
        <p:spPr>
          <a:xfrm>
            <a:off x="244762" y="3074725"/>
            <a:ext cx="5546438" cy="2768600"/>
          </a:xfrm>
          <a:prstGeom prst="wedgeRoundRectCallout">
            <a:avLst>
              <a:gd name="adj1" fmla="val 35189"/>
              <a:gd name="adj2" fmla="val -995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eat fruits and vegetables every day. Carrots and tomatoes are my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favourites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but I also like strawberries and bananas.   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608617" y="2177701"/>
            <a:ext cx="5430983" cy="3027066"/>
          </a:xfrm>
          <a:prstGeom prst="wedgeRoundRectCallout">
            <a:avLst>
              <a:gd name="adj1" fmla="val -53189"/>
              <a:gd name="adj2" fmla="val -808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Would you like to try some of my ice-cream with chocolate? We should eat it quickly. It will melt soon in this hot weather. 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712201" y="5359400"/>
            <a:ext cx="2743200" cy="1219200"/>
          </a:xfrm>
          <a:prstGeom prst="wedgeRoundRectCallout">
            <a:avLst>
              <a:gd name="adj1" fmla="val -128201"/>
              <a:gd name="adj2" fmla="val -3342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Ok,! Thanks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84909" y="534820"/>
            <a:ext cx="2200563" cy="1425750"/>
          </a:xfrm>
          <a:prstGeom prst="wedgeEllipseCallout">
            <a:avLst>
              <a:gd name="adj1" fmla="val 117677"/>
              <a:gd name="adj2" fmla="val -116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9324108" y="472323"/>
            <a:ext cx="2410692" cy="1550745"/>
          </a:xfrm>
          <a:prstGeom prst="wedgeEllipseCallout">
            <a:avLst>
              <a:gd name="adj1" fmla="val -138763"/>
              <a:gd name="adj2" fmla="val -417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8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0" y="341407"/>
            <a:ext cx="2336800" cy="6667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400" y="864175"/>
            <a:ext cx="10363200" cy="528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109" y="2921000"/>
            <a:ext cx="637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What is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Sima’s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food?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109" y="3835400"/>
            <a:ext cx="61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What does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eat a lot?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2400" y="2006601"/>
            <a:ext cx="4470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Answer the questions: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365" y="325244"/>
            <a:ext cx="2316557" cy="3330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5088" y="200265"/>
            <a:ext cx="2946400" cy="6667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4447" y="1009848"/>
            <a:ext cx="478768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All groups work is same.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4" y="3428967"/>
            <a:ext cx="2510618" cy="20963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1804" y="5886156"/>
            <a:ext cx="206163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Group -1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128" y="3523994"/>
            <a:ext cx="2734927" cy="1832401"/>
          </a:xfrm>
          <a:prstGeom prst="rect">
            <a:avLst/>
          </a:prstGeom>
          <a:ln w="317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246" y="3244707"/>
            <a:ext cx="2866593" cy="24866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86242" y="5895171"/>
            <a:ext cx="19866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 -2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32128" y="5895171"/>
            <a:ext cx="1977064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 -3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7261" y="1867815"/>
            <a:ext cx="833747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healthy food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in five sentences.</a:t>
            </a:r>
          </a:p>
        </p:txBody>
      </p:sp>
    </p:spTree>
    <p:extLst>
      <p:ext uri="{BB962C8B-B14F-4D97-AF65-F5344CB8AC3E}">
        <p14:creationId xmlns:p14="http://schemas.microsoft.com/office/powerpoint/2010/main" val="302928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70" y="1592504"/>
            <a:ext cx="8749258" cy="4143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370" y="414099"/>
            <a:ext cx="874925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loud reading help by teacher</a:t>
            </a:r>
          </a:p>
        </p:txBody>
      </p:sp>
    </p:spTree>
    <p:extLst>
      <p:ext uri="{BB962C8B-B14F-4D97-AF65-F5344CB8AC3E}">
        <p14:creationId xmlns:p14="http://schemas.microsoft.com/office/powerpoint/2010/main" val="341798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460322"/>
            <a:ext cx="2540000" cy="6667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7127" y="1495406"/>
            <a:ext cx="2235200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6000" y="1397000"/>
            <a:ext cx="340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Fill in the blanks.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8" y="2419796"/>
            <a:ext cx="11005126" cy="38472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189" indent="-457189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some chocolate 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Sima’s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ice-cream.</a:t>
            </a:r>
          </a:p>
          <a:p>
            <a:pPr marL="457189" indent="-457189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It             good.</a:t>
            </a:r>
          </a:p>
          <a:p>
            <a:pPr marL="457189" indent="-457189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c. It is                , too. </a:t>
            </a:r>
          </a:p>
          <a:p>
            <a:pPr marL="457189" indent="-457189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But none should        a lot of chocolate or ice-cream.</a:t>
            </a:r>
          </a:p>
          <a:p>
            <a:pPr marL="457189" indent="-457189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tells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not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too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much chocolate or ice-cream.</a:t>
            </a:r>
          </a:p>
          <a:p>
            <a:pPr marL="457189" indent="-457189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3234" y="2408205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4181" y="29515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ooks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9072" y="3542464"/>
            <a:ext cx="188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delicious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6580" y="4061798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24944" y="46076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6764" y="246543"/>
            <a:ext cx="3948545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618" y="5368109"/>
            <a:ext cx="11166763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Tomorrow you will be write 5 items name of healthy food.</a:t>
            </a:r>
            <a:endParaRPr lang="en-US" sz="4400" dirty="0"/>
          </a:p>
        </p:txBody>
      </p:sp>
      <p:pic>
        <p:nvPicPr>
          <p:cNvPr id="10" name="Picture 4" descr="17025619bb30be486eba090e4d74a53b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64" y="1139417"/>
            <a:ext cx="3948545" cy="3885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0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479" y="437957"/>
            <a:ext cx="7701393" cy="4880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754" y="5318924"/>
            <a:ext cx="3737264" cy="134389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3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1383" y="263237"/>
            <a:ext cx="2096992" cy="2371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1779" y="2703294"/>
            <a:ext cx="6313046" cy="3970318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Abul</a:t>
            </a:r>
            <a:r>
              <a:rPr lang="en-US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Kalam</a:t>
            </a:r>
            <a:r>
              <a:rPr lang="en-US" sz="4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                     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Shahapur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Primary School  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Baniyachong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Habiganj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01718509171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0576" y="3236728"/>
            <a:ext cx="4438073" cy="2246769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Class-five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Subject- English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Time: 40 minutes</a:t>
            </a:r>
          </a:p>
          <a:p>
            <a:pPr algn="ctr"/>
            <a:endParaRPr lang="en-US" sz="32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8356" y="263237"/>
            <a:ext cx="2637335" cy="236650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1600" y="499050"/>
            <a:ext cx="43688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Let watch a video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4511964" y="4898664"/>
            <a:ext cx="3454400" cy="67699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Vedio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click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982673"/>
              </p:ext>
            </p:extLst>
          </p:nvPr>
        </p:nvGraphicFramePr>
        <p:xfrm>
          <a:off x="1549400" y="2290763"/>
          <a:ext cx="9015413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3336120" imgH="491040" progId="Package">
                  <p:embed/>
                </p:oleObj>
              </mc:Choice>
              <mc:Fallback>
                <p:oleObj name="Packager Shell Object" showAsIcon="1" r:id="rId3" imgW="33361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9400" y="2290763"/>
                        <a:ext cx="9015413" cy="13255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36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7055" y="363932"/>
            <a:ext cx="9169385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at the pictures.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Now, try to say about the following pictures.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3420" y="5680664"/>
            <a:ext cx="6465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Why do we eat this food?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5062" y="5672878"/>
            <a:ext cx="79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If we eat this food, we will be healthy.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542" y="1805083"/>
            <a:ext cx="7113251" cy="3556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19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2895600" y="360218"/>
            <a:ext cx="6400800" cy="73260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our lesson is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59"/>
          <a:stretch/>
        </p:blipFill>
        <p:spPr>
          <a:xfrm>
            <a:off x="3952875" y="1324017"/>
            <a:ext cx="4286250" cy="420996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952875" y="3636734"/>
            <a:ext cx="4286250" cy="1080655"/>
          </a:xfrm>
          <a:prstGeom prst="flowChartProcess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 healthy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1218" y="2898194"/>
            <a:ext cx="3089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Unit- 7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1-2</a:t>
            </a:r>
          </a:p>
        </p:txBody>
      </p:sp>
    </p:spTree>
    <p:extLst>
      <p:ext uri="{BB962C8B-B14F-4D97-AF65-F5344CB8AC3E}">
        <p14:creationId xmlns:p14="http://schemas.microsoft.com/office/powerpoint/2010/main" val="26688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117 0.283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1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3294 0.305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5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92582" y="665018"/>
            <a:ext cx="547254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1522" y="2229462"/>
            <a:ext cx="9552027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will be able to…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out simple command and instructions.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Understand the new words and meaning them.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Write answer the simple question.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Write short and simple composition.</a:t>
            </a:r>
          </a:p>
        </p:txBody>
      </p:sp>
    </p:spTree>
    <p:extLst>
      <p:ext uri="{BB962C8B-B14F-4D97-AF65-F5344CB8AC3E}">
        <p14:creationId xmlns:p14="http://schemas.microsoft.com/office/powerpoint/2010/main" val="424210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0139" y="5790979"/>
            <a:ext cx="895389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 and discuss the lesson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0140" y="300909"/>
            <a:ext cx="8953895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 EFT book at page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41" y="1248149"/>
            <a:ext cx="8953895" cy="4241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951" y="208658"/>
            <a:ext cx="4093903" cy="268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ular Callout 10"/>
          <p:cNvSpPr/>
          <p:nvPr/>
        </p:nvSpPr>
        <p:spPr>
          <a:xfrm>
            <a:off x="483813" y="4062792"/>
            <a:ext cx="3962400" cy="1625600"/>
          </a:xfrm>
          <a:prstGeom prst="wedgeRoundRectCallout">
            <a:avLst>
              <a:gd name="adj1" fmla="val 55635"/>
              <a:gd name="adj2" fmla="val -2157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doing,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401955" y="3532697"/>
            <a:ext cx="5283200" cy="2540000"/>
          </a:xfrm>
          <a:prstGeom prst="wedgeRoundRectCallout">
            <a:avLst>
              <a:gd name="adj1" fmla="val -51706"/>
              <a:gd name="adj2" fmla="val -1396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putting some chocolate on my ice-cream. Ice-cream is delicious with chocolate.  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17417" y="706583"/>
            <a:ext cx="1634837" cy="1482436"/>
          </a:xfrm>
          <a:prstGeom prst="wedgeEllipseCallout">
            <a:avLst>
              <a:gd name="adj1" fmla="val 157260"/>
              <a:gd name="adj2" fmla="val -2137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994255" y="522170"/>
            <a:ext cx="2494396" cy="1851261"/>
          </a:xfrm>
          <a:prstGeom prst="wedgeEllipseCallout">
            <a:avLst>
              <a:gd name="adj1" fmla="val -126257"/>
              <a:gd name="adj2" fmla="val -816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986" y="194883"/>
            <a:ext cx="4932028" cy="323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ular Callout 10"/>
          <p:cNvSpPr/>
          <p:nvPr/>
        </p:nvSpPr>
        <p:spPr>
          <a:xfrm>
            <a:off x="415928" y="3975100"/>
            <a:ext cx="5056909" cy="2336800"/>
          </a:xfrm>
          <a:prstGeom prst="wedgeRoundRectCallout">
            <a:avLst>
              <a:gd name="adj1" fmla="val 41637"/>
              <a:gd name="adj2" fmla="val -15931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Well, it looks good, but you shouldn’t eat a lot of chocolate or ice-cream.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188492" y="3839529"/>
            <a:ext cx="4410364" cy="2336800"/>
          </a:xfrm>
          <a:prstGeom prst="wedgeRoundRectCallout">
            <a:avLst>
              <a:gd name="adj1" fmla="val -55899"/>
              <a:gd name="adj2" fmla="val -1510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course! I don’t eat them regularly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rgbClr val="00B050"/>
              </a:gs>
              <a:gs pos="16000">
                <a:srgbClr val="7030A0"/>
              </a:gs>
              <a:gs pos="83000">
                <a:srgbClr val="0070C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26765" y="665017"/>
            <a:ext cx="1773382" cy="1842655"/>
          </a:xfrm>
          <a:prstGeom prst="wedgeEllipseCallout">
            <a:avLst>
              <a:gd name="adj1" fmla="val 157292"/>
              <a:gd name="adj2" fmla="val -126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9213273" y="665018"/>
            <a:ext cx="2549236" cy="1842654"/>
          </a:xfrm>
          <a:prstGeom prst="wedgeEllipseCallout">
            <a:avLst>
              <a:gd name="adj1" fmla="val -111050"/>
              <a:gd name="adj2" fmla="val -126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99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432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30</cp:revision>
  <dcterms:created xsi:type="dcterms:W3CDTF">2021-09-01T14:25:06Z</dcterms:created>
  <dcterms:modified xsi:type="dcterms:W3CDTF">2021-09-02T15:38:21Z</dcterms:modified>
</cp:coreProperties>
</file>