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4" r:id="rId4"/>
    <p:sldId id="260" r:id="rId5"/>
    <p:sldId id="268" r:id="rId6"/>
    <p:sldId id="261" r:id="rId7"/>
    <p:sldId id="265" r:id="rId8"/>
    <p:sldId id="266" r:id="rId9"/>
    <p:sldId id="262" r:id="rId10"/>
    <p:sldId id="271" r:id="rId11"/>
    <p:sldId id="263" r:id="rId12"/>
    <p:sldId id="269" r:id="rId13"/>
    <p:sldId id="272" r:id="rId14"/>
    <p:sldId id="273" r:id="rId15"/>
    <p:sldId id="275" r:id="rId16"/>
    <p:sldId id="274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8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29" autoAdjust="0"/>
  </p:normalViewPr>
  <p:slideViewPr>
    <p:cSldViewPr snapToGrid="0">
      <p:cViewPr varScale="1">
        <p:scale>
          <a:sx n="72" d="100"/>
          <a:sy n="72" d="100"/>
        </p:scale>
        <p:origin x="107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6B629-D932-42CF-BE43-03AC18310E1B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CC10D-558E-42EC-93B5-FE8DA7DC25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1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CC10D-558E-42EC-93B5-FE8DA7DC25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5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0F9-CF03-4591-8C59-365F97AEC3E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DB00-C061-4FA8-AFC7-46507DC22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2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0F9-CF03-4591-8C59-365F97AEC3E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DB00-C061-4FA8-AFC7-46507DC22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2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0F9-CF03-4591-8C59-365F97AEC3E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DB00-C061-4FA8-AFC7-46507DC22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2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0F9-CF03-4591-8C59-365F97AEC3E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DB00-C061-4FA8-AFC7-46507DC22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0F9-CF03-4591-8C59-365F97AEC3E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DB00-C061-4FA8-AFC7-46507DC22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0F9-CF03-4591-8C59-365F97AEC3E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DB00-C061-4FA8-AFC7-46507DC22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1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0F9-CF03-4591-8C59-365F97AEC3E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DB00-C061-4FA8-AFC7-46507DC22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0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0F9-CF03-4591-8C59-365F97AEC3E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DB00-C061-4FA8-AFC7-46507DC22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3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0F9-CF03-4591-8C59-365F97AEC3E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DB00-C061-4FA8-AFC7-46507DC22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0F9-CF03-4591-8C59-365F97AEC3E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DB00-C061-4FA8-AFC7-46507DC22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4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0F9-CF03-4591-8C59-365F97AEC3E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DB00-C061-4FA8-AFC7-46507DC22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1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0F0F9-CF03-4591-8C59-365F97AEC3E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DB00-C061-4FA8-AFC7-46507DC22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4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43showing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11963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6973" y="1978925"/>
            <a:ext cx="6851176" cy="264687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0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204952"/>
            <a:ext cx="5880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435" y="2357937"/>
            <a:ext cx="111304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কবি পরিচিতি বলতে পারবে;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মায়ের সার্বভৌমত্ব রক্ষায় সন্তানদের আত্নত্যাগের স্বরুপ বলতে পারবে;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অকুতভয় সন্তানদের জন্যে দেশমাতার গর্বিত হওয়ার কারণ বলতে পারবে ।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3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7413" y="271898"/>
            <a:ext cx="2773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17155" b="9396"/>
          <a:stretch/>
        </p:blipFill>
        <p:spPr>
          <a:xfrm>
            <a:off x="4837096" y="1396830"/>
            <a:ext cx="2099441" cy="223870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1890" y="1018458"/>
            <a:ext cx="4231435" cy="261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জন্ম ১৯১৯ সালে সাতক্ষীরা জেলায়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1891" y="4093778"/>
            <a:ext cx="4231434" cy="2511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সাহিত্য সাধনা- তিনি ‘প্রসন্ন প্রহর’, ‘তিমিরান্তিক’, ‘বাঙলা ছাড়ো’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 কাব্যগ্রন্থ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12035" y="4093779"/>
            <a:ext cx="4171289" cy="2511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পরিচিতি- পাকিস্তানি শাসন ও শোষণের বিরুদ্ধে সক্রিয় ভূমিকা পালন করেন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9321" y="4678554"/>
            <a:ext cx="2506717" cy="1497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.১৯৭৫ সালে কবি মৃত্যুবরণ করেন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12035" y="1018458"/>
            <a:ext cx="4171290" cy="261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এবং নাটক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সিরাজ-উ-দ্দৌলা রচনা করেন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3325" y="3801390"/>
            <a:ext cx="3280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সিকান্দার আবু জাফর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2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IN" sz="9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9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সরোজ---     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ভয়ংকর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    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অত্যন্ত ভীতির সৃষ্টি করে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বিলাপ---      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শোকে রোদন বা কান্না করাকে বোঝায়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ছোপানো---    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 রাঙানো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0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MG_20160617_145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59876" y="378372"/>
            <a:ext cx="6873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মনোযোগ সহকারে পড়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9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F:\r\IMG_462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t="37116"/>
          <a:stretch/>
        </p:blipFill>
        <p:spPr bwMode="auto">
          <a:xfrm>
            <a:off x="961697" y="1970691"/>
            <a:ext cx="10392103" cy="46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4014" y="6006662"/>
            <a:ext cx="7472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‘রক্তে ধোওয়া সরোজীনি’ – বলতে কী বোঝানো হয়েছে ? 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6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2028" y="346841"/>
            <a:ext cx="5517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59" y="1970690"/>
            <a:ext cx="119502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‘সরোজ’ শব্দের সমার্থক শব্দ কোনটি 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পদ্ম  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‘গরবিনী মা-জননী’ কবিতাটি কোন কাব্যগ্রন্থের অন্তর্গত 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বাঙলা ছাড়ো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6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7" y="-31531"/>
            <a:ext cx="11808371" cy="6621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2938" y="693683"/>
            <a:ext cx="8182303" cy="120032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bn-IN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187" y="5758989"/>
            <a:ext cx="11808371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‘মা’ সম্পর্কে একটি অনুচ্ছেদ লিখে আনবে ।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4" y="385265"/>
            <a:ext cx="2971800" cy="23246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83" y="2023281"/>
            <a:ext cx="2971800" cy="2453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804" y="2709934"/>
            <a:ext cx="2971800" cy="2326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109" y="3390900"/>
            <a:ext cx="2971800" cy="2600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47" y="385264"/>
            <a:ext cx="2971800" cy="2324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2" y="3275463"/>
            <a:ext cx="2971800" cy="2324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48" y="4117926"/>
            <a:ext cx="2971800" cy="23246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5397"/>
            <a:ext cx="12192000" cy="25998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3983" y="504967"/>
            <a:ext cx="5476164" cy="10156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খোদা হাফেজ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48" y="927760"/>
            <a:ext cx="2971800" cy="23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1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পরিচিতি----- 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08547" y="1897039"/>
            <a:ext cx="7379369" cy="49609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মাসুমা পারভিন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গৌরনদী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পাইলট মাধ্যমিক বিদ্যালয়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গৌরনাদী বরিশাল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 descr="FB_IMG_15029594978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6159" y="1576571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35225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5400" dirty="0"/>
          </a:p>
          <a:p>
            <a:pPr marL="0" indent="0">
              <a:buNone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– সপ্তম</a:t>
            </a:r>
          </a:p>
          <a:p>
            <a:pPr marL="0" indent="0">
              <a:buNone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 – বাংলা (কবিতা )</a:t>
            </a:r>
          </a:p>
          <a:p>
            <a:pPr marL="0" indent="0">
              <a:buNone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৬০ মিনিট ।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5"/>
            <a:ext cx="12192000" cy="57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" y="0"/>
            <a:ext cx="120816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73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6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5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0630"/>
            <a:ext cx="10515600" cy="4351338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marL="0" indent="0">
              <a:buNone/>
            </a:pPr>
            <a:r>
              <a:rPr lang="bn-IN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গরবিনী মা-জননী 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0179" y="5759355"/>
            <a:ext cx="6223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সিকান্দার আবু জাফর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210</Words>
  <Application>Microsoft Office PowerPoint</Application>
  <PresentationFormat>Widescreen</PresentationFormat>
  <Paragraphs>49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শিক্ষক পরিচিতি----- </vt:lpstr>
      <vt:lpstr>পাঠ পরিচিতি </vt:lpstr>
      <vt:lpstr>নিচের চিত্রগুলো লক্ষ্য কর</vt:lpstr>
      <vt:lpstr>PowerPoint Presentation</vt:lpstr>
      <vt:lpstr>PowerPoint Presentation</vt:lpstr>
      <vt:lpstr>PowerPoint Presentation</vt:lpstr>
      <vt:lpstr>PowerPoint Presentation</vt:lpstr>
      <vt:lpstr>পাঠ শিরোনাম</vt:lpstr>
      <vt:lpstr>PowerPoint Presentation</vt:lpstr>
      <vt:lpstr>PowerPoint Presentation</vt:lpstr>
      <vt:lpstr>শব্দার্থ </vt:lpstr>
      <vt:lpstr>PowerPoint Presentation</vt:lpstr>
      <vt:lpstr>দলগত কাজ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Microsoft account</cp:lastModifiedBy>
  <cp:revision>56</cp:revision>
  <dcterms:created xsi:type="dcterms:W3CDTF">2017-04-29T10:51:18Z</dcterms:created>
  <dcterms:modified xsi:type="dcterms:W3CDTF">2021-09-03T14:53:43Z</dcterms:modified>
</cp:coreProperties>
</file>