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ebp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9"/>
  </p:notesMasterIdLst>
  <p:sldIdLst>
    <p:sldId id="256" r:id="rId2"/>
    <p:sldId id="257" r:id="rId3"/>
    <p:sldId id="259" r:id="rId4"/>
    <p:sldId id="268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  <p:sldId id="270" r:id="rId14"/>
    <p:sldId id="269" r:id="rId15"/>
    <p:sldId id="271" r:id="rId16"/>
    <p:sldId id="272" r:id="rId17"/>
    <p:sldId id="25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943DBD8-8CB2-46E7-8243-1A0E5B9D653A}">
          <p14:sldIdLst>
            <p14:sldId id="256"/>
            <p14:sldId id="257"/>
            <p14:sldId id="259"/>
            <p14:sldId id="268"/>
            <p14:sldId id="260"/>
            <p14:sldId id="262"/>
            <p14:sldId id="263"/>
            <p14:sldId id="264"/>
            <p14:sldId id="265"/>
            <p14:sldId id="266"/>
            <p14:sldId id="261"/>
            <p14:sldId id="267"/>
            <p14:sldId id="270"/>
            <p14:sldId id="269"/>
            <p14:sldId id="271"/>
            <p14:sldId id="272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2F609-B653-4032-954D-470E5A5A15E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0CAF9-6F40-40C8-A22B-8BE01AA37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8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0CAF9-6F40-40C8-A22B-8BE01AA37A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7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0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0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5341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57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9321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69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51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5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8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0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6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4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9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1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1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2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8A85A-9FEB-4A7A-B27D-FFD5D94A2C1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5FC9D2-7849-4057-90F2-92941693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20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eb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35F0852-DA8E-4729-9753-A6CD29874C83}"/>
              </a:ext>
            </a:extLst>
          </p:cNvPr>
          <p:cNvSpPr/>
          <p:nvPr/>
        </p:nvSpPr>
        <p:spPr>
          <a:xfrm>
            <a:off x="122830" y="122830"/>
            <a:ext cx="11928143" cy="659186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0" cmpd="tri">
            <a:solidFill>
              <a:srgbClr val="002060"/>
            </a:solidFill>
            <a:prstDash val="solid"/>
            <a:miter lim="800000"/>
          </a:ln>
          <a:effectLst>
            <a:glow rad="63500">
              <a:schemeClr val="accent1">
                <a:lumMod val="75000"/>
                <a:alpha val="40000"/>
              </a:schemeClr>
            </a:glow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002">
            <a:schemeClr val="dk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 rtlCol="0" anchor="ctr">
            <a:prstTxWarp prst="textDoubleWave1">
              <a:avLst>
                <a:gd name="adj1" fmla="val 6726"/>
                <a:gd name="adj2" fmla="val -1311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b="1" dirty="0" err="1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</a:t>
            </a:r>
            <a:r>
              <a:rPr lang="en-US" sz="2800" b="1" dirty="0" err="1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3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35F0852-DA8E-4729-9753-A6CD29874C83}"/>
              </a:ext>
            </a:extLst>
          </p:cNvPr>
          <p:cNvSpPr/>
          <p:nvPr/>
        </p:nvSpPr>
        <p:spPr>
          <a:xfrm>
            <a:off x="122830" y="122830"/>
            <a:ext cx="11928143" cy="659186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0" cmpd="tri">
            <a:solidFill>
              <a:srgbClr val="002060"/>
            </a:solidFill>
            <a:prstDash val="solid"/>
            <a:miter lim="800000"/>
          </a:ln>
          <a:effectLst>
            <a:glow rad="63500">
              <a:schemeClr val="accent1">
                <a:lumMod val="75000"/>
                <a:alpha val="40000"/>
              </a:schemeClr>
            </a:glow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002">
            <a:schemeClr val="dk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 rtlCol="0" anchor="ctr">
            <a:prstTxWarp prst="textDoubleWave1">
              <a:avLst>
                <a:gd name="adj1" fmla="val 6726"/>
                <a:gd name="adj2" fmla="val -1311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38659" y="701898"/>
            <a:ext cx="5100034" cy="985234"/>
          </a:xfrm>
          <a:prstGeom prst="roundRect">
            <a:avLst/>
          </a:prstGeom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0468" y="2536560"/>
            <a:ext cx="8989453" cy="2021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</a:p>
          <a:p>
            <a:pPr algn="ctr"/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বিস্তৃতিতে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4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252856"/>
              </p:ext>
            </p:extLst>
          </p:nvPr>
        </p:nvGraphicFramePr>
        <p:xfrm>
          <a:off x="2506807" y="3178693"/>
          <a:ext cx="1863704" cy="737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609480" imgH="241200" progId="Equation.3">
                  <p:embed/>
                </p:oleObj>
              </mc:Choice>
              <mc:Fallback>
                <p:oleObj name="Equation" r:id="rId3" imgW="609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6807" y="3178693"/>
                        <a:ext cx="1863704" cy="7377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646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909B3C9-5FB1-446D-9A0B-6AD9DE5CA718}"/>
              </a:ext>
            </a:extLst>
          </p:cNvPr>
          <p:cNvSpPr/>
          <p:nvPr/>
        </p:nvSpPr>
        <p:spPr>
          <a:xfrm>
            <a:off x="141667" y="142414"/>
            <a:ext cx="12191999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0" cmpd="tri">
            <a:gradFill flip="none" rotWithShape="1">
              <a:gsLst>
                <a:gs pos="26000">
                  <a:schemeClr val="accent5">
                    <a:lumMod val="67000"/>
                  </a:schemeClr>
                </a:gs>
                <a:gs pos="95000">
                  <a:srgbClr val="00B050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prstDash val="lgDash"/>
            <a:miter lim="800000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oubleWave1">
              <a:avLst>
                <a:gd name="adj1" fmla="val 4610"/>
                <a:gd name="adj2" fmla="val 57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n>
                <a:solidFill>
                  <a:srgbClr val="002060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7290" y="914400"/>
            <a:ext cx="5731099" cy="13909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3945" y="3077304"/>
            <a:ext cx="10470524" cy="2318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বিস্তৃতিতে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বর্জিত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algn="ctr"/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পদটির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052409"/>
              </p:ext>
            </p:extLst>
          </p:nvPr>
        </p:nvGraphicFramePr>
        <p:xfrm>
          <a:off x="643945" y="3472312"/>
          <a:ext cx="1600081" cy="970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774360" imgH="469800" progId="Equation.3">
                  <p:embed/>
                </p:oleObj>
              </mc:Choice>
              <mc:Fallback>
                <p:oleObj name="Equation" r:id="rId3" imgW="7743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3945" y="3472312"/>
                        <a:ext cx="1600081" cy="970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723853"/>
              </p:ext>
            </p:extLst>
          </p:nvPr>
        </p:nvGraphicFramePr>
        <p:xfrm>
          <a:off x="8137835" y="3633033"/>
          <a:ext cx="690272" cy="12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126720" imgH="406080" progId="Equation.3">
                  <p:embed/>
                </p:oleObj>
              </mc:Choice>
              <mc:Fallback>
                <p:oleObj name="Equation" r:id="rId5" imgW="12672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37835" y="3633033"/>
                        <a:ext cx="690272" cy="120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066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909B3C9-5FB1-446D-9A0B-6AD9DE5CA718}"/>
              </a:ext>
            </a:extLst>
          </p:cNvPr>
          <p:cNvSpPr/>
          <p:nvPr/>
        </p:nvSpPr>
        <p:spPr>
          <a:xfrm>
            <a:off x="141667" y="142414"/>
            <a:ext cx="12191999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0" cmpd="tri">
            <a:gradFill flip="none" rotWithShape="1">
              <a:gsLst>
                <a:gs pos="26000">
                  <a:schemeClr val="accent5">
                    <a:lumMod val="67000"/>
                  </a:schemeClr>
                </a:gs>
                <a:gs pos="95000">
                  <a:srgbClr val="00B050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prstDash val="lgDash"/>
            <a:miter lim="800000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oubleWave1">
              <a:avLst>
                <a:gd name="adj1" fmla="val 4610"/>
                <a:gd name="adj2" fmla="val 57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n>
                <a:solidFill>
                  <a:srgbClr val="002060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7290" y="914400"/>
            <a:ext cx="5731099" cy="13909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দলিয়</a:t>
            </a:r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1679" y="2644132"/>
            <a:ext cx="7851822" cy="15454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রোলের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বিস্তৃতিতে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মধ্যপদ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146440"/>
              </p:ext>
            </p:extLst>
          </p:nvPr>
        </p:nvGraphicFramePr>
        <p:xfrm>
          <a:off x="2052391" y="3077304"/>
          <a:ext cx="1149797" cy="81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660240" imgH="469800" progId="Equation.3">
                  <p:embed/>
                </p:oleObj>
              </mc:Choice>
              <mc:Fallback>
                <p:oleObj name="Equation" r:id="rId3" imgW="6602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2391" y="3077304"/>
                        <a:ext cx="1149797" cy="81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841679" y="4868214"/>
            <a:ext cx="7851822" cy="162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বিজোড়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রোলের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করবেঃ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বিস্তৃতিতে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মধ্যপদ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4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782809"/>
              </p:ext>
            </p:extLst>
          </p:nvPr>
        </p:nvGraphicFramePr>
        <p:xfrm>
          <a:off x="2159000" y="5237464"/>
          <a:ext cx="11938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5" imgW="685800" imgH="507960" progId="Equation.3">
                  <p:embed/>
                </p:oleObj>
              </mc:Choice>
              <mc:Fallback>
                <p:oleObj name="Equation" r:id="rId5" imgW="68580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59000" y="5237464"/>
                        <a:ext cx="1193800" cy="884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762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909B3C9-5FB1-446D-9A0B-6AD9DE5CA718}"/>
              </a:ext>
            </a:extLst>
          </p:cNvPr>
          <p:cNvSpPr/>
          <p:nvPr/>
        </p:nvSpPr>
        <p:spPr>
          <a:xfrm>
            <a:off x="-141668" y="142414"/>
            <a:ext cx="12191999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0" cmpd="tri">
            <a:gradFill flip="none" rotWithShape="1">
              <a:gsLst>
                <a:gs pos="26000">
                  <a:schemeClr val="accent5">
                    <a:lumMod val="67000"/>
                  </a:schemeClr>
                </a:gs>
                <a:gs pos="95000">
                  <a:srgbClr val="00B050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prstDash val="lgDash"/>
            <a:miter lim="800000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oubleWave1">
              <a:avLst>
                <a:gd name="adj1" fmla="val 4610"/>
                <a:gd name="adj2" fmla="val 57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n>
                <a:solidFill>
                  <a:srgbClr val="002060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8349" y="888643"/>
            <a:ext cx="6697014" cy="1712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20084" y="3347761"/>
            <a:ext cx="8873544" cy="2614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মধ্যপদ</a:t>
            </a: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প্যাস্কেলের</a:t>
            </a: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সারির</a:t>
            </a: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ও </a:t>
            </a:r>
            <a:r>
              <a:rPr lang="en-US" sz="4400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78225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35F0852-DA8E-4729-9753-A6CD29874C83}"/>
              </a:ext>
            </a:extLst>
          </p:cNvPr>
          <p:cNvSpPr/>
          <p:nvPr/>
        </p:nvSpPr>
        <p:spPr>
          <a:xfrm>
            <a:off x="122830" y="122830"/>
            <a:ext cx="11928143" cy="659186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0" cmpd="tri">
            <a:solidFill>
              <a:srgbClr val="002060"/>
            </a:solidFill>
            <a:prstDash val="solid"/>
            <a:miter lim="800000"/>
          </a:ln>
          <a:effectLst>
            <a:glow rad="63500">
              <a:schemeClr val="accent1">
                <a:lumMod val="75000"/>
                <a:alpha val="40000"/>
              </a:schemeClr>
            </a:glow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002">
            <a:schemeClr val="dk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 rtlCol="0" anchor="ctr">
            <a:prstTxWarp prst="textDoubleWave1">
              <a:avLst>
                <a:gd name="adj1" fmla="val 6726"/>
                <a:gd name="adj2" fmla="val -1311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339403" y="978794"/>
            <a:ext cx="9272789" cy="471366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সারসংক্ষেপ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523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35F0852-DA8E-4729-9753-A6CD29874C83}"/>
              </a:ext>
            </a:extLst>
          </p:cNvPr>
          <p:cNvSpPr/>
          <p:nvPr/>
        </p:nvSpPr>
        <p:spPr>
          <a:xfrm>
            <a:off x="122828" y="0"/>
            <a:ext cx="11928143" cy="659186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0" cmpd="tri">
            <a:solidFill>
              <a:srgbClr val="002060"/>
            </a:solidFill>
            <a:prstDash val="solid"/>
            <a:miter lim="800000"/>
          </a:ln>
          <a:effectLst>
            <a:glow rad="63500">
              <a:schemeClr val="accent1">
                <a:lumMod val="75000"/>
                <a:alpha val="40000"/>
              </a:schemeClr>
            </a:glow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002">
            <a:schemeClr val="dk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 rtlCol="0" anchor="ctr">
            <a:prstTxWarp prst="textDoubleWave1">
              <a:avLst>
                <a:gd name="adj1" fmla="val 6726"/>
                <a:gd name="adj2" fmla="val -1311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25137" y="811369"/>
            <a:ext cx="6323527" cy="12878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2549" y="2691685"/>
            <a:ext cx="9388699" cy="1725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প্রফেসর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অসীম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স্যারের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(A)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৪ ও ৫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8892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35F0852-DA8E-4729-9753-A6CD29874C83}"/>
              </a:ext>
            </a:extLst>
          </p:cNvPr>
          <p:cNvSpPr/>
          <p:nvPr/>
        </p:nvSpPr>
        <p:spPr>
          <a:xfrm>
            <a:off x="122830" y="0"/>
            <a:ext cx="11928143" cy="659186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0" cmpd="tri">
            <a:solidFill>
              <a:srgbClr val="002060"/>
            </a:solidFill>
            <a:prstDash val="solid"/>
            <a:miter lim="800000"/>
          </a:ln>
          <a:effectLst>
            <a:glow rad="63500">
              <a:schemeClr val="accent1">
                <a:lumMod val="75000"/>
                <a:alpha val="40000"/>
              </a:schemeClr>
            </a:glow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002">
            <a:schemeClr val="dk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 rtlCol="0" anchor="ctr">
            <a:prstTxWarp prst="textDoubleWave1">
              <a:avLst>
                <a:gd name="adj1" fmla="val 6726"/>
                <a:gd name="adj2" fmla="val -1311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2439" y="1043188"/>
            <a:ext cx="7147775" cy="16484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নির্দেশনা</a:t>
            </a:r>
            <a:endParaRPr lang="en-US" sz="4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4406" y="3709115"/>
            <a:ext cx="8706118" cy="1635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সৃজনশীল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দেবো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32137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289B507-833A-41C8-9159-EA86051EDAFC}"/>
              </a:ext>
            </a:extLst>
          </p:cNvPr>
          <p:cNvSpPr/>
          <p:nvPr/>
        </p:nvSpPr>
        <p:spPr>
          <a:xfrm>
            <a:off x="0" y="52262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0">
            <a:gradFill>
              <a:gsLst>
                <a:gs pos="77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0">
                  <a:srgbClr val="C00000"/>
                </a:gs>
                <a:gs pos="84000">
                  <a:srgbClr val="00206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oubleWave1">
              <a:avLst>
                <a:gd name="adj1" fmla="val 4610"/>
                <a:gd name="adj2" fmla="val 57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150D501-3621-492F-968A-3C2E404F91E8}"/>
              </a:ext>
            </a:extLst>
          </p:cNvPr>
          <p:cNvSpPr/>
          <p:nvPr/>
        </p:nvSpPr>
        <p:spPr>
          <a:xfrm>
            <a:off x="717452" y="1772528"/>
            <a:ext cx="10719582" cy="337624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b">
            <a:prstTxWarp prst="textStop">
              <a:avLst>
                <a:gd name="adj" fmla="val 17242"/>
              </a:avLst>
            </a:prstTxWarp>
          </a:bodyPr>
          <a:lstStyle/>
          <a:p>
            <a:pPr indent="-780269" algn="ctr">
              <a:lnSpc>
                <a:spcPct val="300000"/>
              </a:lnSpc>
            </a:pPr>
            <a:r>
              <a:rPr lang="bn-BD" sz="137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7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08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909B3C9-5FB1-446D-9A0B-6AD9DE5CA718}"/>
              </a:ext>
            </a:extLst>
          </p:cNvPr>
          <p:cNvSpPr/>
          <p:nvPr/>
        </p:nvSpPr>
        <p:spPr>
          <a:xfrm>
            <a:off x="0" y="52262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0" cmpd="tri">
            <a:gradFill flip="none" rotWithShape="1">
              <a:gsLst>
                <a:gs pos="26000">
                  <a:schemeClr val="accent5">
                    <a:lumMod val="67000"/>
                  </a:schemeClr>
                </a:gs>
                <a:gs pos="95000">
                  <a:srgbClr val="00B050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prstDash val="lgDash"/>
            <a:miter lim="800000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oubleWave1">
              <a:avLst>
                <a:gd name="adj1" fmla="val 4610"/>
                <a:gd name="adj2" fmla="val 57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n>
                <a:solidFill>
                  <a:srgbClr val="00206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6B3881F9-BBF2-4F8F-A971-141A746FA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130" y="474292"/>
            <a:ext cx="10424160" cy="1773515"/>
          </a:xfrm>
          <a:solidFill>
            <a:schemeClr val="accent6">
              <a:lumMod val="20000"/>
              <a:lumOff val="80000"/>
            </a:schemeClr>
          </a:solidFill>
          <a:ln w="69850" cmpd="thickThin">
            <a:solidFill>
              <a:srgbClr val="0033CC"/>
            </a:solidFill>
          </a:ln>
        </p:spPr>
        <p:txBody>
          <a:bodyPr>
            <a:prstTxWarp prst="textTriangle">
              <a:avLst>
                <a:gd name="adj" fmla="val 46196"/>
              </a:avLst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1365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1365" b="1" dirty="0">
                <a:ln>
                  <a:solidFill>
                    <a:srgbClr val="3366CC"/>
                  </a:solidFill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bn-BD" sz="1365" b="1" dirty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bn-BD" sz="1365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bn-BD" sz="1365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65" b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78C4A0E7-74AD-4617-9DB7-CD026F4F1E65}"/>
              </a:ext>
            </a:extLst>
          </p:cNvPr>
          <p:cNvSpPr/>
          <p:nvPr/>
        </p:nvSpPr>
        <p:spPr>
          <a:xfrm>
            <a:off x="5753686" y="2954215"/>
            <a:ext cx="6077243" cy="3249637"/>
          </a:xfrm>
          <a:prstGeom prst="roundRect">
            <a:avLst>
              <a:gd name="adj" fmla="val 31498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/>
                <a:cs typeface="NikoshBAN" pitchFamily="2" charset="0"/>
              </a:rPr>
              <a:t>সুপ্তি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/>
                <a:cs typeface="NikoshBAN" pitchFamily="2" charset="0"/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/>
                <a:cs typeface="NikoshBAN" pitchFamily="2" charset="0"/>
              </a:rPr>
              <a:t>মৈত্র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/>
              <a:cs typeface="NikoshBAN" pitchFamily="2" charset="0"/>
            </a:endParaRPr>
          </a:p>
          <a:p>
            <a:pPr algn="ctr"/>
            <a:r>
              <a:rPr lang="en-US" sz="4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NikoshBAN" pitchFamily="2" charset="0"/>
              </a:rPr>
              <a:t>প্রভাষক</a:t>
            </a:r>
            <a:r>
              <a:rPr lang="en-US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NikoshBAN" pitchFamily="2" charset="0"/>
              </a:rPr>
              <a:t> (</a:t>
            </a:r>
            <a:r>
              <a:rPr lang="en-US" sz="4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NikoshBAN" pitchFamily="2" charset="0"/>
              </a:rPr>
              <a:t>গণিত</a:t>
            </a:r>
            <a:r>
              <a:rPr lang="en-US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spc="-150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শহিদ</a:t>
            </a:r>
            <a:r>
              <a:rPr lang="en-US" sz="2800" b="1" spc="-150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 </a:t>
            </a:r>
            <a:r>
              <a:rPr lang="en-US" sz="2800" b="1" spc="-150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জননী</a:t>
            </a:r>
            <a:r>
              <a:rPr lang="en-US" sz="2800" b="1" spc="-150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 </a:t>
            </a:r>
            <a:r>
              <a:rPr lang="en-US" sz="2800" b="1" spc="-150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মহিলা</a:t>
            </a:r>
            <a:r>
              <a:rPr lang="en-US" sz="2800" b="1" spc="-150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 </a:t>
            </a:r>
            <a:r>
              <a:rPr lang="en-US" sz="2800" b="1" spc="-150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মহাবিদ্যালয়</a:t>
            </a:r>
            <a:r>
              <a:rPr lang="en-US" sz="2800" b="1" spc="-150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, </a:t>
            </a:r>
            <a:r>
              <a:rPr lang="en-US" sz="2800" b="1" spc="-150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পিরোজপুর</a:t>
            </a:r>
            <a:r>
              <a:rPr lang="bn-BD" sz="2800" b="1" spc="-15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/>
                <a:cs typeface="NikoshBAN" pitchFamily="2" charset="0"/>
              </a:rPr>
              <a:t> </a:t>
            </a:r>
          </a:p>
          <a:p>
            <a:pPr algn="ctr"/>
            <a:r>
              <a:rPr lang="en-AU" sz="2600" b="1" spc="50" dirty="0">
                <a:ln w="0"/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AU" sz="2600" b="1" spc="50" dirty="0" err="1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suptimaitra</a:t>
            </a:r>
            <a:r>
              <a:rPr lang="en-US" sz="2600" b="1" spc="50" dirty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AU" sz="2600" b="1" spc="50" dirty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</a:p>
          <a:p>
            <a:pPr algn="ctr"/>
            <a:endParaRPr lang="en-US" sz="26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C56CA2D-5892-4946-945E-FED662BBF0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8" t="3692" r="4233" b="9539"/>
          <a:stretch/>
        </p:blipFill>
        <p:spPr>
          <a:xfrm>
            <a:off x="858131" y="2459209"/>
            <a:ext cx="3910817" cy="4043581"/>
          </a:xfrm>
          <a:prstGeom prst="ellipse">
            <a:avLst/>
          </a:prstGeom>
          <a:ln w="190500" cap="rnd">
            <a:solidFill>
              <a:srgbClr val="00206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6225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9923138-C37F-479D-93AD-51869389CC97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0" cmpd="tri">
            <a:gradFill>
              <a:gsLst>
                <a:gs pos="20000">
                  <a:schemeClr val="accent5"/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rgbClr val="0070C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oubleWave1">
              <a:avLst>
                <a:gd name="adj1" fmla="val 4610"/>
                <a:gd name="adj2" fmla="val 57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ound Diagonal Corner Rectangle 3">
            <a:extLst>
              <a:ext uri="{FF2B5EF4-FFF2-40B4-BE49-F238E27FC236}">
                <a16:creationId xmlns="" xmlns:a16="http://schemas.microsoft.com/office/drawing/2014/main" id="{53DFC2BE-4DB9-454E-95C8-6F5316BB3297}"/>
              </a:ext>
            </a:extLst>
          </p:cNvPr>
          <p:cNvSpPr/>
          <p:nvPr/>
        </p:nvSpPr>
        <p:spPr>
          <a:xfrm>
            <a:off x="1237129" y="2940267"/>
            <a:ext cx="8692482" cy="3696167"/>
          </a:xfrm>
          <a:prstGeom prst="round2DiagRect">
            <a:avLst>
              <a:gd name="adj1" fmla="val 41732"/>
              <a:gd name="adj2" fmla="val 41661"/>
            </a:avLst>
          </a:prstGeom>
          <a:solidFill>
            <a:schemeClr val="accent2"/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61" b="1" spc="50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61" b="1" spc="50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61" b="1" spc="50" dirty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61" b="1" spc="50" dirty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61" b="1" spc="50" dirty="0" err="1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5461" b="1" spc="50" dirty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61" b="1" spc="50" dirty="0" err="1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5461" b="1" spc="50" dirty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5461" b="1" spc="50" dirty="0" err="1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bn-BD" sz="5461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তারিখঃ০৩/০৯/২০২১               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61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lgerian" panose="04020705040A02060702" pitchFamily="8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7133810-26CD-49FE-A03B-8F3B32FA48B2}"/>
              </a:ext>
            </a:extLst>
          </p:cNvPr>
          <p:cNvSpPr txBox="1"/>
          <p:nvPr/>
        </p:nvSpPr>
        <p:spPr>
          <a:xfrm>
            <a:off x="1339403" y="703385"/>
            <a:ext cx="8590208" cy="15334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bn-IN" sz="1365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80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617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9923138-C37F-479D-93AD-51869389CC97}"/>
              </a:ext>
            </a:extLst>
          </p:cNvPr>
          <p:cNvSpPr/>
          <p:nvPr/>
        </p:nvSpPr>
        <p:spPr>
          <a:xfrm>
            <a:off x="128043" y="103031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0" cmpd="tri">
            <a:gradFill>
              <a:gsLst>
                <a:gs pos="20000">
                  <a:schemeClr val="accent5"/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rgbClr val="0070C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oubleWave1">
              <a:avLst>
                <a:gd name="adj1" fmla="val 4610"/>
                <a:gd name="adj2" fmla="val 57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05 (</a:t>
            </a:r>
            <a:r>
              <a:rPr lang="en-US" sz="7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দ্বিপদী</a:t>
            </a:r>
            <a:r>
              <a:rPr lang="en-US" sz="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বিস্তৃতি</a:t>
            </a:r>
            <a:r>
              <a:rPr lang="en-US" sz="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33352" y="463639"/>
            <a:ext cx="7212169" cy="1571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5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35F0852-DA8E-4729-9753-A6CD29874C83}"/>
              </a:ext>
            </a:extLst>
          </p:cNvPr>
          <p:cNvSpPr/>
          <p:nvPr/>
        </p:nvSpPr>
        <p:spPr>
          <a:xfrm>
            <a:off x="122830" y="122830"/>
            <a:ext cx="11928143" cy="659186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0" cmpd="tri">
            <a:solidFill>
              <a:srgbClr val="002060"/>
            </a:solidFill>
            <a:prstDash val="solid"/>
            <a:miter lim="800000"/>
          </a:ln>
          <a:effectLst>
            <a:glow rad="63500">
              <a:schemeClr val="accent1">
                <a:lumMod val="75000"/>
                <a:alpha val="40000"/>
              </a:schemeClr>
            </a:glow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002">
            <a:schemeClr val="dk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 rtlCol="0" anchor="ctr">
            <a:prstTxWarp prst="textDoubleWave1">
              <a:avLst>
                <a:gd name="adj1" fmla="val 6726"/>
                <a:gd name="adj2" fmla="val -1311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64173" y="436730"/>
            <a:ext cx="5936776" cy="11327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3456" y="1883393"/>
            <a:ext cx="10304059" cy="43399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485900" lvl="2" indent="-571500">
              <a:buFont typeface="Wingdings" panose="05000000000000000000" pitchFamily="2" charset="2"/>
              <a:buChar char="q"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85900" lvl="2" indent="-571500">
              <a:buFont typeface="Wingdings" panose="05000000000000000000" pitchFamily="2" charset="2"/>
              <a:buChar char="q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85900" lvl="2" indent="-571500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দ্বিপদী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বিস্তৃতি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1485900" lvl="2" indent="-571500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দ্বিপদী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বিস্তৃতির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প্যাসকেলের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  <a:p>
            <a:pPr marL="1485900" lvl="2" indent="-571500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দ্বিপদী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বিস্তৃতির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দ্বিপদী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বিস্তৃতিতে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মধ্যপদ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সমদূরবর্তী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6686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9923138-C37F-479D-93AD-51869389CC97}"/>
              </a:ext>
            </a:extLst>
          </p:cNvPr>
          <p:cNvSpPr/>
          <p:nvPr/>
        </p:nvSpPr>
        <p:spPr>
          <a:xfrm>
            <a:off x="99515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0" cmpd="tri">
            <a:gradFill>
              <a:gsLst>
                <a:gs pos="20000">
                  <a:schemeClr val="accent5"/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rgbClr val="0070C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oubleWave1">
              <a:avLst>
                <a:gd name="adj1" fmla="val 4610"/>
                <a:gd name="adj2" fmla="val 57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045039" y="753951"/>
            <a:ext cx="7391400" cy="1219200"/>
          </a:xfrm>
          <a:prstGeom prst="roundRect">
            <a:avLst/>
          </a:prstGeom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প্যাসকেলের ত্রিভুজ </a:t>
            </a:r>
            <a:endParaRPr lang="en-US" sz="6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79365" y="2810747"/>
            <a:ext cx="4267200" cy="304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847" y="2810747"/>
            <a:ext cx="3696236" cy="272643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249251" y="2770031"/>
            <a:ext cx="4487214" cy="31294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6" r="21677" b="30556"/>
          <a:stretch/>
        </p:blipFill>
        <p:spPr>
          <a:xfrm>
            <a:off x="1455313" y="2987899"/>
            <a:ext cx="4128752" cy="27264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527" y="480237"/>
            <a:ext cx="2003258" cy="19152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2958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9923138-C37F-479D-93AD-51869389CC97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0" cmpd="tri">
            <a:gradFill>
              <a:gsLst>
                <a:gs pos="20000">
                  <a:schemeClr val="accent5"/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rgbClr val="0070C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oubleWave1">
              <a:avLst>
                <a:gd name="adj1" fmla="val 4610"/>
                <a:gd name="adj2" fmla="val 57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62220" y="194830"/>
            <a:ext cx="6181859" cy="123637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6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399" y="1523737"/>
            <a:ext cx="11500835" cy="4800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92133"/>
              </p:ext>
            </p:extLst>
          </p:nvPr>
        </p:nvGraphicFramePr>
        <p:xfrm>
          <a:off x="665139" y="1840537"/>
          <a:ext cx="10747421" cy="1166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3632040" imgH="507960" progId="Equation.3">
                  <p:embed/>
                </p:oleObj>
              </mc:Choice>
              <mc:Fallback>
                <p:oleObj name="Equation" r:id="rId3" imgW="363204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5139" y="1840537"/>
                        <a:ext cx="10747421" cy="1166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088285"/>
              </p:ext>
            </p:extLst>
          </p:nvPr>
        </p:nvGraphicFramePr>
        <p:xfrm>
          <a:off x="6460677" y="2634511"/>
          <a:ext cx="2157162" cy="621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965160" imgH="253800" progId="Equation.3">
                  <p:embed/>
                </p:oleObj>
              </mc:Choice>
              <mc:Fallback>
                <p:oleObj name="Equation" r:id="rId5" imgW="9651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60677" y="2634511"/>
                        <a:ext cx="2157162" cy="6217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412313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551762"/>
              </p:ext>
            </p:extLst>
          </p:nvPr>
        </p:nvGraphicFramePr>
        <p:xfrm>
          <a:off x="584200" y="2725738"/>
          <a:ext cx="37274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9" imgW="1650960" imgH="253800" progId="Equation.3">
                  <p:embed/>
                </p:oleObj>
              </mc:Choice>
              <mc:Fallback>
                <p:oleObj name="Equation" r:id="rId9" imgW="16509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4200" y="2725738"/>
                        <a:ext cx="3727450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39318"/>
              </p:ext>
            </p:extLst>
          </p:nvPr>
        </p:nvGraphicFramePr>
        <p:xfrm>
          <a:off x="4824390" y="2780506"/>
          <a:ext cx="16621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1" imgW="850680" imgH="215640" progId="Equation.3">
                  <p:embed/>
                </p:oleObj>
              </mc:Choice>
              <mc:Fallback>
                <p:oleObj name="Equation" r:id="rId11" imgW="850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24390" y="2780506"/>
                        <a:ext cx="1662113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68969"/>
              </p:ext>
            </p:extLst>
          </p:nvPr>
        </p:nvGraphicFramePr>
        <p:xfrm>
          <a:off x="793890" y="3371029"/>
          <a:ext cx="7035519" cy="2844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3" imgW="3301920" imgH="1396800" progId="Equation.3">
                  <p:embed/>
                </p:oleObj>
              </mc:Choice>
              <mc:Fallback>
                <p:oleObj name="Equation" r:id="rId13" imgW="3301920" imgH="1396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93890" y="3371029"/>
                        <a:ext cx="7035519" cy="2844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272903" y="2791915"/>
            <a:ext cx="9608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191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35F0852-DA8E-4729-9753-A6CD29874C83}"/>
              </a:ext>
            </a:extLst>
          </p:cNvPr>
          <p:cNvSpPr/>
          <p:nvPr/>
        </p:nvSpPr>
        <p:spPr>
          <a:xfrm>
            <a:off x="122830" y="122830"/>
            <a:ext cx="11928143" cy="659186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0" cmpd="tri">
            <a:solidFill>
              <a:srgbClr val="002060"/>
            </a:solidFill>
            <a:prstDash val="solid"/>
            <a:miter lim="800000"/>
          </a:ln>
          <a:effectLst>
            <a:glow rad="63500">
              <a:schemeClr val="accent1">
                <a:lumMod val="75000"/>
                <a:alpha val="40000"/>
              </a:schemeClr>
            </a:glow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002">
            <a:schemeClr val="dk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 rtlCol="0" anchor="ctr">
            <a:prstTxWarp prst="textDoubleWave1">
              <a:avLst>
                <a:gd name="adj1" fmla="val 6726"/>
                <a:gd name="adj2" fmla="val -1311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6372" y="502276"/>
            <a:ext cx="9337184" cy="10431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বিস্তৃতিতে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630908"/>
              </p:ext>
            </p:extLst>
          </p:nvPr>
        </p:nvGraphicFramePr>
        <p:xfrm>
          <a:off x="3327176" y="623846"/>
          <a:ext cx="1175377" cy="468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736560" imgH="469800" progId="Equation.3">
                  <p:embed/>
                </p:oleObj>
              </mc:Choice>
              <mc:Fallback>
                <p:oleObj name="Equation" r:id="rId3" imgW="7365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7176" y="623846"/>
                        <a:ext cx="1175377" cy="468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2021"/>
              </p:ext>
            </p:extLst>
          </p:nvPr>
        </p:nvGraphicFramePr>
        <p:xfrm>
          <a:off x="7380756" y="599805"/>
          <a:ext cx="510162" cy="474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215640" imgH="203040" progId="Equation.3">
                  <p:embed/>
                </p:oleObj>
              </mc:Choice>
              <mc:Fallback>
                <p:oleObj name="Equation" r:id="rId5" imgW="215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80756" y="599805"/>
                        <a:ext cx="510162" cy="474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236372" y="1700037"/>
            <a:ext cx="9337184" cy="117197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মনেকরি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বিস্তৃতিতে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সহগ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532975"/>
              </p:ext>
            </p:extLst>
          </p:nvPr>
        </p:nvGraphicFramePr>
        <p:xfrm>
          <a:off x="4421995" y="1714914"/>
          <a:ext cx="1638534" cy="698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7" imgW="736560" imgH="469800" progId="Equation.3">
                  <p:embed/>
                </p:oleObj>
              </mc:Choice>
              <mc:Fallback>
                <p:oleObj name="Equation" r:id="rId7" imgW="7365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21995" y="1714914"/>
                        <a:ext cx="1638534" cy="698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744821"/>
              </p:ext>
            </p:extLst>
          </p:nvPr>
        </p:nvGraphicFramePr>
        <p:xfrm>
          <a:off x="3782756" y="2262219"/>
          <a:ext cx="719797" cy="474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9" imgW="215640" imgH="203040" progId="Equation.3">
                  <p:embed/>
                </p:oleObj>
              </mc:Choice>
              <mc:Fallback>
                <p:oleObj name="Equation" r:id="rId9" imgW="215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82756" y="2262219"/>
                        <a:ext cx="719797" cy="474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310365"/>
              </p:ext>
            </p:extLst>
          </p:nvPr>
        </p:nvGraphicFramePr>
        <p:xfrm>
          <a:off x="8039965" y="1864371"/>
          <a:ext cx="893833" cy="379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1" imgW="393480" imgH="215640" progId="Equation.3">
                  <p:embed/>
                </p:oleObj>
              </mc:Choice>
              <mc:Fallback>
                <p:oleObj name="Equation" r:id="rId11" imgW="393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039965" y="1864371"/>
                        <a:ext cx="893833" cy="379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1852855" y="3235571"/>
            <a:ext cx="7767664" cy="26659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830896"/>
              </p:ext>
            </p:extLst>
          </p:nvPr>
        </p:nvGraphicFramePr>
        <p:xfrm>
          <a:off x="2529848" y="3287240"/>
          <a:ext cx="6750232" cy="256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13" imgW="2743200" imgH="1041120" progId="Equation.3">
                  <p:embed/>
                </p:oleObj>
              </mc:Choice>
              <mc:Fallback>
                <p:oleObj name="Equation" r:id="rId13" imgW="2743200" imgH="1041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29848" y="3287240"/>
                        <a:ext cx="6750232" cy="256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546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35F0852-DA8E-4729-9753-A6CD29874C83}"/>
              </a:ext>
            </a:extLst>
          </p:cNvPr>
          <p:cNvSpPr/>
          <p:nvPr/>
        </p:nvSpPr>
        <p:spPr>
          <a:xfrm>
            <a:off x="122830" y="122830"/>
            <a:ext cx="11928143" cy="659186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0" cmpd="tri">
            <a:solidFill>
              <a:srgbClr val="002060"/>
            </a:solidFill>
            <a:prstDash val="solid"/>
            <a:miter lim="800000"/>
          </a:ln>
          <a:effectLst>
            <a:glow rad="63500">
              <a:schemeClr val="accent1">
                <a:lumMod val="75000"/>
                <a:alpha val="40000"/>
              </a:schemeClr>
            </a:glow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002">
            <a:schemeClr val="dk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 rtlCol="0" anchor="ctr">
            <a:prstTxWarp prst="textDoubleWave1">
              <a:avLst>
                <a:gd name="adj1" fmla="val 6726"/>
                <a:gd name="adj2" fmla="val -1311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38649" y="811369"/>
            <a:ext cx="7959143" cy="48682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360455"/>
              </p:ext>
            </p:extLst>
          </p:nvPr>
        </p:nvGraphicFramePr>
        <p:xfrm>
          <a:off x="2485623" y="875226"/>
          <a:ext cx="6465194" cy="4804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917360" imgH="1473120" progId="Equation.3">
                  <p:embed/>
                </p:oleObj>
              </mc:Choice>
              <mc:Fallback>
                <p:oleObj name="Equation" r:id="rId3" imgW="1917360" imgH="1473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5623" y="875226"/>
                        <a:ext cx="6465194" cy="4804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454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1443</TotalTime>
  <Words>218</Words>
  <Application>Microsoft Office PowerPoint</Application>
  <PresentationFormat>Widescreen</PresentationFormat>
  <Paragraphs>52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Algerian</vt:lpstr>
      <vt:lpstr>Arial</vt:lpstr>
      <vt:lpstr>Calibri</vt:lpstr>
      <vt:lpstr>NikoshBAN</vt:lpstr>
      <vt:lpstr>Times New Roman</vt:lpstr>
      <vt:lpstr>Trebuchet MS</vt:lpstr>
      <vt:lpstr>Wingdings</vt:lpstr>
      <vt:lpstr>Wingdings 3</vt:lpstr>
      <vt:lpstr>Facet</vt:lpstr>
      <vt:lpstr>Equation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apple</cp:lastModifiedBy>
  <cp:revision>102</cp:revision>
  <dcterms:created xsi:type="dcterms:W3CDTF">2020-10-02T15:44:10Z</dcterms:created>
  <dcterms:modified xsi:type="dcterms:W3CDTF">2021-09-02T20:15:30Z</dcterms:modified>
</cp:coreProperties>
</file>