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0" r:id="rId3"/>
    <p:sldId id="285" r:id="rId4"/>
    <p:sldId id="291" r:id="rId5"/>
    <p:sldId id="294" r:id="rId6"/>
    <p:sldId id="271" r:id="rId7"/>
    <p:sldId id="290" r:id="rId8"/>
    <p:sldId id="256" r:id="rId9"/>
    <p:sldId id="272" r:id="rId10"/>
    <p:sldId id="274" r:id="rId11"/>
    <p:sldId id="281" r:id="rId12"/>
    <p:sldId id="286" r:id="rId13"/>
    <p:sldId id="275" r:id="rId14"/>
    <p:sldId id="292" r:id="rId15"/>
    <p:sldId id="266" r:id="rId16"/>
    <p:sldId id="269" r:id="rId17"/>
    <p:sldId id="27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AE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68" d="100"/>
          <a:sy n="68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286C1-4596-4108-AD5B-905C441EEBB8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CEC09-B096-4A8A-82E3-BACA0ED4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EC09-B096-4A8A-82E3-BACA0ED4F0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EC09-B096-4A8A-82E3-BACA0ED4F0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1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EC09-B096-4A8A-82E3-BACA0ED4F0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5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teacher can only show the slide or ask few questions as this slide is related to the slide no 14 where the students are asked to write </a:t>
            </a:r>
            <a:r>
              <a:rPr lang="en-US" sz="1200" dirty="0" smtClean="0"/>
              <a:t>a </a:t>
            </a:r>
            <a:r>
              <a:rPr lang="en-US" sz="1200" dirty="0" smtClean="0">
                <a:solidFill>
                  <a:srgbClr val="240AE6"/>
                </a:solidFill>
              </a:rPr>
              <a:t>short</a:t>
            </a:r>
            <a:r>
              <a:rPr lang="en-US" sz="1200" dirty="0" smtClean="0"/>
              <a:t> composition about the</a:t>
            </a:r>
            <a:r>
              <a:rPr lang="en-US" sz="1200" dirty="0" smtClean="0">
                <a:solidFill>
                  <a:srgbClr val="C00000"/>
                </a:solidFill>
              </a:rPr>
              <a:t> preparation before travelling </a:t>
            </a:r>
            <a:r>
              <a:rPr lang="en-US" sz="1200" dirty="0" smtClean="0"/>
              <a:t>and</a:t>
            </a:r>
            <a:r>
              <a:rPr lang="en-US" sz="1200" dirty="0" smtClean="0">
                <a:solidFill>
                  <a:srgbClr val="C0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the</a:t>
            </a:r>
            <a:r>
              <a:rPr lang="en-US" sz="1200" dirty="0" smtClean="0">
                <a:solidFill>
                  <a:srgbClr val="C00000"/>
                </a:solidFill>
              </a:rPr>
              <a:t> experience on the way</a:t>
            </a:r>
            <a:r>
              <a:rPr lang="en-US" sz="1200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EC09-B096-4A8A-82E3-BACA0ED4F0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CEC09-B096-4A8A-82E3-BACA0ED4F0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Ribbon 7"/>
          <p:cNvSpPr/>
          <p:nvPr/>
        </p:nvSpPr>
        <p:spPr>
          <a:xfrm>
            <a:off x="685800" y="0"/>
            <a:ext cx="7467600" cy="1593167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</a:t>
            </a:r>
            <a:r>
              <a:rPr lang="en-US" sz="6000" b="1" dirty="0" smtClean="0">
                <a:solidFill>
                  <a:srgbClr val="C00000"/>
                </a:solidFill>
              </a:rPr>
              <a:t>ELCOME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Picture to Flower\Picture\खिलतागुलाब-लालगुलाब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300"/>
            <a:ext cx="9144000" cy="53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-1028" r="15845"/>
          <a:stretch/>
        </p:blipFill>
        <p:spPr>
          <a:xfrm>
            <a:off x="1219200" y="1060937"/>
            <a:ext cx="2180605" cy="216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184082" cy="228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63918" y="0"/>
            <a:ext cx="6936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Preparation for going abroad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54" y="1007598"/>
            <a:ext cx="2073146" cy="21429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36" y="3792446"/>
            <a:ext cx="214946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User\Downloads\Boeing-787-Dreamlin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05" y="3581400"/>
            <a:ext cx="2652712" cy="222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97998"/>
            <a:ext cx="2743200" cy="2273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5" y="3751769"/>
            <a:ext cx="2667000" cy="261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2716932" cy="261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59853" y="0"/>
            <a:ext cx="5424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way while travelling</a:t>
            </a:r>
            <a:endParaRPr lang="en-US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1359" y="6334780"/>
            <a:ext cx="4783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Exciting view from the window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685" y="2971800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Plane flying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2971800"/>
            <a:ext cx="19091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Having seat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5" y="2971800"/>
            <a:ext cx="3484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Boarding on the plane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6536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52400" y="6334780"/>
            <a:ext cx="3021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Air hostess’ service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7998"/>
            <a:ext cx="2946400" cy="224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ser\Downloads\plane_noun_001_122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6331"/>
            <a:ext cx="2895600" cy="23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5494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write a </a:t>
            </a:r>
            <a:r>
              <a:rPr lang="en-US" sz="3200" dirty="0" smtClean="0">
                <a:solidFill>
                  <a:srgbClr val="240AE6"/>
                </a:solidFill>
              </a:rPr>
              <a:t>short</a:t>
            </a:r>
            <a:r>
              <a:rPr lang="en-US" sz="3200" dirty="0" smtClean="0"/>
              <a:t> composition about your</a:t>
            </a:r>
            <a:r>
              <a:rPr lang="en-US" sz="3200" dirty="0" smtClean="0">
                <a:solidFill>
                  <a:srgbClr val="C00000"/>
                </a:solidFill>
              </a:rPr>
              <a:t> preparation before travelling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your</a:t>
            </a:r>
            <a:r>
              <a:rPr lang="en-US" sz="3200" dirty="0" smtClean="0">
                <a:solidFill>
                  <a:srgbClr val="C00000"/>
                </a:solidFill>
              </a:rPr>
              <a:t> experience on the way</a:t>
            </a:r>
            <a:r>
              <a:rPr lang="en-US" sz="3200" dirty="0" smtClean="0"/>
              <a:t>. (</a:t>
            </a:r>
            <a:r>
              <a:rPr lang="en-US" sz="3200" dirty="0" smtClean="0">
                <a:solidFill>
                  <a:srgbClr val="00B050"/>
                </a:solidFill>
              </a:rPr>
              <a:t>10 min.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1512" y="381000"/>
            <a:ext cx="474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</a:t>
            </a:r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22" y="152400"/>
            <a:ext cx="3023578" cy="245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28089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Think you are going to travel to Singapore by a plane.</a:t>
            </a:r>
          </a:p>
        </p:txBody>
      </p:sp>
      <p:pic>
        <p:nvPicPr>
          <p:cNvPr id="4098" name="Picture 2" descr="C:\Users\User\Downloads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11" y="3373155"/>
            <a:ext cx="2198190" cy="12750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52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5074"/>
            <a:ext cx="8393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A trip to your grandparents’ house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102" y="1480572"/>
            <a:ext cx="5470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Journey By A Train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372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Look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Users\User\Downloads\Cover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6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9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gettyimages-939532194-612x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51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38905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Think you are going to travel to your grandparents’ house by a train. Now write a </a:t>
            </a:r>
            <a:r>
              <a:rPr lang="en-US" sz="3200" dirty="0" smtClean="0">
                <a:solidFill>
                  <a:srgbClr val="240AE6"/>
                </a:solidFill>
              </a:rPr>
              <a:t>short</a:t>
            </a:r>
            <a:r>
              <a:rPr lang="en-US" sz="3200" dirty="0" smtClean="0"/>
              <a:t> composition about your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preparation before travelling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your experience on the way</a:t>
            </a:r>
            <a:r>
              <a:rPr lang="en-US" sz="3200" dirty="0" smtClean="0"/>
              <a:t>. (Not more </a:t>
            </a:r>
            <a:r>
              <a:rPr lang="en-US" sz="3200" dirty="0" smtClean="0"/>
              <a:t>than 100 words)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267745" y="44827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5"/>
          <a:stretch/>
        </p:blipFill>
        <p:spPr>
          <a:xfrm>
            <a:off x="0" y="294736"/>
            <a:ext cx="3597812" cy="263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29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02567" cy="517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57400" y="152400"/>
            <a:ext cx="47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428" y="5029200"/>
            <a:ext cx="8931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Dear students, please stay safe and use musk.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endParaRPr lang="bn-BD" sz="54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187005"/>
            <a:ext cx="8153400" cy="13849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Md.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Nazmul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Islam.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English)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Bhair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hat girls high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school.Kaunia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Rangpur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4242" y="5105400"/>
            <a:ext cx="5410200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English 1st 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Eight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628314" y="152400"/>
            <a:ext cx="5943600" cy="122872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  <p:pic>
        <p:nvPicPr>
          <p:cNvPr id="2050" name="Picture 2" descr="E:\Picture to Flower\Picture\IMG_20191228_1451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590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8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you see in the picture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ownload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76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guess what is the place?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6200" y="-28039"/>
            <a:ext cx="92964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airport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ownloads\43469096_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95292"/>
            <a:ext cx="9220200" cy="59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4277" y="3276600"/>
            <a:ext cx="2095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One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1417" y="1935540"/>
            <a:ext cx="45211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airport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3193" y="3962400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Lesson 1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853" y="1066800"/>
            <a:ext cx="36283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Topic’s name: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6380" y="4648200"/>
            <a:ext cx="30861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Time: 40 min.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OBJECTIVES OF THE LESSON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44319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By the end of the lesson the students will be able to</a:t>
            </a:r>
            <a:endParaRPr lang="en-US" sz="6000" dirty="0"/>
          </a:p>
          <a:p>
            <a:pPr marL="457200" indent="-457200">
              <a:buFont typeface="Arial" charset="0"/>
              <a:buChar char="•"/>
            </a:pPr>
            <a:r>
              <a:rPr lang="en-US" sz="5400" dirty="0"/>
              <a:t>a</a:t>
            </a:r>
            <a:r>
              <a:rPr lang="en-US" sz="5400" dirty="0" smtClean="0"/>
              <a:t>sk and answer questions.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5400" dirty="0"/>
              <a:t>r</a:t>
            </a:r>
            <a:r>
              <a:rPr lang="en-US" sz="5400" dirty="0" smtClean="0"/>
              <a:t>ead and understand text.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5400" dirty="0"/>
              <a:t>w</a:t>
            </a:r>
            <a:r>
              <a:rPr lang="en-US" sz="5400" dirty="0" smtClean="0"/>
              <a:t>rite answers to questions. </a:t>
            </a:r>
          </a:p>
        </p:txBody>
      </p:sp>
    </p:spTree>
    <p:extLst>
      <p:ext uri="{BB962C8B-B14F-4D97-AF65-F5344CB8AC3E}">
        <p14:creationId xmlns:p14="http://schemas.microsoft.com/office/powerpoint/2010/main" val="1753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2029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Lounge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39225"/>
            <a:ext cx="9641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room for waiting in at an airport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600200"/>
            <a:ext cx="484247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5990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They are waiting in the lounge at the airport.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64068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Vocabulary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 descr="C:\Users\User\Downloads\48094356_401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27550" r="3375" b="1"/>
          <a:stretch/>
        </p:blipFill>
        <p:spPr bwMode="auto">
          <a:xfrm>
            <a:off x="409963" y="1524000"/>
            <a:ext cx="324763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5041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area at an airport, a sea port, etc.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which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passports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wanting to come into a country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905857"/>
            <a:ext cx="4648199" cy="365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241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Immigration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5715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is going through the immigration.</a:t>
            </a:r>
          </a:p>
        </p:txBody>
      </p:sp>
      <p:pic>
        <p:nvPicPr>
          <p:cNvPr id="1026" name="Picture 2" descr="C:\Users\User\Downloads\free-clinic-provides-immigration-assistance-for-those-applying-for-u-s--citizenship-455371780-5a9eb1ed642dca0037996b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3" y="1905857"/>
            <a:ext cx="3324665" cy="365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6885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Why is Mita excited?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4757" y="2667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Why aren’t Mita’s parents going with her?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8126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What does an immigration officer do at the airport?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736973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Mita is excited because this is her first time to board a plane.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78" y="323335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Mita’s parents were too busy with their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work.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619" y="4800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</a:t>
            </a:r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n immigration officer checks passport and stamps it.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" y="12357"/>
            <a:ext cx="9144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text from the book and write  answer of the following questions.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2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408</Words>
  <Application>Microsoft Office PowerPoint</Application>
  <PresentationFormat>On-screen Show (4:3)</PresentationFormat>
  <Paragraphs>58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Application</cp:lastModifiedBy>
  <cp:revision>190</cp:revision>
  <dcterms:created xsi:type="dcterms:W3CDTF">2006-08-16T00:00:00Z</dcterms:created>
  <dcterms:modified xsi:type="dcterms:W3CDTF">2021-09-03T16:41:38Z</dcterms:modified>
</cp:coreProperties>
</file>