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x-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7" r:id="rId2"/>
    <p:sldId id="277" r:id="rId3"/>
    <p:sldId id="280" r:id="rId4"/>
    <p:sldId id="347" r:id="rId5"/>
    <p:sldId id="401" r:id="rId6"/>
    <p:sldId id="402" r:id="rId7"/>
    <p:sldId id="346" r:id="rId8"/>
    <p:sldId id="257" r:id="rId9"/>
    <p:sldId id="403" r:id="rId10"/>
    <p:sldId id="404" r:id="rId11"/>
    <p:sldId id="300" r:id="rId12"/>
    <p:sldId id="405" r:id="rId13"/>
    <p:sldId id="406" r:id="rId14"/>
    <p:sldId id="341" r:id="rId15"/>
    <p:sldId id="354" r:id="rId16"/>
    <p:sldId id="407" r:id="rId17"/>
    <p:sldId id="286" r:id="rId18"/>
    <p:sldId id="275" r:id="rId19"/>
    <p:sldId id="282" r:id="rId20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AA277"/>
    <a:srgbClr val="3910A0"/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3" autoAdjust="0"/>
    <p:restoredTop sz="94291" autoAdjust="0"/>
  </p:normalViewPr>
  <p:slideViewPr>
    <p:cSldViewPr>
      <p:cViewPr varScale="1">
        <p:scale>
          <a:sx n="68" d="100"/>
          <a:sy n="68" d="100"/>
        </p:scale>
        <p:origin x="36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D576A8-B212-4E5D-AAEB-CE07A55CA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302D7-0AB7-407A-B4EC-C6E854922F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6886-62B0-48F5-B863-9CF93B0E70C2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C92D9-58CB-4C4B-9CEE-1859B55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427F4-5D2A-4B6B-9DE6-E9D5887EB2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17A1A-7BE1-4405-ACF1-39E56832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4D34-AAE4-4385-B3C4-FAF02D146F80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62C-A55C-4E1D-97A1-4AFDE5384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6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2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3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970" r="1939" b="5472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C55E76-EEA5-45DA-9A44-C2735E4B8BBF}"/>
              </a:ext>
            </a:extLst>
          </p:cNvPr>
          <p:cNvSpPr/>
          <p:nvPr userDrawn="1"/>
        </p:nvSpPr>
        <p:spPr>
          <a:xfrm>
            <a:off x="-25474" y="-44624"/>
            <a:ext cx="12233948" cy="6902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112155-1D1D-4409-9E99-F2F2623C1131}"/>
              </a:ext>
            </a:extLst>
          </p:cNvPr>
          <p:cNvGrpSpPr/>
          <p:nvPr userDrawn="1"/>
        </p:nvGrpSpPr>
        <p:grpSpPr>
          <a:xfrm>
            <a:off x="32161" y="-27384"/>
            <a:ext cx="2066715" cy="2500388"/>
            <a:chOff x="17788" y="-197505"/>
            <a:chExt cx="2066715" cy="25003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AC3CFF-5A62-47B7-960F-F8221DB01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83929" y="-263646"/>
              <a:ext cx="1754299" cy="1886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6BE862-F1AF-4D18-B5A8-8CB3B270A5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3E65D2-143B-4348-813D-9786025D5B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2" y="1700808"/>
            <a:ext cx="11773422" cy="1207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2452F7-40D6-4C7A-9A2D-38525F29D649}"/>
              </a:ext>
            </a:extLst>
          </p:cNvPr>
          <p:cNvGrpSpPr/>
          <p:nvPr userDrawn="1"/>
        </p:nvGrpSpPr>
        <p:grpSpPr>
          <a:xfrm flipH="1">
            <a:off x="9983638" y="-44624"/>
            <a:ext cx="2182855" cy="2445620"/>
            <a:chOff x="32161" y="-125497"/>
            <a:chExt cx="2052342" cy="24283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BA9D8D-D643-4FF2-B2E7-D81353E8B5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98302" y="-191638"/>
              <a:ext cx="1754299" cy="18865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377BC2-63DF-4449-B276-857B88B28B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93B4B3-A8C6-414F-8CC1-7B6518A0D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32161" y="6356351"/>
            <a:ext cx="12134332" cy="529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21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1.png"/><Relationship Id="rId7" Type="http://schemas.openxmlformats.org/officeDocument/2006/relationships/image" Target="../media/image430.png"/><Relationship Id="rId12" Type="http://schemas.openxmlformats.org/officeDocument/2006/relationships/image" Target="../media/image480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5" Type="http://schemas.openxmlformats.org/officeDocument/2006/relationships/image" Target="../media/image410.png"/><Relationship Id="rId10" Type="http://schemas.openxmlformats.org/officeDocument/2006/relationships/image" Target="../media/image46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7" Type="http://schemas.openxmlformats.org/officeDocument/2006/relationships/image" Target="../media/image430.png"/><Relationship Id="rId12" Type="http://schemas.openxmlformats.org/officeDocument/2006/relationships/image" Target="../media/image480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audio" Target="../media/audio2.wav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BB89EE-F179-4C53-A707-9A2847A0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76C84-1E7F-4EBC-B563-E5D63FED2178}"/>
              </a:ext>
            </a:extLst>
          </p:cNvPr>
          <p:cNvSpPr txBox="1"/>
          <p:nvPr/>
        </p:nvSpPr>
        <p:spPr>
          <a:xfrm>
            <a:off x="1306674" y="984836"/>
            <a:ext cx="957706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দেখলাম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লবগুলো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যোগফলের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পূর্বের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যোগফলের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EF9C4-80EE-496B-8D8F-B13CB4FFA0AB}"/>
              </a:ext>
            </a:extLst>
          </p:cNvPr>
          <p:cNvSpPr txBox="1"/>
          <p:nvPr/>
        </p:nvSpPr>
        <p:spPr>
          <a:xfrm>
            <a:off x="809651" y="2864705"/>
            <a:ext cx="24469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উদাহরণ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9B067-B15A-47FF-B841-8D66A32BB8BC}"/>
                  </a:ext>
                </a:extLst>
              </p:cNvPr>
              <p:cNvSpPr txBox="1"/>
              <p:nvPr/>
            </p:nvSpPr>
            <p:spPr>
              <a:xfrm>
                <a:off x="4054226" y="2622374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১২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9B067-B15A-47FF-B841-8D66A32B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226" y="2622374"/>
                <a:ext cx="509600" cy="1166666"/>
              </a:xfrm>
              <a:prstGeom prst="rect">
                <a:avLst/>
              </a:prstGeom>
              <a:blipFill>
                <a:blip r:embed="rId2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FD4103F-DA15-4708-AECB-57BCD13142F0}"/>
              </a:ext>
            </a:extLst>
          </p:cNvPr>
          <p:cNvSpPr txBox="1"/>
          <p:nvPr/>
        </p:nvSpPr>
        <p:spPr>
          <a:xfrm>
            <a:off x="4727354" y="3006980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64A3B2-DA87-448C-90E5-19E2F7BA6E36}"/>
                  </a:ext>
                </a:extLst>
              </p:cNvPr>
              <p:cNvSpPr txBox="1"/>
              <p:nvPr/>
            </p:nvSpPr>
            <p:spPr>
              <a:xfrm>
                <a:off x="5128802" y="2622374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১২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64A3B2-DA87-448C-90E5-19E2F7BA6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802" y="2622374"/>
                <a:ext cx="509600" cy="1166666"/>
              </a:xfrm>
              <a:prstGeom prst="rect">
                <a:avLst/>
              </a:prstGeom>
              <a:blipFill>
                <a:blip r:embed="rId3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B400D5-609E-4CF3-965E-4ADB958518D5}"/>
                  </a:ext>
                </a:extLst>
              </p:cNvPr>
              <p:cNvSpPr txBox="1"/>
              <p:nvPr/>
            </p:nvSpPr>
            <p:spPr>
              <a:xfrm>
                <a:off x="7510610" y="2622374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১১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১২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B400D5-609E-4CF3-965E-4ADB95851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610" y="2622374"/>
                <a:ext cx="509600" cy="1166666"/>
              </a:xfrm>
              <a:prstGeom prst="rect">
                <a:avLst/>
              </a:prstGeom>
              <a:blipFill>
                <a:blip r:embed="rId4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A56667D-E86F-4575-9786-150ABF6F6293}"/>
              </a:ext>
            </a:extLst>
          </p:cNvPr>
          <p:cNvSpPr txBox="1"/>
          <p:nvPr/>
        </p:nvSpPr>
        <p:spPr>
          <a:xfrm>
            <a:off x="6995841" y="2993426"/>
            <a:ext cx="35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99A59-ADD6-4EE3-A6C3-D63E202CBB50}"/>
              </a:ext>
            </a:extLst>
          </p:cNvPr>
          <p:cNvSpPr txBox="1"/>
          <p:nvPr/>
        </p:nvSpPr>
        <p:spPr>
          <a:xfrm>
            <a:off x="5782418" y="2985400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131F03-7CEE-4415-9219-12C92EC422F1}"/>
                  </a:ext>
                </a:extLst>
              </p:cNvPr>
              <p:cNvSpPr txBox="1"/>
              <p:nvPr/>
            </p:nvSpPr>
            <p:spPr>
              <a:xfrm>
                <a:off x="6203378" y="2622374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১২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131F03-7CEE-4415-9219-12C92EC42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378" y="2622374"/>
                <a:ext cx="509600" cy="1166666"/>
              </a:xfrm>
              <a:prstGeom prst="rect">
                <a:avLst/>
              </a:prstGeom>
              <a:blipFill>
                <a:blip r:embed="rId5"/>
                <a:stretch>
                  <a:fillRect r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871CA23-0F71-4AB2-AC50-781B15E00343}"/>
              </a:ext>
            </a:extLst>
          </p:cNvPr>
          <p:cNvSpPr txBox="1"/>
          <p:nvPr/>
        </p:nvSpPr>
        <p:spPr>
          <a:xfrm>
            <a:off x="3128870" y="29776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2C3756-EE39-4534-8DB0-E94BBAFC8F83}"/>
                  </a:ext>
                </a:extLst>
              </p:cNvPr>
              <p:cNvSpPr txBox="1"/>
              <p:nvPr/>
            </p:nvSpPr>
            <p:spPr>
              <a:xfrm>
                <a:off x="4120690" y="3918518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৭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2C3756-EE39-4534-8DB0-E94BBAFC8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690" y="3918518"/>
                <a:ext cx="509600" cy="1166666"/>
              </a:xfrm>
              <a:prstGeom prst="rect">
                <a:avLst/>
              </a:prstGeom>
              <a:blipFill>
                <a:blip r:embed="rId6"/>
                <a:stretch>
                  <a:fillRect r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A7973A9-58E2-445A-98EC-3279A813E92F}"/>
              </a:ext>
            </a:extLst>
          </p:cNvPr>
          <p:cNvSpPr txBox="1"/>
          <p:nvPr/>
        </p:nvSpPr>
        <p:spPr>
          <a:xfrm>
            <a:off x="4793818" y="4303124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60EC24-2AF5-4FEC-8D21-4D07759FCA98}"/>
                  </a:ext>
                </a:extLst>
              </p:cNvPr>
              <p:cNvSpPr txBox="1"/>
              <p:nvPr/>
            </p:nvSpPr>
            <p:spPr>
              <a:xfrm>
                <a:off x="5195266" y="3918518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60EC24-2AF5-4FEC-8D21-4D07759FC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266" y="3918518"/>
                <a:ext cx="509600" cy="1166666"/>
              </a:xfrm>
              <a:prstGeom prst="rect">
                <a:avLst/>
              </a:prstGeom>
              <a:blipFill>
                <a:blip r:embed="rId7"/>
                <a:stretch>
                  <a:fillRect r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4AF72D-2678-4AD2-9B9D-595C4685E772}"/>
                  </a:ext>
                </a:extLst>
              </p:cNvPr>
              <p:cNvSpPr txBox="1"/>
              <p:nvPr/>
            </p:nvSpPr>
            <p:spPr>
              <a:xfrm>
                <a:off x="7577074" y="3918518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১৯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4AF72D-2678-4AD2-9B9D-595C4685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074" y="3918518"/>
                <a:ext cx="509600" cy="1166666"/>
              </a:xfrm>
              <a:prstGeom prst="rect">
                <a:avLst/>
              </a:prstGeom>
              <a:blipFill>
                <a:blip r:embed="rId8"/>
                <a:stretch>
                  <a:fillRect r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DD91F71-C8BD-4D70-9CE0-8B86041E67D2}"/>
              </a:ext>
            </a:extLst>
          </p:cNvPr>
          <p:cNvSpPr txBox="1"/>
          <p:nvPr/>
        </p:nvSpPr>
        <p:spPr>
          <a:xfrm>
            <a:off x="7062305" y="4289570"/>
            <a:ext cx="35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29CB9-FEBF-468B-A267-1AD404AEC9CA}"/>
              </a:ext>
            </a:extLst>
          </p:cNvPr>
          <p:cNvSpPr txBox="1"/>
          <p:nvPr/>
        </p:nvSpPr>
        <p:spPr>
          <a:xfrm>
            <a:off x="5848882" y="4281544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A8C245-5728-4881-8DC6-50AE9DCB07EC}"/>
                  </a:ext>
                </a:extLst>
              </p:cNvPr>
              <p:cNvSpPr txBox="1"/>
              <p:nvPr/>
            </p:nvSpPr>
            <p:spPr>
              <a:xfrm>
                <a:off x="6269842" y="3918518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A8C245-5728-4881-8DC6-50AE9DCB0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842" y="3918518"/>
                <a:ext cx="509600" cy="1166666"/>
              </a:xfrm>
              <a:prstGeom prst="rect">
                <a:avLst/>
              </a:prstGeom>
              <a:blipFill>
                <a:blip r:embed="rId9"/>
                <a:stretch>
                  <a:fillRect r="-3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1BE3459-8FD3-44AF-ADCB-C53A29BCED56}"/>
              </a:ext>
            </a:extLst>
          </p:cNvPr>
          <p:cNvSpPr txBox="1"/>
          <p:nvPr/>
        </p:nvSpPr>
        <p:spPr>
          <a:xfrm>
            <a:off x="3195334" y="427377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২।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9DF8A0-9AAE-4FAC-A660-BBCF03C87ADD}"/>
                  </a:ext>
                </a:extLst>
              </p:cNvPr>
              <p:cNvSpPr txBox="1"/>
              <p:nvPr/>
            </p:nvSpPr>
            <p:spPr>
              <a:xfrm>
                <a:off x="8615486" y="3968603"/>
                <a:ext cx="1872208" cy="1026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বা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১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9DF8A0-9AAE-4FAC-A660-BBCF03C87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486" y="3968603"/>
                <a:ext cx="1872208" cy="1026178"/>
              </a:xfrm>
              <a:prstGeom prst="rect">
                <a:avLst/>
              </a:prstGeom>
              <a:blipFill>
                <a:blip r:embed="rId10"/>
                <a:stretch>
                  <a:fillRect l="-977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5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183539" y="236680"/>
            <a:ext cx="3351827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DD3836C-0661-4C3E-94DC-847DC169A616}"/>
              </a:ext>
            </a:extLst>
          </p:cNvPr>
          <p:cNvSpPr txBox="1"/>
          <p:nvPr/>
        </p:nvSpPr>
        <p:spPr>
          <a:xfrm>
            <a:off x="1769291" y="1620358"/>
            <a:ext cx="88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সমস্যাগুলো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সমাধান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42B3A9-941A-4082-B14F-EF6B850D1528}"/>
                  </a:ext>
                </a:extLst>
              </p:cNvPr>
              <p:cNvSpPr txBox="1"/>
              <p:nvPr/>
            </p:nvSpPr>
            <p:spPr>
              <a:xfrm>
                <a:off x="1259922" y="2622374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42B3A9-941A-4082-B14F-EF6B850D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922" y="2622374"/>
                <a:ext cx="509600" cy="1166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B6BE64D-4181-4C95-A987-6590E7F370E4}"/>
              </a:ext>
            </a:extLst>
          </p:cNvPr>
          <p:cNvSpPr txBox="1"/>
          <p:nvPr/>
        </p:nvSpPr>
        <p:spPr>
          <a:xfrm>
            <a:off x="1933050" y="3006980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D275B2-2796-4EAD-BF1E-DCF3098233A6}"/>
                  </a:ext>
                </a:extLst>
              </p:cNvPr>
              <p:cNvSpPr txBox="1"/>
              <p:nvPr/>
            </p:nvSpPr>
            <p:spPr>
              <a:xfrm>
                <a:off x="2334498" y="2622374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D275B2-2796-4EAD-BF1E-DCF309823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498" y="2622374"/>
                <a:ext cx="509600" cy="1166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F3C9AC-6A71-4BE4-820A-83F3D219EA6C}"/>
                  </a:ext>
                </a:extLst>
              </p:cNvPr>
              <p:cNvSpPr txBox="1"/>
              <p:nvPr/>
            </p:nvSpPr>
            <p:spPr>
              <a:xfrm>
                <a:off x="3585639" y="2622374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৫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F3C9AC-6A71-4BE4-820A-83F3D219E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639" y="2622374"/>
                <a:ext cx="509600" cy="11666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C9FE11F-F510-409B-94A5-AA15C05E0E47}"/>
              </a:ext>
            </a:extLst>
          </p:cNvPr>
          <p:cNvSpPr txBox="1"/>
          <p:nvPr/>
        </p:nvSpPr>
        <p:spPr>
          <a:xfrm>
            <a:off x="3070870" y="2993426"/>
            <a:ext cx="35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B2F1D0-E5A2-470B-A126-3846CC1A030F}"/>
              </a:ext>
            </a:extLst>
          </p:cNvPr>
          <p:cNvSpPr txBox="1"/>
          <p:nvPr/>
        </p:nvSpPr>
        <p:spPr>
          <a:xfrm>
            <a:off x="334566" y="29776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3F7629-E130-4ADE-9730-9697F942D01B}"/>
                  </a:ext>
                </a:extLst>
              </p:cNvPr>
              <p:cNvSpPr txBox="1"/>
              <p:nvPr/>
            </p:nvSpPr>
            <p:spPr>
              <a:xfrm>
                <a:off x="1326386" y="3918518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3F7629-E130-4ADE-9730-9697F942D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386" y="3918518"/>
                <a:ext cx="509600" cy="11666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BA08816-6028-415E-8A1A-7006649AF7FD}"/>
              </a:ext>
            </a:extLst>
          </p:cNvPr>
          <p:cNvSpPr txBox="1"/>
          <p:nvPr/>
        </p:nvSpPr>
        <p:spPr>
          <a:xfrm>
            <a:off x="1999514" y="4303124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A4C5AD-878B-472A-A964-A8DDA3D00459}"/>
                  </a:ext>
                </a:extLst>
              </p:cNvPr>
              <p:cNvSpPr txBox="1"/>
              <p:nvPr/>
            </p:nvSpPr>
            <p:spPr>
              <a:xfrm>
                <a:off x="2400962" y="3918518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A4C5AD-878B-472A-A964-A8DDA3D00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62" y="3918518"/>
                <a:ext cx="509600" cy="11666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BB9723-78B5-4519-AD15-8555E5FA1F89}"/>
                  </a:ext>
                </a:extLst>
              </p:cNvPr>
              <p:cNvSpPr txBox="1"/>
              <p:nvPr/>
            </p:nvSpPr>
            <p:spPr>
              <a:xfrm>
                <a:off x="3673939" y="3918518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১১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BB9723-78B5-4519-AD15-8555E5FA1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939" y="3918518"/>
                <a:ext cx="509600" cy="1166666"/>
              </a:xfrm>
              <a:prstGeom prst="rect">
                <a:avLst/>
              </a:prstGeom>
              <a:blipFill>
                <a:blip r:embed="rId9"/>
                <a:stretch>
                  <a:fillRect r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81ACC06-F94A-47E6-9590-CF54C063CD46}"/>
              </a:ext>
            </a:extLst>
          </p:cNvPr>
          <p:cNvSpPr txBox="1"/>
          <p:nvPr/>
        </p:nvSpPr>
        <p:spPr>
          <a:xfrm>
            <a:off x="3214886" y="4289570"/>
            <a:ext cx="35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C9F7F8-9422-48A1-AC78-DBACD354B512}"/>
              </a:ext>
            </a:extLst>
          </p:cNvPr>
          <p:cNvSpPr txBox="1"/>
          <p:nvPr/>
        </p:nvSpPr>
        <p:spPr>
          <a:xfrm>
            <a:off x="401030" y="427377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২।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F1EEEA7-0073-44A1-A21D-E028E486BEF2}"/>
                  </a:ext>
                </a:extLst>
              </p:cNvPr>
              <p:cNvSpPr txBox="1"/>
              <p:nvPr/>
            </p:nvSpPr>
            <p:spPr>
              <a:xfrm>
                <a:off x="4357550" y="4074137"/>
                <a:ext cx="1872208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বা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১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F1EEEA7-0073-44A1-A21D-E028E486B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550" y="4074137"/>
                <a:ext cx="1872208" cy="984052"/>
              </a:xfrm>
              <a:prstGeom prst="rect">
                <a:avLst/>
              </a:prstGeom>
              <a:blipFill>
                <a:blip r:embed="rId10"/>
                <a:stretch>
                  <a:fillRect l="-10098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744DEF-1ED8-42ED-B0E7-8437320FEC15}"/>
                  </a:ext>
                </a:extLst>
              </p:cNvPr>
              <p:cNvSpPr txBox="1"/>
              <p:nvPr/>
            </p:nvSpPr>
            <p:spPr>
              <a:xfrm>
                <a:off x="7236586" y="2550366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744DEF-1ED8-42ED-B0E7-8437320FE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586" y="2550366"/>
                <a:ext cx="509600" cy="1166666"/>
              </a:xfrm>
              <a:prstGeom prst="rect">
                <a:avLst/>
              </a:prstGeom>
              <a:blipFill>
                <a:blip r:embed="rId11"/>
                <a:stretch>
                  <a:fillRect r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7334630-9CB4-4F81-831F-FE0764022344}"/>
              </a:ext>
            </a:extLst>
          </p:cNvPr>
          <p:cNvSpPr txBox="1"/>
          <p:nvPr/>
        </p:nvSpPr>
        <p:spPr>
          <a:xfrm>
            <a:off x="7909714" y="2934972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11C162B-BA46-46A5-968C-5D254C406EAD}"/>
                  </a:ext>
                </a:extLst>
              </p:cNvPr>
              <p:cNvSpPr txBox="1"/>
              <p:nvPr/>
            </p:nvSpPr>
            <p:spPr>
              <a:xfrm>
                <a:off x="8311162" y="2550366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11C162B-BA46-46A5-968C-5D254C406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162" y="2550366"/>
                <a:ext cx="509600" cy="1166666"/>
              </a:xfrm>
              <a:prstGeom prst="rect">
                <a:avLst/>
              </a:prstGeom>
              <a:blipFill>
                <a:blip r:embed="rId12"/>
                <a:stretch>
                  <a:fillRect r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AE5CC91-065E-49B2-BC34-4B1B842C5A2A}"/>
                  </a:ext>
                </a:extLst>
              </p:cNvPr>
              <p:cNvSpPr txBox="1"/>
              <p:nvPr/>
            </p:nvSpPr>
            <p:spPr>
              <a:xfrm>
                <a:off x="9562303" y="2550366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১০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AE5CC91-065E-49B2-BC34-4B1B842C5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303" y="2550366"/>
                <a:ext cx="509600" cy="1166666"/>
              </a:xfrm>
              <a:prstGeom prst="rect">
                <a:avLst/>
              </a:prstGeom>
              <a:blipFill>
                <a:blip r:embed="rId13"/>
                <a:stretch>
                  <a:fillRect r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42FCA814-C271-4686-8158-FC7A215027C7}"/>
              </a:ext>
            </a:extLst>
          </p:cNvPr>
          <p:cNvSpPr txBox="1"/>
          <p:nvPr/>
        </p:nvSpPr>
        <p:spPr>
          <a:xfrm>
            <a:off x="9047534" y="2921418"/>
            <a:ext cx="35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079FC1-C44F-46B2-8325-A7715ADC9FD5}"/>
              </a:ext>
            </a:extLst>
          </p:cNvPr>
          <p:cNvSpPr txBox="1"/>
          <p:nvPr/>
        </p:nvSpPr>
        <p:spPr>
          <a:xfrm>
            <a:off x="6311230" y="290562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৩।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F0FE27B-38EC-4EFB-8657-1AA938B45EEE}"/>
                  </a:ext>
                </a:extLst>
              </p:cNvPr>
              <p:cNvSpPr txBox="1"/>
              <p:nvPr/>
            </p:nvSpPr>
            <p:spPr>
              <a:xfrm>
                <a:off x="7303050" y="3846510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১৭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F0FE27B-38EC-4EFB-8657-1AA938B45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050" y="3846510"/>
                <a:ext cx="509600" cy="1166666"/>
              </a:xfrm>
              <a:prstGeom prst="rect">
                <a:avLst/>
              </a:prstGeom>
              <a:blipFill>
                <a:blip r:embed="rId14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6E265FDF-AC04-4E7C-AB77-1E2631CF8838}"/>
              </a:ext>
            </a:extLst>
          </p:cNvPr>
          <p:cNvSpPr txBox="1"/>
          <p:nvPr/>
        </p:nvSpPr>
        <p:spPr>
          <a:xfrm>
            <a:off x="7976178" y="4231116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958860-F1D2-41EC-81D3-A7887A5ADF54}"/>
                  </a:ext>
                </a:extLst>
              </p:cNvPr>
              <p:cNvSpPr txBox="1"/>
              <p:nvPr/>
            </p:nvSpPr>
            <p:spPr>
              <a:xfrm>
                <a:off x="8377626" y="3846510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১৫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১৭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958860-F1D2-41EC-81D3-A7887A5AD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626" y="3846510"/>
                <a:ext cx="509600" cy="1166666"/>
              </a:xfrm>
              <a:prstGeom prst="rect">
                <a:avLst/>
              </a:prstGeom>
              <a:blipFill>
                <a:blip r:embed="rId15"/>
                <a:stretch>
                  <a:fillRect r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FBF816-4D77-48BA-B6A8-E23E4D777C85}"/>
                  </a:ext>
                </a:extLst>
              </p:cNvPr>
              <p:cNvSpPr txBox="1"/>
              <p:nvPr/>
            </p:nvSpPr>
            <p:spPr>
              <a:xfrm>
                <a:off x="9650603" y="3846510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২০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১৭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FBF816-4D77-48BA-B6A8-E23E4D777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603" y="3846510"/>
                <a:ext cx="509600" cy="1166666"/>
              </a:xfrm>
              <a:prstGeom prst="rect">
                <a:avLst/>
              </a:prstGeom>
              <a:blipFill>
                <a:blip r:embed="rId16"/>
                <a:stretch>
                  <a:fillRect r="-34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4FCC2BC1-50D3-4976-99E6-25C61CCA63E3}"/>
              </a:ext>
            </a:extLst>
          </p:cNvPr>
          <p:cNvSpPr txBox="1"/>
          <p:nvPr/>
        </p:nvSpPr>
        <p:spPr>
          <a:xfrm>
            <a:off x="9191550" y="4217562"/>
            <a:ext cx="35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4D8B33-8C0D-42E8-B7CD-6EADB8E0450C}"/>
              </a:ext>
            </a:extLst>
          </p:cNvPr>
          <p:cNvSpPr txBox="1"/>
          <p:nvPr/>
        </p:nvSpPr>
        <p:spPr>
          <a:xfrm>
            <a:off x="6377694" y="420176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৪।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F15DDD-31B6-45B3-8629-B43196D39802}"/>
                  </a:ext>
                </a:extLst>
              </p:cNvPr>
              <p:cNvSpPr txBox="1"/>
              <p:nvPr/>
            </p:nvSpPr>
            <p:spPr>
              <a:xfrm>
                <a:off x="10334214" y="4002129"/>
                <a:ext cx="1523895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বা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১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১৭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F15DDD-31B6-45B3-8629-B43196D39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214" y="4002129"/>
                <a:ext cx="1523895" cy="984052"/>
              </a:xfrm>
              <a:prstGeom prst="rect">
                <a:avLst/>
              </a:prstGeom>
              <a:blipFill>
                <a:blip r:embed="rId17"/>
                <a:stretch>
                  <a:fillRect l="-120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1B6934FD-C1C2-4EAB-A765-DBC6B7465743}"/>
              </a:ext>
            </a:extLst>
          </p:cNvPr>
          <p:cNvSpPr txBox="1"/>
          <p:nvPr/>
        </p:nvSpPr>
        <p:spPr>
          <a:xfrm>
            <a:off x="3446778" y="1532627"/>
            <a:ext cx="41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8" name="Picture 2" descr="https://st3.depositphotos.com/12925738/16311/v/950/depositphotos_163113186-stock-illustration-illustration-of-pair-of-little.jpg">
            <a:extLst>
              <a:ext uri="{FF2B5EF4-FFF2-40B4-BE49-F238E27FC236}">
                <a16:creationId xmlns:a16="http://schemas.microsoft.com/office/drawing/2014/main" id="{1747177B-3569-4846-874E-59E18E9A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14" y="39069"/>
            <a:ext cx="1900738" cy="13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0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76C84-1E7F-4EBC-B563-E5D63FED2178}"/>
              </a:ext>
            </a:extLst>
          </p:cNvPr>
          <p:cNvSpPr txBox="1"/>
          <p:nvPr/>
        </p:nvSpPr>
        <p:spPr>
          <a:xfrm>
            <a:off x="1706925" y="104934"/>
            <a:ext cx="957706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ভিন্ন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ভিন্ন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বিশিষ্ট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প্রকৃত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9B067-B15A-47FF-B841-8D66A32BB8BC}"/>
                  </a:ext>
                </a:extLst>
              </p:cNvPr>
              <p:cNvSpPr txBox="1"/>
              <p:nvPr/>
            </p:nvSpPr>
            <p:spPr>
              <a:xfrm>
                <a:off x="2251134" y="1484784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২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9B067-B15A-47FF-B841-8D66A32B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34" y="1484784"/>
                <a:ext cx="1124840" cy="11666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FD4103F-DA15-4708-AECB-57BCD13142F0}"/>
              </a:ext>
            </a:extLst>
          </p:cNvPr>
          <p:cNvSpPr txBox="1"/>
          <p:nvPr/>
        </p:nvSpPr>
        <p:spPr>
          <a:xfrm>
            <a:off x="3475630" y="1812622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64A3B2-DA87-448C-90E5-19E2F7BA6E36}"/>
                  </a:ext>
                </a:extLst>
              </p:cNvPr>
              <p:cNvSpPr txBox="1"/>
              <p:nvPr/>
            </p:nvSpPr>
            <p:spPr>
              <a:xfrm>
                <a:off x="3941896" y="1562465"/>
                <a:ext cx="1348237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64A3B2-DA87-448C-90E5-19E2F7BA6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896" y="1562465"/>
                <a:ext cx="1348237" cy="1011752"/>
              </a:xfrm>
              <a:prstGeom prst="rect">
                <a:avLst/>
              </a:prstGeom>
              <a:blipFill>
                <a:blip r:embed="rId3"/>
                <a:stretch>
                  <a:fillRect l="-14027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DC99A59-ADD6-4EE3-A6C3-D63E202CBB50}"/>
              </a:ext>
            </a:extLst>
          </p:cNvPr>
          <p:cNvSpPr txBox="1"/>
          <p:nvPr/>
        </p:nvSpPr>
        <p:spPr>
          <a:xfrm>
            <a:off x="4982110" y="1794294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131F03-7CEE-4415-9219-12C92EC422F1}"/>
                  </a:ext>
                </a:extLst>
              </p:cNvPr>
              <p:cNvSpPr txBox="1"/>
              <p:nvPr/>
            </p:nvSpPr>
            <p:spPr>
              <a:xfrm>
                <a:off x="5489446" y="1562017"/>
                <a:ext cx="1152155" cy="1012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131F03-7CEE-4415-9219-12C92EC42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46" y="1562017"/>
                <a:ext cx="1152155" cy="1012200"/>
              </a:xfrm>
              <a:prstGeom prst="rect">
                <a:avLst/>
              </a:prstGeom>
              <a:blipFill>
                <a:blip r:embed="rId4"/>
                <a:stretch>
                  <a:fillRect l="-15789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871CA23-0F71-4AB2-AC50-781B15E00343}"/>
              </a:ext>
            </a:extLst>
          </p:cNvPr>
          <p:cNvSpPr txBox="1"/>
          <p:nvPr/>
        </p:nvSpPr>
        <p:spPr>
          <a:xfrm>
            <a:off x="1614234" y="185585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0A2E63-F990-4C6D-8240-6004604E2562}"/>
                  </a:ext>
                </a:extLst>
              </p:cNvPr>
              <p:cNvSpPr txBox="1"/>
              <p:nvPr/>
            </p:nvSpPr>
            <p:spPr>
              <a:xfrm>
                <a:off x="2123594" y="2678986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0A2E63-F990-4C6D-8240-6004604E2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594" y="2678986"/>
                <a:ext cx="1124840" cy="1166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8138CAE-B0F4-4C82-A647-5EDC2840A0E3}"/>
              </a:ext>
            </a:extLst>
          </p:cNvPr>
          <p:cNvSpPr txBox="1"/>
          <p:nvPr/>
        </p:nvSpPr>
        <p:spPr>
          <a:xfrm>
            <a:off x="3348090" y="3006824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CC634E-49A0-4161-AEF0-67F6DE3E207E}"/>
                  </a:ext>
                </a:extLst>
              </p:cNvPr>
              <p:cNvSpPr txBox="1"/>
              <p:nvPr/>
            </p:nvSpPr>
            <p:spPr>
              <a:xfrm>
                <a:off x="3814356" y="2756667"/>
                <a:ext cx="1348237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৪৫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CC634E-49A0-4161-AEF0-67F6DE3E2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56" y="2756667"/>
                <a:ext cx="1348237" cy="11522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E73DBAD-59C2-4F04-BFE5-7398CA782E0B}"/>
              </a:ext>
            </a:extLst>
          </p:cNvPr>
          <p:cNvSpPr txBox="1"/>
          <p:nvPr/>
        </p:nvSpPr>
        <p:spPr>
          <a:xfrm>
            <a:off x="4854570" y="2988496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D8360D-EA00-47ED-8DCA-C43BC9102E66}"/>
                  </a:ext>
                </a:extLst>
              </p:cNvPr>
              <p:cNvSpPr txBox="1"/>
              <p:nvPr/>
            </p:nvSpPr>
            <p:spPr>
              <a:xfrm>
                <a:off x="5361906" y="2756219"/>
                <a:ext cx="1152155" cy="1152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২৫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D8360D-EA00-47ED-8DCA-C43BC9102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906" y="2756219"/>
                <a:ext cx="1152155" cy="1152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0BCA72D-2C8D-4E1B-9CB1-BDD9A60481C4}"/>
              </a:ext>
            </a:extLst>
          </p:cNvPr>
          <p:cNvSpPr txBox="1"/>
          <p:nvPr/>
        </p:nvSpPr>
        <p:spPr>
          <a:xfrm>
            <a:off x="1486694" y="305005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B4F410-6B4B-47AD-BFE3-563CF051AD4A}"/>
              </a:ext>
            </a:extLst>
          </p:cNvPr>
          <p:cNvSpPr txBox="1"/>
          <p:nvPr/>
        </p:nvSpPr>
        <p:spPr>
          <a:xfrm>
            <a:off x="6607289" y="2939153"/>
            <a:ext cx="55578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অপ্রকৃত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EDCD75-800A-4535-90BD-C41C0BD59864}"/>
                  </a:ext>
                </a:extLst>
              </p:cNvPr>
              <p:cNvSpPr txBox="1"/>
              <p:nvPr/>
            </p:nvSpPr>
            <p:spPr>
              <a:xfrm>
                <a:off x="2123594" y="3783255"/>
                <a:ext cx="1124840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৬৪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২৪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EDCD75-800A-4535-90BD-C41C0BD59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594" y="3783255"/>
                <a:ext cx="1124840" cy="11916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7D64C7D-3367-4444-B818-40F46DE9C186}"/>
              </a:ext>
            </a:extLst>
          </p:cNvPr>
          <p:cNvSpPr txBox="1"/>
          <p:nvPr/>
        </p:nvSpPr>
        <p:spPr>
          <a:xfrm>
            <a:off x="3348090" y="4111093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18E8BDC-ABF5-48D5-ABF4-F94DBB523E1D}"/>
                  </a:ext>
                </a:extLst>
              </p:cNvPr>
              <p:cNvSpPr txBox="1"/>
              <p:nvPr/>
            </p:nvSpPr>
            <p:spPr>
              <a:xfrm>
                <a:off x="3814356" y="3860936"/>
                <a:ext cx="1348237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১৩৫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২৪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18E8BDC-ABF5-48D5-ABF4-F94DBB523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56" y="3860936"/>
                <a:ext cx="1348237" cy="11916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FCB01070-30C7-4F5F-A105-66F614ABD9F0}"/>
              </a:ext>
            </a:extLst>
          </p:cNvPr>
          <p:cNvSpPr txBox="1"/>
          <p:nvPr/>
        </p:nvSpPr>
        <p:spPr>
          <a:xfrm>
            <a:off x="4854570" y="4092765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8B53A4-2A92-4505-A571-CA9F15F5902C}"/>
                  </a:ext>
                </a:extLst>
              </p:cNvPr>
              <p:cNvSpPr txBox="1"/>
              <p:nvPr/>
            </p:nvSpPr>
            <p:spPr>
              <a:xfrm>
                <a:off x="5361906" y="3860488"/>
                <a:ext cx="1152155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১০০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২৪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8B53A4-2A92-4505-A571-CA9F15F59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906" y="3860488"/>
                <a:ext cx="1152155" cy="11916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843D11EB-DB2E-41C7-AEDA-817D00AECAD7}"/>
              </a:ext>
            </a:extLst>
          </p:cNvPr>
          <p:cNvSpPr txBox="1"/>
          <p:nvPr/>
        </p:nvSpPr>
        <p:spPr>
          <a:xfrm>
            <a:off x="1486694" y="415432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15CCDB-AB59-4455-A776-C66DEC90C7B5}"/>
              </a:ext>
            </a:extLst>
          </p:cNvPr>
          <p:cNvSpPr txBox="1"/>
          <p:nvPr/>
        </p:nvSpPr>
        <p:spPr>
          <a:xfrm>
            <a:off x="6607289" y="4043422"/>
            <a:ext cx="55578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সমহর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এ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প্রকাশ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5ED99B-3146-434D-9172-8D2B0037AC50}"/>
                  </a:ext>
                </a:extLst>
              </p:cNvPr>
              <p:cNvSpPr txBox="1"/>
              <p:nvPr/>
            </p:nvSpPr>
            <p:spPr>
              <a:xfrm>
                <a:off x="2195602" y="5079399"/>
                <a:ext cx="1124840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২৯৯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২৪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5ED99B-3146-434D-9172-8D2B0037A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02" y="5079399"/>
                <a:ext cx="1124840" cy="11916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1C3960A0-C887-4499-A357-1F9BDDFFE567}"/>
              </a:ext>
            </a:extLst>
          </p:cNvPr>
          <p:cNvSpPr txBox="1"/>
          <p:nvPr/>
        </p:nvSpPr>
        <p:spPr>
          <a:xfrm>
            <a:off x="1558702" y="545046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EFD735-1FC9-46B5-A62B-6052348C2391}"/>
                  </a:ext>
                </a:extLst>
              </p:cNvPr>
              <p:cNvSpPr txBox="1"/>
              <p:nvPr/>
            </p:nvSpPr>
            <p:spPr>
              <a:xfrm>
                <a:off x="4787890" y="5085184"/>
                <a:ext cx="1124840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১২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১১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২৪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EFD735-1FC9-46B5-A62B-6052348C2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0" y="5085184"/>
                <a:ext cx="1124840" cy="1191673"/>
              </a:xfrm>
              <a:prstGeom prst="rect">
                <a:avLst/>
              </a:prstGeom>
              <a:blipFill>
                <a:blip r:embed="rId12"/>
                <a:stretch>
                  <a:fillRect r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F46B1EDA-67B1-4C4B-9AD1-E24776986F31}"/>
              </a:ext>
            </a:extLst>
          </p:cNvPr>
          <p:cNvSpPr txBox="1"/>
          <p:nvPr/>
        </p:nvSpPr>
        <p:spPr>
          <a:xfrm>
            <a:off x="4150990" y="545625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4108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  <p:bldP spid="10" grpId="0"/>
      <p:bldP spid="12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76C84-1E7F-4EBC-B563-E5D63FED2178}"/>
              </a:ext>
            </a:extLst>
          </p:cNvPr>
          <p:cNvSpPr txBox="1"/>
          <p:nvPr/>
        </p:nvSpPr>
        <p:spPr>
          <a:xfrm>
            <a:off x="2686014" y="332719"/>
            <a:ext cx="57564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বিকল্প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সমাধান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9B067-B15A-47FF-B841-8D66A32BB8BC}"/>
                  </a:ext>
                </a:extLst>
              </p:cNvPr>
              <p:cNvSpPr txBox="1"/>
              <p:nvPr/>
            </p:nvSpPr>
            <p:spPr>
              <a:xfrm>
                <a:off x="2251134" y="1484784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২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9B067-B15A-47FF-B841-8D66A32B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34" y="1484784"/>
                <a:ext cx="1124840" cy="11666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FD4103F-DA15-4708-AECB-57BCD13142F0}"/>
              </a:ext>
            </a:extLst>
          </p:cNvPr>
          <p:cNvSpPr txBox="1"/>
          <p:nvPr/>
        </p:nvSpPr>
        <p:spPr>
          <a:xfrm>
            <a:off x="3475630" y="1812622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64A3B2-DA87-448C-90E5-19E2F7BA6E36}"/>
                  </a:ext>
                </a:extLst>
              </p:cNvPr>
              <p:cNvSpPr txBox="1"/>
              <p:nvPr/>
            </p:nvSpPr>
            <p:spPr>
              <a:xfrm>
                <a:off x="3941896" y="1562465"/>
                <a:ext cx="1348237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64A3B2-DA87-448C-90E5-19E2F7BA6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896" y="1562465"/>
                <a:ext cx="1348237" cy="1011752"/>
              </a:xfrm>
              <a:prstGeom prst="rect">
                <a:avLst/>
              </a:prstGeom>
              <a:blipFill>
                <a:blip r:embed="rId3"/>
                <a:stretch>
                  <a:fillRect l="-14027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DC99A59-ADD6-4EE3-A6C3-D63E202CBB50}"/>
              </a:ext>
            </a:extLst>
          </p:cNvPr>
          <p:cNvSpPr txBox="1"/>
          <p:nvPr/>
        </p:nvSpPr>
        <p:spPr>
          <a:xfrm>
            <a:off x="4982110" y="1794294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131F03-7CEE-4415-9219-12C92EC422F1}"/>
                  </a:ext>
                </a:extLst>
              </p:cNvPr>
              <p:cNvSpPr txBox="1"/>
              <p:nvPr/>
            </p:nvSpPr>
            <p:spPr>
              <a:xfrm>
                <a:off x="5489446" y="1562017"/>
                <a:ext cx="1152155" cy="1012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131F03-7CEE-4415-9219-12C92EC42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46" y="1562017"/>
                <a:ext cx="1152155" cy="1012200"/>
              </a:xfrm>
              <a:prstGeom prst="rect">
                <a:avLst/>
              </a:prstGeom>
              <a:blipFill>
                <a:blip r:embed="rId4"/>
                <a:stretch>
                  <a:fillRect l="-15789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871CA23-0F71-4AB2-AC50-781B15E00343}"/>
              </a:ext>
            </a:extLst>
          </p:cNvPr>
          <p:cNvSpPr txBox="1"/>
          <p:nvPr/>
        </p:nvSpPr>
        <p:spPr>
          <a:xfrm>
            <a:off x="1614234" y="185585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0A2E63-F990-4C6D-8240-6004604E2562}"/>
                  </a:ext>
                </a:extLst>
              </p:cNvPr>
              <p:cNvSpPr txBox="1"/>
              <p:nvPr/>
            </p:nvSpPr>
            <p:spPr>
              <a:xfrm>
                <a:off x="2123594" y="2678986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0A2E63-F990-4C6D-8240-6004604E2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594" y="2678986"/>
                <a:ext cx="1124840" cy="1166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8138CAE-B0F4-4C82-A647-5EDC2840A0E3}"/>
              </a:ext>
            </a:extLst>
          </p:cNvPr>
          <p:cNvSpPr txBox="1"/>
          <p:nvPr/>
        </p:nvSpPr>
        <p:spPr>
          <a:xfrm>
            <a:off x="3348090" y="3006824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CC634E-49A0-4161-AEF0-67F6DE3E207E}"/>
                  </a:ext>
                </a:extLst>
              </p:cNvPr>
              <p:cNvSpPr txBox="1"/>
              <p:nvPr/>
            </p:nvSpPr>
            <p:spPr>
              <a:xfrm>
                <a:off x="3814356" y="2756667"/>
                <a:ext cx="1348237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৪৫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CC634E-49A0-4161-AEF0-67F6DE3E2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56" y="2756667"/>
                <a:ext cx="1348237" cy="11522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E73DBAD-59C2-4F04-BFE5-7398CA782E0B}"/>
              </a:ext>
            </a:extLst>
          </p:cNvPr>
          <p:cNvSpPr txBox="1"/>
          <p:nvPr/>
        </p:nvSpPr>
        <p:spPr>
          <a:xfrm>
            <a:off x="4854570" y="2988496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D8360D-EA00-47ED-8DCA-C43BC9102E66}"/>
                  </a:ext>
                </a:extLst>
              </p:cNvPr>
              <p:cNvSpPr txBox="1"/>
              <p:nvPr/>
            </p:nvSpPr>
            <p:spPr>
              <a:xfrm>
                <a:off x="5361906" y="2756219"/>
                <a:ext cx="1152155" cy="1152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২৫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D8360D-EA00-47ED-8DCA-C43BC9102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906" y="2756219"/>
                <a:ext cx="1152155" cy="1152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0BCA72D-2C8D-4E1B-9CB1-BDD9A60481C4}"/>
              </a:ext>
            </a:extLst>
          </p:cNvPr>
          <p:cNvSpPr txBox="1"/>
          <p:nvPr/>
        </p:nvSpPr>
        <p:spPr>
          <a:xfrm>
            <a:off x="1486694" y="305005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B4F410-6B4B-47AD-BFE3-563CF051AD4A}"/>
              </a:ext>
            </a:extLst>
          </p:cNvPr>
          <p:cNvSpPr txBox="1"/>
          <p:nvPr/>
        </p:nvSpPr>
        <p:spPr>
          <a:xfrm>
            <a:off x="6607289" y="2939153"/>
            <a:ext cx="532056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অপ্রকৃত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D64C7D-3367-4444-B818-40F46DE9C186}"/>
              </a:ext>
            </a:extLst>
          </p:cNvPr>
          <p:cNvSpPr txBox="1"/>
          <p:nvPr/>
        </p:nvSpPr>
        <p:spPr>
          <a:xfrm>
            <a:off x="3571939" y="4591539"/>
            <a:ext cx="77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3D11EB-DB2E-41C7-AEDA-817D00AECAD7}"/>
              </a:ext>
            </a:extLst>
          </p:cNvPr>
          <p:cNvSpPr txBox="1"/>
          <p:nvPr/>
        </p:nvSpPr>
        <p:spPr>
          <a:xfrm>
            <a:off x="1486694" y="428438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5ED99B-3146-434D-9172-8D2B0037AC50}"/>
                  </a:ext>
                </a:extLst>
              </p:cNvPr>
              <p:cNvSpPr txBox="1"/>
              <p:nvPr/>
            </p:nvSpPr>
            <p:spPr>
              <a:xfrm>
                <a:off x="2195602" y="5079399"/>
                <a:ext cx="1124840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২৯৯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২৪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5ED99B-3146-434D-9172-8D2B0037A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02" y="5079399"/>
                <a:ext cx="1124840" cy="11916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1C3960A0-C887-4499-A357-1F9BDDFFE567}"/>
              </a:ext>
            </a:extLst>
          </p:cNvPr>
          <p:cNvSpPr txBox="1"/>
          <p:nvPr/>
        </p:nvSpPr>
        <p:spPr>
          <a:xfrm>
            <a:off x="1558702" y="545046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EFD735-1FC9-46B5-A62B-6052348C2391}"/>
                  </a:ext>
                </a:extLst>
              </p:cNvPr>
              <p:cNvSpPr txBox="1"/>
              <p:nvPr/>
            </p:nvSpPr>
            <p:spPr>
              <a:xfrm>
                <a:off x="4787890" y="5085184"/>
                <a:ext cx="1124840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১২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১১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২৪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EFD735-1FC9-46B5-A62B-6052348C2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0" y="5085184"/>
                <a:ext cx="1124840" cy="1191673"/>
              </a:xfrm>
              <a:prstGeom prst="rect">
                <a:avLst/>
              </a:prstGeom>
              <a:blipFill>
                <a:blip r:embed="rId12"/>
                <a:stretch>
                  <a:fillRect r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F46B1EDA-67B1-4C4B-9AD1-E24776986F31}"/>
              </a:ext>
            </a:extLst>
          </p:cNvPr>
          <p:cNvSpPr txBox="1"/>
          <p:nvPr/>
        </p:nvSpPr>
        <p:spPr>
          <a:xfrm>
            <a:off x="4150990" y="545625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AA5E9C-1F31-43E8-9EC0-7AAA469AA0CF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2278782" y="4576773"/>
            <a:ext cx="43285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EFEDF13-730F-47A8-978D-59A667467654}"/>
              </a:ext>
            </a:extLst>
          </p:cNvPr>
          <p:cNvSpPr txBox="1"/>
          <p:nvPr/>
        </p:nvSpPr>
        <p:spPr>
          <a:xfrm>
            <a:off x="2454970" y="3984101"/>
            <a:ext cx="109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৬৪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A5AFEB-3FD3-4D36-8844-1F4A649721F9}"/>
              </a:ext>
            </a:extLst>
          </p:cNvPr>
          <p:cNvSpPr txBox="1"/>
          <p:nvPr/>
        </p:nvSpPr>
        <p:spPr>
          <a:xfrm>
            <a:off x="3500490" y="4025133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0C1227-9704-4575-B4C7-C6A4E6F37E99}"/>
              </a:ext>
            </a:extLst>
          </p:cNvPr>
          <p:cNvSpPr txBox="1"/>
          <p:nvPr/>
        </p:nvSpPr>
        <p:spPr>
          <a:xfrm>
            <a:off x="5006970" y="4006805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0E1E16-0B3F-4BC3-BAD9-7014EA60A9FB}"/>
              </a:ext>
            </a:extLst>
          </p:cNvPr>
          <p:cNvSpPr txBox="1"/>
          <p:nvPr/>
        </p:nvSpPr>
        <p:spPr>
          <a:xfrm>
            <a:off x="3933097" y="3991112"/>
            <a:ext cx="9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১৩৫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5E758C-218C-4EFB-A208-B78AA4357F61}"/>
              </a:ext>
            </a:extLst>
          </p:cNvPr>
          <p:cNvSpPr txBox="1"/>
          <p:nvPr/>
        </p:nvSpPr>
        <p:spPr>
          <a:xfrm>
            <a:off x="5505418" y="3991112"/>
            <a:ext cx="101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১০০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694578-31E9-4CF2-8587-802066D5FB77}"/>
              </a:ext>
            </a:extLst>
          </p:cNvPr>
          <p:cNvSpPr txBox="1"/>
          <p:nvPr/>
        </p:nvSpPr>
        <p:spPr>
          <a:xfrm>
            <a:off x="6759689" y="4078813"/>
            <a:ext cx="488013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হরগুলো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একবার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9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  <p:bldP spid="10" grpId="0"/>
      <p:bldP spid="12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30" grpId="0"/>
      <p:bldP spid="34" grpId="0"/>
      <p:bldP spid="36" grpId="0"/>
      <p:bldP spid="41" grpId="0"/>
      <p:bldP spid="43" grpId="0"/>
      <p:bldP spid="44" grpId="0"/>
      <p:bldP spid="37" grpId="0"/>
      <p:bldP spid="38" grpId="0"/>
      <p:bldP spid="40" grpId="0"/>
      <p:bldP spid="45" grpId="0"/>
      <p:bldP spid="46" grpId="0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EF0CC-63A3-4F7C-882E-E3E0C3383846}"/>
              </a:ext>
            </a:extLst>
          </p:cNvPr>
          <p:cNvSpPr txBox="1"/>
          <p:nvPr/>
        </p:nvSpPr>
        <p:spPr>
          <a:xfrm>
            <a:off x="3790950" y="345861"/>
            <a:ext cx="4896544" cy="110222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76A7311-54F5-4341-97AB-4158C4B3A56F}"/>
              </a:ext>
            </a:extLst>
          </p:cNvPr>
          <p:cNvSpPr txBox="1"/>
          <p:nvPr/>
        </p:nvSpPr>
        <p:spPr>
          <a:xfrm>
            <a:off x="141627" y="1766129"/>
            <a:ext cx="107291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F2BFF2-BC3F-47C2-88CE-052A2034C23B}"/>
                  </a:ext>
                </a:extLst>
              </p:cNvPr>
              <p:cNvSpPr txBox="1"/>
              <p:nvPr/>
            </p:nvSpPr>
            <p:spPr>
              <a:xfrm>
                <a:off x="3992519" y="3212976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৪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F2BFF2-BC3F-47C2-88CE-052A2034C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519" y="3212976"/>
                <a:ext cx="1124840" cy="1166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AF9B5A7-F549-40B1-94CE-C822B0E2F4E5}"/>
              </a:ext>
            </a:extLst>
          </p:cNvPr>
          <p:cNvSpPr txBox="1"/>
          <p:nvPr/>
        </p:nvSpPr>
        <p:spPr>
          <a:xfrm>
            <a:off x="5217015" y="3540814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AD26B7-D246-4863-8713-7FFB5D67AE34}"/>
                  </a:ext>
                </a:extLst>
              </p:cNvPr>
              <p:cNvSpPr txBox="1"/>
              <p:nvPr/>
            </p:nvSpPr>
            <p:spPr>
              <a:xfrm>
                <a:off x="5683281" y="3290657"/>
                <a:ext cx="1348237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AD26B7-D246-4863-8713-7FFB5D67A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281" y="3290657"/>
                <a:ext cx="1348237" cy="984052"/>
              </a:xfrm>
              <a:prstGeom prst="rect">
                <a:avLst/>
              </a:prstGeom>
              <a:blipFill>
                <a:blip r:embed="rId4"/>
                <a:stretch>
                  <a:fillRect l="-1357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30B38C4-9AF7-4C8F-B7C2-BD795DEA7F8E}"/>
              </a:ext>
            </a:extLst>
          </p:cNvPr>
          <p:cNvSpPr txBox="1"/>
          <p:nvPr/>
        </p:nvSpPr>
        <p:spPr>
          <a:xfrm>
            <a:off x="6723495" y="3522486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F3EB45-F11B-45E1-9D6F-E0AA1C3D1DBA}"/>
                  </a:ext>
                </a:extLst>
              </p:cNvPr>
              <p:cNvSpPr txBox="1"/>
              <p:nvPr/>
            </p:nvSpPr>
            <p:spPr>
              <a:xfrm>
                <a:off x="7230831" y="3290209"/>
                <a:ext cx="1152155" cy="1012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F3EB45-F11B-45E1-9D6F-E0AA1C3D1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831" y="3290209"/>
                <a:ext cx="1152155" cy="1012200"/>
              </a:xfrm>
              <a:prstGeom prst="rect">
                <a:avLst/>
              </a:prstGeom>
              <a:blipFill>
                <a:blip r:embed="rId5"/>
                <a:stretch>
                  <a:fillRect l="-15873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8EE41F5-6BD0-4DA2-8CBF-28A46C2F0981}"/>
              </a:ext>
            </a:extLst>
          </p:cNvPr>
          <p:cNvSpPr txBox="1"/>
          <p:nvPr/>
        </p:nvSpPr>
        <p:spPr>
          <a:xfrm>
            <a:off x="3355619" y="358404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45767D-00F0-4530-AC8A-3E05823F0114}"/>
                  </a:ext>
                </a:extLst>
              </p:cNvPr>
              <p:cNvSpPr txBox="1"/>
              <p:nvPr/>
            </p:nvSpPr>
            <p:spPr>
              <a:xfrm>
                <a:off x="4081003" y="4293096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৫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45767D-00F0-4530-AC8A-3E05823F0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003" y="4293096"/>
                <a:ext cx="1124840" cy="11666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E6C91B7-1F61-4AA9-BA01-DD21489317D5}"/>
              </a:ext>
            </a:extLst>
          </p:cNvPr>
          <p:cNvSpPr txBox="1"/>
          <p:nvPr/>
        </p:nvSpPr>
        <p:spPr>
          <a:xfrm>
            <a:off x="5305499" y="4620934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438B72-13B1-4DA6-9464-F0BF0B8992A1}"/>
                  </a:ext>
                </a:extLst>
              </p:cNvPr>
              <p:cNvSpPr txBox="1"/>
              <p:nvPr/>
            </p:nvSpPr>
            <p:spPr>
              <a:xfrm>
                <a:off x="5771765" y="4370777"/>
                <a:ext cx="1348237" cy="1026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438B72-13B1-4DA6-9464-F0BF0B899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765" y="4370777"/>
                <a:ext cx="1348237" cy="1026178"/>
              </a:xfrm>
              <a:prstGeom prst="rect">
                <a:avLst/>
              </a:prstGeom>
              <a:blipFill>
                <a:blip r:embed="rId7"/>
                <a:stretch>
                  <a:fillRect l="-14027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F34C37A-F1CB-4D1C-88C1-8F885C845569}"/>
              </a:ext>
            </a:extLst>
          </p:cNvPr>
          <p:cNvSpPr txBox="1"/>
          <p:nvPr/>
        </p:nvSpPr>
        <p:spPr>
          <a:xfrm>
            <a:off x="6811979" y="4602606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486585-3F82-4D4C-ADEC-A7F29C53E72A}"/>
                  </a:ext>
                </a:extLst>
              </p:cNvPr>
              <p:cNvSpPr txBox="1"/>
              <p:nvPr/>
            </p:nvSpPr>
            <p:spPr>
              <a:xfrm>
                <a:off x="7319315" y="4370329"/>
                <a:ext cx="1152155" cy="1012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৭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486585-3F82-4D4C-ADEC-A7F29C53E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315" y="4370329"/>
                <a:ext cx="1152155" cy="1012200"/>
              </a:xfrm>
              <a:prstGeom prst="rect">
                <a:avLst/>
              </a:prstGeom>
              <a:blipFill>
                <a:blip r:embed="rId8"/>
                <a:stretch>
                  <a:fillRect l="-16402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8EE7893-A375-4FF0-AB9F-B8C9B9B7DA8E}"/>
              </a:ext>
            </a:extLst>
          </p:cNvPr>
          <p:cNvSpPr txBox="1"/>
          <p:nvPr/>
        </p:nvSpPr>
        <p:spPr>
          <a:xfrm>
            <a:off x="3444103" y="466416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২।</a:t>
            </a:r>
          </a:p>
        </p:txBody>
      </p:sp>
      <p:pic>
        <p:nvPicPr>
          <p:cNvPr id="22" name="Picture 21" descr="discussion.jpg">
            <a:extLst>
              <a:ext uri="{FF2B5EF4-FFF2-40B4-BE49-F238E27FC236}">
                <a16:creationId xmlns:a16="http://schemas.microsoft.com/office/drawing/2014/main" id="{8D4ACB58-90E5-4158-937E-167CB94651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750" y="118278"/>
            <a:ext cx="1571235" cy="140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4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FC0E5-ADDF-453A-A891-3F7963BD3D9C}"/>
              </a:ext>
            </a:extLst>
          </p:cNvPr>
          <p:cNvSpPr txBox="1"/>
          <p:nvPr/>
        </p:nvSpPr>
        <p:spPr>
          <a:xfrm>
            <a:off x="2735034" y="237028"/>
            <a:ext cx="514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57FE9D3-AF4F-42AF-928F-8C88DD6EBF15}"/>
                  </a:ext>
                </a:extLst>
              </p:cNvPr>
              <p:cNvSpPr txBox="1"/>
              <p:nvPr/>
            </p:nvSpPr>
            <p:spPr>
              <a:xfrm>
                <a:off x="2251134" y="908720"/>
                <a:ext cx="1124840" cy="10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৪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57FE9D3-AF4F-42AF-928F-8C88DD6EB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34" y="908720"/>
                <a:ext cx="1124840" cy="1034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836820CA-5F28-4865-8B79-7B986480BAB6}"/>
              </a:ext>
            </a:extLst>
          </p:cNvPr>
          <p:cNvSpPr txBox="1"/>
          <p:nvPr/>
        </p:nvSpPr>
        <p:spPr>
          <a:xfrm>
            <a:off x="3475630" y="1236558"/>
            <a:ext cx="40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5E9326-2F94-4347-A1AC-1F1402CD020F}"/>
                  </a:ext>
                </a:extLst>
              </p:cNvPr>
              <p:cNvSpPr txBox="1"/>
              <p:nvPr/>
            </p:nvSpPr>
            <p:spPr>
              <a:xfrm>
                <a:off x="3941896" y="986401"/>
                <a:ext cx="1348237" cy="884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5E9326-2F94-4347-A1AC-1F1402CD0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896" y="986401"/>
                <a:ext cx="1348237" cy="884986"/>
              </a:xfrm>
              <a:prstGeom prst="rect">
                <a:avLst/>
              </a:prstGeom>
              <a:blipFill>
                <a:blip r:embed="rId4"/>
                <a:stretch>
                  <a:fillRect l="-11765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345C9BBC-65F1-4C24-B419-2A2329D594D6}"/>
              </a:ext>
            </a:extLst>
          </p:cNvPr>
          <p:cNvSpPr txBox="1"/>
          <p:nvPr/>
        </p:nvSpPr>
        <p:spPr>
          <a:xfrm>
            <a:off x="4982110" y="1218230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2A618C4-12AD-4441-8945-74EE3094AFC1}"/>
                  </a:ext>
                </a:extLst>
              </p:cNvPr>
              <p:cNvSpPr txBox="1"/>
              <p:nvPr/>
            </p:nvSpPr>
            <p:spPr>
              <a:xfrm>
                <a:off x="5489446" y="985953"/>
                <a:ext cx="1152155" cy="910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2A618C4-12AD-4441-8945-74EE3094A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46" y="985953"/>
                <a:ext cx="1152155" cy="910057"/>
              </a:xfrm>
              <a:prstGeom prst="rect">
                <a:avLst/>
              </a:prstGeom>
              <a:blipFill>
                <a:blip r:embed="rId5"/>
                <a:stretch>
                  <a:fillRect l="-13158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8F632F85-DAEA-4F09-A3B2-4938B9DFCA1F}"/>
              </a:ext>
            </a:extLst>
          </p:cNvPr>
          <p:cNvSpPr txBox="1"/>
          <p:nvPr/>
        </p:nvSpPr>
        <p:spPr>
          <a:xfrm>
            <a:off x="1614234" y="127978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১।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22E09AB-49AF-4B3D-BEF5-6DB9C23395FA}"/>
                  </a:ext>
                </a:extLst>
              </p:cNvPr>
              <p:cNvSpPr txBox="1"/>
              <p:nvPr/>
            </p:nvSpPr>
            <p:spPr>
              <a:xfrm>
                <a:off x="2123594" y="1988840"/>
                <a:ext cx="1124840" cy="10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১৪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22E09AB-49AF-4B3D-BEF5-6DB9C2339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594" y="1988840"/>
                <a:ext cx="1124840" cy="10345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123A917B-06CC-4782-9A96-F6711F2F183D}"/>
              </a:ext>
            </a:extLst>
          </p:cNvPr>
          <p:cNvSpPr txBox="1"/>
          <p:nvPr/>
        </p:nvSpPr>
        <p:spPr>
          <a:xfrm>
            <a:off x="3348090" y="2316678"/>
            <a:ext cx="40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53C717C-DBD4-4556-BF25-CC7921AD7285}"/>
                  </a:ext>
                </a:extLst>
              </p:cNvPr>
              <p:cNvSpPr txBox="1"/>
              <p:nvPr/>
            </p:nvSpPr>
            <p:spPr>
              <a:xfrm>
                <a:off x="3701214" y="2011878"/>
                <a:ext cx="1348237" cy="10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২৩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53C717C-DBD4-4556-BF25-CC7921AD7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214" y="2011878"/>
                <a:ext cx="1348237" cy="10345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E38A079-DAFA-4A6B-943F-8294332B5F62}"/>
              </a:ext>
            </a:extLst>
          </p:cNvPr>
          <p:cNvSpPr txBox="1"/>
          <p:nvPr/>
        </p:nvSpPr>
        <p:spPr>
          <a:xfrm>
            <a:off x="4923694" y="2296517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7186D82-442E-484A-9193-9D03AEE0B926}"/>
                  </a:ext>
                </a:extLst>
              </p:cNvPr>
              <p:cNvSpPr txBox="1"/>
              <p:nvPr/>
            </p:nvSpPr>
            <p:spPr>
              <a:xfrm>
                <a:off x="5372099" y="2023965"/>
                <a:ext cx="1152155" cy="1034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১৯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7186D82-442E-484A-9193-9D03AEE0B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099" y="2023965"/>
                <a:ext cx="1152155" cy="10349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8439368E-18D9-4983-8E98-472B5FE15402}"/>
              </a:ext>
            </a:extLst>
          </p:cNvPr>
          <p:cNvSpPr txBox="1"/>
          <p:nvPr/>
        </p:nvSpPr>
        <p:spPr>
          <a:xfrm>
            <a:off x="1486694" y="235990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8B036DC-025E-4856-9BD3-1B0A770CA8C4}"/>
              </a:ext>
            </a:extLst>
          </p:cNvPr>
          <p:cNvSpPr txBox="1"/>
          <p:nvPr/>
        </p:nvSpPr>
        <p:spPr>
          <a:xfrm>
            <a:off x="6607289" y="2249007"/>
            <a:ext cx="5320565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অপ্রকৃত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BB8B89-EC32-42CD-AD07-101C72B3CE4A}"/>
              </a:ext>
            </a:extLst>
          </p:cNvPr>
          <p:cNvSpPr txBox="1"/>
          <p:nvPr/>
        </p:nvSpPr>
        <p:spPr>
          <a:xfrm>
            <a:off x="3571939" y="3708321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05BE683-8E4A-4C05-A09F-E1606A039782}"/>
              </a:ext>
            </a:extLst>
          </p:cNvPr>
          <p:cNvSpPr txBox="1"/>
          <p:nvPr/>
        </p:nvSpPr>
        <p:spPr>
          <a:xfrm>
            <a:off x="1486694" y="334356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B8EB91-79C2-413F-AEA6-8F868140939D}"/>
                  </a:ext>
                </a:extLst>
              </p:cNvPr>
              <p:cNvSpPr txBox="1"/>
              <p:nvPr/>
            </p:nvSpPr>
            <p:spPr>
              <a:xfrm>
                <a:off x="2161387" y="4232358"/>
                <a:ext cx="1124840" cy="104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১৬৪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১২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B8EB91-79C2-413F-AEA6-8F8681409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387" y="4232358"/>
                <a:ext cx="1124840" cy="1047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F1A473C2-B160-4987-8A2E-287E2AC9676C}"/>
              </a:ext>
            </a:extLst>
          </p:cNvPr>
          <p:cNvSpPr txBox="1"/>
          <p:nvPr/>
        </p:nvSpPr>
        <p:spPr>
          <a:xfrm>
            <a:off x="1486694" y="44729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EFC92CB-0A3C-4A4E-82D1-88F5238BEE39}"/>
                  </a:ext>
                </a:extLst>
              </p:cNvPr>
              <p:cNvSpPr txBox="1"/>
              <p:nvPr/>
            </p:nvSpPr>
            <p:spPr>
              <a:xfrm>
                <a:off x="2195602" y="5517232"/>
                <a:ext cx="1124840" cy="10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৪১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EFC92CB-0A3C-4A4E-82D1-88F5238BE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02" y="5517232"/>
                <a:ext cx="1124840" cy="1069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FA2C627C-BE6B-4897-8283-65329F494083}"/>
              </a:ext>
            </a:extLst>
          </p:cNvPr>
          <p:cNvSpPr txBox="1"/>
          <p:nvPr/>
        </p:nvSpPr>
        <p:spPr>
          <a:xfrm>
            <a:off x="1558702" y="588829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E6085EE-1471-4DCC-939D-97A065826CF6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2278782" y="3605177"/>
            <a:ext cx="4328507" cy="30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4296235-2D34-422A-9E20-AEF325901944}"/>
              </a:ext>
            </a:extLst>
          </p:cNvPr>
          <p:cNvSpPr txBox="1"/>
          <p:nvPr/>
        </p:nvSpPr>
        <p:spPr>
          <a:xfrm>
            <a:off x="2454970" y="3100883"/>
            <a:ext cx="109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৫৬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0431787-BD0F-40A7-A28E-6285091A2C13}"/>
              </a:ext>
            </a:extLst>
          </p:cNvPr>
          <p:cNvSpPr txBox="1"/>
          <p:nvPr/>
        </p:nvSpPr>
        <p:spPr>
          <a:xfrm>
            <a:off x="3500490" y="3141915"/>
            <a:ext cx="40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6B9A4D5-DDBF-4DD3-97A8-8D8C77952261}"/>
              </a:ext>
            </a:extLst>
          </p:cNvPr>
          <p:cNvSpPr txBox="1"/>
          <p:nvPr/>
        </p:nvSpPr>
        <p:spPr>
          <a:xfrm>
            <a:off x="5006970" y="3123587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4C2996A-622D-481D-A041-F70BE5592EEC}"/>
              </a:ext>
            </a:extLst>
          </p:cNvPr>
          <p:cNvSpPr txBox="1"/>
          <p:nvPr/>
        </p:nvSpPr>
        <p:spPr>
          <a:xfrm>
            <a:off x="3933097" y="3107894"/>
            <a:ext cx="92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৬৯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82D347B-53ED-4F8B-BF12-A17AB9D1C345}"/>
              </a:ext>
            </a:extLst>
          </p:cNvPr>
          <p:cNvSpPr txBox="1"/>
          <p:nvPr/>
        </p:nvSpPr>
        <p:spPr>
          <a:xfrm>
            <a:off x="5505418" y="3107894"/>
            <a:ext cx="101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৩৮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FC3C368-DCB4-4509-B377-45EA52567EDF}"/>
              </a:ext>
            </a:extLst>
          </p:cNvPr>
          <p:cNvSpPr txBox="1"/>
          <p:nvPr/>
        </p:nvSpPr>
        <p:spPr>
          <a:xfrm>
            <a:off x="6838701" y="3203607"/>
            <a:ext cx="488013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হরগুলো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একবার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596D0B-16B2-4380-B23B-EB1D2B4811DB}"/>
              </a:ext>
            </a:extLst>
          </p:cNvPr>
          <p:cNvCxnSpPr/>
          <p:nvPr/>
        </p:nvCxnSpPr>
        <p:spPr>
          <a:xfrm flipH="1">
            <a:off x="2123594" y="4146915"/>
            <a:ext cx="1252380" cy="58709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D3C37C3-4F2E-4CB4-BEC3-9CBD4FAB8671}"/>
              </a:ext>
            </a:extLst>
          </p:cNvPr>
          <p:cNvCxnSpPr>
            <a:cxnSpLocks/>
          </p:cNvCxnSpPr>
          <p:nvPr/>
        </p:nvCxnSpPr>
        <p:spPr>
          <a:xfrm flipH="1">
            <a:off x="2347760" y="4866995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33B9720-D9B8-4E2A-8571-842C5FCA44A7}"/>
              </a:ext>
            </a:extLst>
          </p:cNvPr>
          <p:cNvSpPr txBox="1"/>
          <p:nvPr/>
        </p:nvSpPr>
        <p:spPr>
          <a:xfrm>
            <a:off x="1927731" y="3861048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৪১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26B55F3-90CD-4EAA-A86E-AE72C573FB90}"/>
              </a:ext>
            </a:extLst>
          </p:cNvPr>
          <p:cNvSpPr txBox="1"/>
          <p:nvPr/>
        </p:nvSpPr>
        <p:spPr>
          <a:xfrm>
            <a:off x="3007366" y="5079420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675CF23-EB99-440D-BCEB-42D393375427}"/>
              </a:ext>
            </a:extLst>
          </p:cNvPr>
          <p:cNvSpPr txBox="1"/>
          <p:nvPr/>
        </p:nvSpPr>
        <p:spPr>
          <a:xfrm>
            <a:off x="3689619" y="4419964"/>
            <a:ext cx="488013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লঘিষ্ট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প্রকাশ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47D5704-0673-4DD8-BCD3-7C091A593B84}"/>
                  </a:ext>
                </a:extLst>
              </p:cNvPr>
              <p:cNvSpPr txBox="1"/>
              <p:nvPr/>
            </p:nvSpPr>
            <p:spPr>
              <a:xfrm>
                <a:off x="4499858" y="5477687"/>
                <a:ext cx="1124840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১৩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47D5704-0673-4DD8-BCD3-7C091A593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858" y="5477687"/>
                <a:ext cx="1124840" cy="11916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964C569A-FFB5-4033-89D9-8A8258EA09AC}"/>
              </a:ext>
            </a:extLst>
          </p:cNvPr>
          <p:cNvSpPr txBox="1"/>
          <p:nvPr/>
        </p:nvSpPr>
        <p:spPr>
          <a:xfrm>
            <a:off x="3862958" y="584875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90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4" grpId="0"/>
      <p:bldP spid="75" grpId="0"/>
      <p:bldP spid="76" grpId="0"/>
      <p:bldP spid="77" grpId="0"/>
      <p:bldP spid="78" grpId="0"/>
      <p:bldP spid="79" grpId="0" animBg="1"/>
      <p:bldP spid="93" grpId="0"/>
      <p:bldP spid="94" grpId="0"/>
      <p:bldP spid="95" grpId="0" animBg="1"/>
      <p:bldP spid="96" grpId="0"/>
      <p:bldP spid="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65BB6E-F596-4AF5-8DB3-7049B3CB67F7}"/>
              </a:ext>
            </a:extLst>
          </p:cNvPr>
          <p:cNvSpPr txBox="1"/>
          <p:nvPr/>
        </p:nvSpPr>
        <p:spPr>
          <a:xfrm>
            <a:off x="2374101" y="181425"/>
            <a:ext cx="514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E9020E-D4FC-48E4-9A5C-56D2AE90541F}"/>
                  </a:ext>
                </a:extLst>
              </p:cNvPr>
              <p:cNvSpPr txBox="1"/>
              <p:nvPr/>
            </p:nvSpPr>
            <p:spPr>
              <a:xfrm>
                <a:off x="2251134" y="908720"/>
                <a:ext cx="1124840" cy="100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৫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E9020E-D4FC-48E4-9A5C-56D2AE905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34" y="908720"/>
                <a:ext cx="1124840" cy="10098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EB3ABBC-7FB4-4F9B-ACC9-18B16C4AA9AA}"/>
              </a:ext>
            </a:extLst>
          </p:cNvPr>
          <p:cNvSpPr txBox="1"/>
          <p:nvPr/>
        </p:nvSpPr>
        <p:spPr>
          <a:xfrm>
            <a:off x="3475630" y="1236558"/>
            <a:ext cx="40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3155F8-629B-4972-A9D9-3A0630873258}"/>
                  </a:ext>
                </a:extLst>
              </p:cNvPr>
              <p:cNvSpPr txBox="1"/>
              <p:nvPr/>
            </p:nvSpPr>
            <p:spPr>
              <a:xfrm>
                <a:off x="3941896" y="986401"/>
                <a:ext cx="1348237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3155F8-629B-4972-A9D9-3A0630873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896" y="986401"/>
                <a:ext cx="1348237" cy="922432"/>
              </a:xfrm>
              <a:prstGeom prst="rect">
                <a:avLst/>
              </a:prstGeom>
              <a:blipFill>
                <a:blip r:embed="rId3"/>
                <a:stretch>
                  <a:fillRect l="-11765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45E6A3D-7014-42B8-877A-F1CF577C913C}"/>
              </a:ext>
            </a:extLst>
          </p:cNvPr>
          <p:cNvSpPr txBox="1"/>
          <p:nvPr/>
        </p:nvSpPr>
        <p:spPr>
          <a:xfrm>
            <a:off x="4982110" y="1218230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D36B99-3FC7-4762-A86F-3BCD4CA72BBC}"/>
                  </a:ext>
                </a:extLst>
              </p:cNvPr>
              <p:cNvSpPr txBox="1"/>
              <p:nvPr/>
            </p:nvSpPr>
            <p:spPr>
              <a:xfrm>
                <a:off x="5489446" y="985953"/>
                <a:ext cx="1152155" cy="910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৭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D36B99-3FC7-4762-A86F-3BCD4CA72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46" y="985953"/>
                <a:ext cx="1152155" cy="910057"/>
              </a:xfrm>
              <a:prstGeom prst="rect">
                <a:avLst/>
              </a:prstGeom>
              <a:blipFill>
                <a:blip r:embed="rId4"/>
                <a:stretch>
                  <a:fillRect l="-13158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E8D946-34E8-4E9C-B7B7-CACE677A203F}"/>
              </a:ext>
            </a:extLst>
          </p:cNvPr>
          <p:cNvSpPr txBox="1"/>
          <p:nvPr/>
        </p:nvSpPr>
        <p:spPr>
          <a:xfrm>
            <a:off x="1614234" y="127978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২।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25C666-CFB5-429C-AE81-AD34508ED2D9}"/>
                  </a:ext>
                </a:extLst>
              </p:cNvPr>
              <p:cNvSpPr txBox="1"/>
              <p:nvPr/>
            </p:nvSpPr>
            <p:spPr>
              <a:xfrm>
                <a:off x="2123594" y="1988840"/>
                <a:ext cx="1124840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৪৩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25C666-CFB5-429C-AE81-AD34508ED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594" y="1988840"/>
                <a:ext cx="1124840" cy="1056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1E23C0A-8FC2-48D4-97F2-8593B2419321}"/>
              </a:ext>
            </a:extLst>
          </p:cNvPr>
          <p:cNvSpPr txBox="1"/>
          <p:nvPr/>
        </p:nvSpPr>
        <p:spPr>
          <a:xfrm>
            <a:off x="3348090" y="2316678"/>
            <a:ext cx="40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93950C-5F88-4075-AD1A-983C9EE3DCF5}"/>
                  </a:ext>
                </a:extLst>
              </p:cNvPr>
              <p:cNvSpPr txBox="1"/>
              <p:nvPr/>
            </p:nvSpPr>
            <p:spPr>
              <a:xfrm>
                <a:off x="3701214" y="2011878"/>
                <a:ext cx="1348237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৪১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১২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93950C-5F88-4075-AD1A-983C9EE3D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214" y="2011878"/>
                <a:ext cx="1348237" cy="1056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1F4979A-F129-4D6F-971D-7AD633572E56}"/>
              </a:ext>
            </a:extLst>
          </p:cNvPr>
          <p:cNvSpPr txBox="1"/>
          <p:nvPr/>
        </p:nvSpPr>
        <p:spPr>
          <a:xfrm>
            <a:off x="4923694" y="2296517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B56DEE-FB76-4F2D-93C9-DC8D2AFD33D2}"/>
                  </a:ext>
                </a:extLst>
              </p:cNvPr>
              <p:cNvSpPr txBox="1"/>
              <p:nvPr/>
            </p:nvSpPr>
            <p:spPr>
              <a:xfrm>
                <a:off x="5372099" y="2023965"/>
                <a:ext cx="1152155" cy="1057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২২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B56DEE-FB76-4F2D-93C9-DC8D2AFD3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099" y="2023965"/>
                <a:ext cx="1152155" cy="1057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4200651-C1AD-4A51-BA81-CEAC7C49256F}"/>
              </a:ext>
            </a:extLst>
          </p:cNvPr>
          <p:cNvSpPr txBox="1"/>
          <p:nvPr/>
        </p:nvSpPr>
        <p:spPr>
          <a:xfrm>
            <a:off x="1486694" y="235990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60AA07-EFDD-41FA-BA2F-ABD50CE2E6B1}"/>
              </a:ext>
            </a:extLst>
          </p:cNvPr>
          <p:cNvSpPr txBox="1"/>
          <p:nvPr/>
        </p:nvSpPr>
        <p:spPr>
          <a:xfrm>
            <a:off x="6607289" y="2249007"/>
            <a:ext cx="5320565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অপ্রকৃত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42853-0F05-4DDF-B9B3-975A705CC08B}"/>
              </a:ext>
            </a:extLst>
          </p:cNvPr>
          <p:cNvSpPr txBox="1"/>
          <p:nvPr/>
        </p:nvSpPr>
        <p:spPr>
          <a:xfrm>
            <a:off x="3571939" y="3708321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8FE491-00DC-4F48-820D-7D82D1CD7B13}"/>
              </a:ext>
            </a:extLst>
          </p:cNvPr>
          <p:cNvSpPr txBox="1"/>
          <p:nvPr/>
        </p:nvSpPr>
        <p:spPr>
          <a:xfrm>
            <a:off x="1486694" y="334356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85CD1D-80FA-42F9-BDBF-96B7B33688DE}"/>
                  </a:ext>
                </a:extLst>
              </p:cNvPr>
              <p:cNvSpPr txBox="1"/>
              <p:nvPr/>
            </p:nvSpPr>
            <p:spPr>
              <a:xfrm>
                <a:off x="2161387" y="4232358"/>
                <a:ext cx="1124840" cy="104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৩৮৭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২৪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85CD1D-80FA-42F9-BDBF-96B7B336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387" y="4232358"/>
                <a:ext cx="1124840" cy="1047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CE7E4EA-872F-4188-92EC-F0938081CD97}"/>
              </a:ext>
            </a:extLst>
          </p:cNvPr>
          <p:cNvSpPr txBox="1"/>
          <p:nvPr/>
        </p:nvSpPr>
        <p:spPr>
          <a:xfrm>
            <a:off x="1486694" y="44729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2BDE22-42B5-4FFB-A27A-875099F7A696}"/>
                  </a:ext>
                </a:extLst>
              </p:cNvPr>
              <p:cNvSpPr txBox="1"/>
              <p:nvPr/>
            </p:nvSpPr>
            <p:spPr>
              <a:xfrm>
                <a:off x="2195602" y="5517232"/>
                <a:ext cx="1124840" cy="10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১২৯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2BDE22-42B5-4FFB-A27A-875099F7A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02" y="5517232"/>
                <a:ext cx="1124840" cy="1069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57EB7A0-A7F0-4ABB-B9B3-86C10A1EF77C}"/>
              </a:ext>
            </a:extLst>
          </p:cNvPr>
          <p:cNvSpPr txBox="1"/>
          <p:nvPr/>
        </p:nvSpPr>
        <p:spPr>
          <a:xfrm>
            <a:off x="1558702" y="588829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5376EF-E06D-4806-8998-EFA1CBBCE535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278782" y="3605177"/>
            <a:ext cx="4328507" cy="30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1CAEB7D-2DA1-48FA-8687-CEE29B445676}"/>
              </a:ext>
            </a:extLst>
          </p:cNvPr>
          <p:cNvSpPr txBox="1"/>
          <p:nvPr/>
        </p:nvSpPr>
        <p:spPr>
          <a:xfrm>
            <a:off x="2454970" y="3100883"/>
            <a:ext cx="109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১২৯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74FFB1-C3F6-4E0D-A250-234FF5166A87}"/>
              </a:ext>
            </a:extLst>
          </p:cNvPr>
          <p:cNvSpPr txBox="1"/>
          <p:nvPr/>
        </p:nvSpPr>
        <p:spPr>
          <a:xfrm>
            <a:off x="3500490" y="3141915"/>
            <a:ext cx="40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FBEC95-CF3E-446A-870A-A259EC35407D}"/>
              </a:ext>
            </a:extLst>
          </p:cNvPr>
          <p:cNvSpPr txBox="1"/>
          <p:nvPr/>
        </p:nvSpPr>
        <p:spPr>
          <a:xfrm>
            <a:off x="5006970" y="3123587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50AE43-919E-4EDF-9083-B0978FCA4CB6}"/>
              </a:ext>
            </a:extLst>
          </p:cNvPr>
          <p:cNvSpPr txBox="1"/>
          <p:nvPr/>
        </p:nvSpPr>
        <p:spPr>
          <a:xfrm>
            <a:off x="3933097" y="3107894"/>
            <a:ext cx="92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৮২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3DDD3A-B4F4-4924-B503-7FBF76CA9AC2}"/>
              </a:ext>
            </a:extLst>
          </p:cNvPr>
          <p:cNvSpPr txBox="1"/>
          <p:nvPr/>
        </p:nvSpPr>
        <p:spPr>
          <a:xfrm>
            <a:off x="5505418" y="3107894"/>
            <a:ext cx="101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১৭৬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C58BB0-BF38-46E3-9D5A-D197E4976E48}"/>
              </a:ext>
            </a:extLst>
          </p:cNvPr>
          <p:cNvSpPr txBox="1"/>
          <p:nvPr/>
        </p:nvSpPr>
        <p:spPr>
          <a:xfrm>
            <a:off x="6838701" y="3203607"/>
            <a:ext cx="488013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হরগুলো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একবার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2956E82-D2D2-4562-B460-909575E8FC05}"/>
              </a:ext>
            </a:extLst>
          </p:cNvPr>
          <p:cNvCxnSpPr/>
          <p:nvPr/>
        </p:nvCxnSpPr>
        <p:spPr>
          <a:xfrm flipH="1">
            <a:off x="2123594" y="4146915"/>
            <a:ext cx="1252380" cy="58709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1FD377-4C4C-4D74-9A9C-DDFF20E56037}"/>
              </a:ext>
            </a:extLst>
          </p:cNvPr>
          <p:cNvCxnSpPr>
            <a:cxnSpLocks/>
          </p:cNvCxnSpPr>
          <p:nvPr/>
        </p:nvCxnSpPr>
        <p:spPr>
          <a:xfrm flipH="1">
            <a:off x="2347760" y="4866995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473EC81-86D7-4B6F-A4A7-F169990C9092}"/>
              </a:ext>
            </a:extLst>
          </p:cNvPr>
          <p:cNvSpPr txBox="1"/>
          <p:nvPr/>
        </p:nvSpPr>
        <p:spPr>
          <a:xfrm>
            <a:off x="1683535" y="3861048"/>
            <a:ext cx="101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১২৯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931AB3-1F2B-421C-A15C-7AB2DAFD891C}"/>
              </a:ext>
            </a:extLst>
          </p:cNvPr>
          <p:cNvSpPr txBox="1"/>
          <p:nvPr/>
        </p:nvSpPr>
        <p:spPr>
          <a:xfrm>
            <a:off x="3007366" y="5079420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73DAB3-7489-470F-80B3-E4D47F0DACF4}"/>
              </a:ext>
            </a:extLst>
          </p:cNvPr>
          <p:cNvSpPr txBox="1"/>
          <p:nvPr/>
        </p:nvSpPr>
        <p:spPr>
          <a:xfrm>
            <a:off x="3689619" y="4419964"/>
            <a:ext cx="488013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লঘিষ্ট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প্রকাশ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D3CF5B-83A9-4EC4-910B-07ED2969C980}"/>
                  </a:ext>
                </a:extLst>
              </p:cNvPr>
              <p:cNvSpPr txBox="1"/>
              <p:nvPr/>
            </p:nvSpPr>
            <p:spPr>
              <a:xfrm>
                <a:off x="4499858" y="5477687"/>
                <a:ext cx="1124840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১৬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D3CF5B-83A9-4EC4-910B-07ED2969C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858" y="5477687"/>
                <a:ext cx="1124840" cy="11916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179A31E8-CDD9-4358-AE02-D1C4DB0ED1AE}"/>
              </a:ext>
            </a:extLst>
          </p:cNvPr>
          <p:cNvSpPr txBox="1"/>
          <p:nvPr/>
        </p:nvSpPr>
        <p:spPr>
          <a:xfrm>
            <a:off x="3862958" y="584875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726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C1FE65-757F-4807-B1B3-2A1A2F6258ED}"/>
                  </a:ext>
                </a:extLst>
              </p:cNvPr>
              <p:cNvSpPr txBox="1"/>
              <p:nvPr/>
            </p:nvSpPr>
            <p:spPr>
              <a:xfrm>
                <a:off x="279921" y="3971083"/>
                <a:ext cx="11927855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C1FE65-757F-4807-B1B3-2A1A2F625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21" y="3971083"/>
                <a:ext cx="11927855" cy="1011752"/>
              </a:xfrm>
              <a:prstGeom prst="rect">
                <a:avLst/>
              </a:prstGeom>
              <a:blipFill>
                <a:blip r:embed="rId4"/>
                <a:stretch>
                  <a:fillRect l="-2095" b="-2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58794755-05A6-440D-987F-B9A4492ACD4C}"/>
              </a:ext>
            </a:extLst>
          </p:cNvPr>
          <p:cNvSpPr txBox="1"/>
          <p:nvPr/>
        </p:nvSpPr>
        <p:spPr>
          <a:xfrm>
            <a:off x="4655046" y="116632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5AECCE-09DE-4613-868E-036DCB7F7F1B}"/>
                  </a:ext>
                </a:extLst>
              </p:cNvPr>
              <p:cNvSpPr/>
              <p:nvPr/>
            </p:nvSpPr>
            <p:spPr>
              <a:xfrm>
                <a:off x="749740" y="3054965"/>
                <a:ext cx="1601050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5AECCE-09DE-4613-868E-036DCB7F7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40" y="3054965"/>
                <a:ext cx="1601050" cy="807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12DE4B0-4E03-4B31-BDD1-9F5D5FD3E9BB}"/>
                  </a:ext>
                </a:extLst>
              </p:cNvPr>
              <p:cNvSpPr/>
              <p:nvPr/>
            </p:nvSpPr>
            <p:spPr>
              <a:xfrm>
                <a:off x="2795141" y="3054965"/>
                <a:ext cx="163452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12DE4B0-4E03-4B31-BDD1-9F5D5FD3E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41" y="3054965"/>
                <a:ext cx="1634529" cy="807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5DB2488-3D39-43CA-843C-B3D71925F63C}"/>
                  </a:ext>
                </a:extLst>
              </p:cNvPr>
              <p:cNvSpPr/>
              <p:nvPr/>
            </p:nvSpPr>
            <p:spPr>
              <a:xfrm>
                <a:off x="4874021" y="3054965"/>
                <a:ext cx="1581461" cy="705258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5DB2488-3D39-43CA-843C-B3D71925F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21" y="3054965"/>
                <a:ext cx="1581461" cy="7052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749740" y="1230724"/>
            <a:ext cx="9635860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AF2475-3D04-4430-9797-67CE4601B7F5}"/>
                  </a:ext>
                </a:extLst>
              </p:cNvPr>
              <p:cNvSpPr/>
              <p:nvPr/>
            </p:nvSpPr>
            <p:spPr>
              <a:xfrm>
                <a:off x="6899833" y="3054965"/>
                <a:ext cx="185966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AF2475-3D04-4430-9797-67CE4601B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33" y="3054965"/>
                <a:ext cx="1859669" cy="8073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170C0BE-D1D3-4574-ACA8-2944E46252FC}"/>
              </a:ext>
            </a:extLst>
          </p:cNvPr>
          <p:cNvSpPr/>
          <p:nvPr/>
        </p:nvSpPr>
        <p:spPr>
          <a:xfrm>
            <a:off x="8878045" y="3027906"/>
            <a:ext cx="3312368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92196C0-EDCC-49FA-B4D0-C96A0076C2A8}"/>
              </a:ext>
            </a:extLst>
          </p:cNvPr>
          <p:cNvSpPr/>
          <p:nvPr/>
        </p:nvSpPr>
        <p:spPr>
          <a:xfrm>
            <a:off x="9361794" y="3046665"/>
            <a:ext cx="266429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4525903-7B8A-4D47-A004-930DF30DD22C}"/>
                  </a:ext>
                </a:extLst>
              </p:cNvPr>
              <p:cNvSpPr/>
              <p:nvPr/>
            </p:nvSpPr>
            <p:spPr>
              <a:xfrm>
                <a:off x="910630" y="4941168"/>
                <a:ext cx="157496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4525903-7B8A-4D47-A004-930DF30DD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30" y="4941168"/>
                <a:ext cx="1574969" cy="8073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88F197-15E4-471E-8D5E-EC570BAEBDA8}"/>
                  </a:ext>
                </a:extLst>
              </p:cNvPr>
              <p:cNvSpPr/>
              <p:nvPr/>
            </p:nvSpPr>
            <p:spPr>
              <a:xfrm>
                <a:off x="5612485" y="4915413"/>
                <a:ext cx="1319145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88F197-15E4-471E-8D5E-EC570BAEB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485" y="4915413"/>
                <a:ext cx="1319145" cy="8073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EA8B943-5D9B-40BC-B3DD-FE7743AC724D}"/>
                  </a:ext>
                </a:extLst>
              </p:cNvPr>
              <p:cNvSpPr/>
              <p:nvPr/>
            </p:nvSpPr>
            <p:spPr>
              <a:xfrm>
                <a:off x="3161107" y="4948001"/>
                <a:ext cx="1925987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EA8B943-5D9B-40BC-B3DD-FE7743AC7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107" y="4948001"/>
                <a:ext cx="1925987" cy="8073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9C00308-A434-4710-B743-B592FD924394}"/>
                  </a:ext>
                </a:extLst>
              </p:cNvPr>
              <p:cNvSpPr/>
              <p:nvPr/>
            </p:nvSpPr>
            <p:spPr>
              <a:xfrm>
                <a:off x="7432064" y="4980589"/>
                <a:ext cx="1477824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9C00308-A434-4710-B743-B592FD924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064" y="4980589"/>
                <a:ext cx="1477824" cy="8073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A9FEC324-DC93-40C9-92B5-CDDEBF802CB0}"/>
              </a:ext>
            </a:extLst>
          </p:cNvPr>
          <p:cNvSpPr/>
          <p:nvPr/>
        </p:nvSpPr>
        <p:spPr>
          <a:xfrm>
            <a:off x="8984855" y="4879886"/>
            <a:ext cx="3308980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FD9ED6-6CAA-489A-89C2-B9C63EBAC8ED}"/>
              </a:ext>
            </a:extLst>
          </p:cNvPr>
          <p:cNvSpPr/>
          <p:nvPr/>
        </p:nvSpPr>
        <p:spPr>
          <a:xfrm>
            <a:off x="9094049" y="4966698"/>
            <a:ext cx="319978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231C89-E540-41A9-8846-342C2CB271AF}"/>
              </a:ext>
            </a:extLst>
          </p:cNvPr>
          <p:cNvSpPr txBox="1"/>
          <p:nvPr/>
        </p:nvSpPr>
        <p:spPr>
          <a:xfrm>
            <a:off x="1918742" y="6000837"/>
            <a:ext cx="9649072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238C00-3DD3-4C87-8AE3-5CD69471FA82}"/>
                  </a:ext>
                </a:extLst>
              </p:cNvPr>
              <p:cNvSpPr txBox="1"/>
              <p:nvPr/>
            </p:nvSpPr>
            <p:spPr>
              <a:xfrm>
                <a:off x="388577" y="2000165"/>
                <a:ext cx="11238034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r>
                  <a:rPr lang="pt-BR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238C00-3DD3-4C87-8AE3-5CD69471F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7" y="2000165"/>
                <a:ext cx="11238034" cy="1011752"/>
              </a:xfrm>
              <a:prstGeom prst="rect">
                <a:avLst/>
              </a:prstGeom>
              <a:blipFill>
                <a:blip r:embed="rId13"/>
                <a:stretch>
                  <a:fillRect l="-2225" b="-2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8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1" grpId="1" animBg="1"/>
      <p:bldP spid="41" grpId="2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958" y="272999"/>
            <a:ext cx="3866764" cy="1200329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2062758" y="-15754"/>
            <a:ext cx="1556344" cy="10774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01B6E20-DFDC-4099-976E-251DF5FEA1F8}"/>
              </a:ext>
            </a:extLst>
          </p:cNvPr>
          <p:cNvGrpSpPr/>
          <p:nvPr/>
        </p:nvGrpSpPr>
        <p:grpSpPr>
          <a:xfrm>
            <a:off x="701389" y="3332099"/>
            <a:ext cx="10904449" cy="2014228"/>
            <a:chOff x="642981" y="2350877"/>
            <a:chExt cx="10904449" cy="20142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852C8A-85D7-4523-905C-5581BB54D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6586"/>
            <a:stretch/>
          </p:blipFill>
          <p:spPr>
            <a:xfrm>
              <a:off x="642981" y="2350877"/>
              <a:ext cx="10904449" cy="20142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7FFF42-B8B2-4B13-9020-3A95FECC6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59302" y="3429000"/>
              <a:ext cx="4248472" cy="74942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C2EE77D-CD62-4DF0-BA31-F26C1EBF457F}"/>
              </a:ext>
            </a:extLst>
          </p:cNvPr>
          <p:cNvSpPr txBox="1"/>
          <p:nvPr/>
        </p:nvSpPr>
        <p:spPr>
          <a:xfrm>
            <a:off x="1270670" y="2024958"/>
            <a:ext cx="8915782" cy="707886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0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40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40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উত্তরে</a:t>
            </a:r>
            <a:r>
              <a:rPr lang="en-US" sz="40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টিক</a:t>
            </a:r>
            <a:r>
              <a:rPr lang="en-US" sz="40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</a:t>
            </a:r>
            <a:r>
              <a:rPr lang="en-US" sz="40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r>
              <a:rPr lang="en-US" sz="40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132" y="1974246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8ECBB2-6FD0-42D7-8ADF-91903D3F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2F20DE-4347-49C3-9236-1945792B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224944"/>
            <a:ext cx="10437812" cy="728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D43268-88CF-4460-BB16-2BB27ED81B97}"/>
              </a:ext>
            </a:extLst>
          </p:cNvPr>
          <p:cNvSpPr txBox="1"/>
          <p:nvPr/>
        </p:nvSpPr>
        <p:spPr>
          <a:xfrm>
            <a:off x="386041" y="1424970"/>
            <a:ext cx="1113417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96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5011890" y="4063009"/>
            <a:ext cx="4536505" cy="100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475466" y="4147037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60097" y="951309"/>
            <a:ext cx="2234909" cy="263348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38100"/>
          <a:scene3d>
            <a:camera prst="obliqueTopRight"/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01820-8BBA-483D-8DA9-9ACE4BA6F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424" y="2169161"/>
            <a:ext cx="253305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8D14B4-7709-4603-B870-65BB29F8D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23" y="221462"/>
            <a:ext cx="3243353" cy="67061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58376AF-AA72-42BA-B8A9-CDD41930D86E}"/>
              </a:ext>
            </a:extLst>
          </p:cNvPr>
          <p:cNvSpPr/>
          <p:nvPr/>
        </p:nvSpPr>
        <p:spPr>
          <a:xfrm rot="5400000" flipV="1">
            <a:off x="5161146" y="4198816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666CB3-132E-4B1A-9FB0-7F848158AC80}"/>
              </a:ext>
            </a:extLst>
          </p:cNvPr>
          <p:cNvSpPr txBox="1"/>
          <p:nvPr/>
        </p:nvSpPr>
        <p:spPr>
          <a:xfrm>
            <a:off x="623446" y="3812178"/>
            <a:ext cx="63988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en-US" sz="36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শিবচর,মাদারীপুর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মোবাইল:01721242319</a:t>
            </a: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Email: mztutul2006@gmail.com</a:t>
            </a:r>
          </a:p>
        </p:txBody>
      </p:sp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39EB75-8386-433E-9002-53B8BE95D645}"/>
              </a:ext>
            </a:extLst>
          </p:cNvPr>
          <p:cNvSpPr/>
          <p:nvPr/>
        </p:nvSpPr>
        <p:spPr>
          <a:xfrm flipV="1">
            <a:off x="2089942" y="866549"/>
            <a:ext cx="68135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C0E4D-7DB4-420E-9509-78CBBB03BAE3}"/>
              </a:ext>
            </a:extLst>
          </p:cNvPr>
          <p:cNvSpPr txBox="1"/>
          <p:nvPr/>
        </p:nvSpPr>
        <p:spPr>
          <a:xfrm>
            <a:off x="2422798" y="229449"/>
            <a:ext cx="6813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যা শিখেছিলাম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E9C61F-56AD-4A02-9EB8-09EDEA695F6E}"/>
              </a:ext>
            </a:extLst>
          </p:cNvPr>
          <p:cNvSpPr/>
          <p:nvPr/>
        </p:nvSpPr>
        <p:spPr>
          <a:xfrm flipH="1">
            <a:off x="262558" y="961160"/>
            <a:ext cx="111751" cy="54921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BBDABB-B19E-4D3B-B3F5-4DBB267081FF}"/>
              </a:ext>
            </a:extLst>
          </p:cNvPr>
          <p:cNvCxnSpPr/>
          <p:nvPr/>
        </p:nvCxnSpPr>
        <p:spPr>
          <a:xfrm>
            <a:off x="172910" y="6396217"/>
            <a:ext cx="3834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27BF1D1-31BE-4388-90E0-CF1AFE95690F}"/>
              </a:ext>
            </a:extLst>
          </p:cNvPr>
          <p:cNvGrpSpPr/>
          <p:nvPr/>
        </p:nvGrpSpPr>
        <p:grpSpPr>
          <a:xfrm>
            <a:off x="296349" y="1353179"/>
            <a:ext cx="2720677" cy="1427749"/>
            <a:chOff x="4363453" y="2053389"/>
            <a:chExt cx="2935704" cy="994611"/>
          </a:xfrm>
          <a:solidFill>
            <a:srgbClr val="7030A0"/>
          </a:solidFill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48DD1C4D-523D-4C54-B335-44487E6A1FD9}"/>
                </a:ext>
              </a:extLst>
            </p:cNvPr>
            <p:cNvSpPr/>
            <p:nvPr/>
          </p:nvSpPr>
          <p:spPr>
            <a:xfrm>
              <a:off x="4363453" y="2053389"/>
              <a:ext cx="1925052" cy="994611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F8DF81B8-B2E9-43AC-8493-1263AE6E9FDB}"/>
                </a:ext>
              </a:extLst>
            </p:cNvPr>
            <p:cNvSpPr/>
            <p:nvPr/>
          </p:nvSpPr>
          <p:spPr>
            <a:xfrm rot="5400000">
              <a:off x="6296525" y="2045369"/>
              <a:ext cx="994611" cy="10106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7CAEBB-4548-4DD7-9D3D-0DFBC9E032A8}"/>
              </a:ext>
            </a:extLst>
          </p:cNvPr>
          <p:cNvGrpSpPr/>
          <p:nvPr/>
        </p:nvGrpSpPr>
        <p:grpSpPr>
          <a:xfrm rot="10800000" flipH="1">
            <a:off x="243643" y="3729443"/>
            <a:ext cx="2720905" cy="1427749"/>
            <a:chOff x="4363453" y="2053389"/>
            <a:chExt cx="2935704" cy="994611"/>
          </a:xfrm>
          <a:solidFill>
            <a:srgbClr val="00B050"/>
          </a:solidFill>
        </p:grpSpPr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4F6E2F3B-9FB3-48C0-B5F6-84E05DA742BD}"/>
                </a:ext>
              </a:extLst>
            </p:cNvPr>
            <p:cNvSpPr/>
            <p:nvPr/>
          </p:nvSpPr>
          <p:spPr>
            <a:xfrm>
              <a:off x="4363453" y="2053389"/>
              <a:ext cx="1925052" cy="994611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AB24833-B825-4102-BFCA-38BACA51A727}"/>
                </a:ext>
              </a:extLst>
            </p:cNvPr>
            <p:cNvSpPr/>
            <p:nvPr/>
          </p:nvSpPr>
          <p:spPr>
            <a:xfrm rot="5400000">
              <a:off x="6296525" y="2045369"/>
              <a:ext cx="994611" cy="10106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C5FBC9B-3C25-48B9-8732-D94C68A96E45}"/>
              </a:ext>
            </a:extLst>
          </p:cNvPr>
          <p:cNvSpPr txBox="1"/>
          <p:nvPr/>
        </p:nvSpPr>
        <p:spPr>
          <a:xfrm>
            <a:off x="3102953" y="1499300"/>
            <a:ext cx="1735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CF9F0-3753-42B3-997F-A4392562859F}"/>
              </a:ext>
            </a:extLst>
          </p:cNvPr>
          <p:cNvSpPr txBox="1"/>
          <p:nvPr/>
        </p:nvSpPr>
        <p:spPr>
          <a:xfrm>
            <a:off x="3102953" y="3731548"/>
            <a:ext cx="1735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A0458F-57B8-442D-8B42-4AA0D63E032E}"/>
              </a:ext>
            </a:extLst>
          </p:cNvPr>
          <p:cNvSpPr txBox="1"/>
          <p:nvPr/>
        </p:nvSpPr>
        <p:spPr>
          <a:xfrm>
            <a:off x="4086584" y="1377503"/>
            <a:ext cx="7531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একাধিক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ভগ্নাংশকে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সমহর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সমলবে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প্রকাশ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D33974-EA06-42E7-9142-A551760EA7FB}"/>
              </a:ext>
            </a:extLst>
          </p:cNvPr>
          <p:cNvSpPr txBox="1"/>
          <p:nvPr/>
        </p:nvSpPr>
        <p:spPr>
          <a:xfrm>
            <a:off x="3888426" y="3666084"/>
            <a:ext cx="7531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সমহর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সমলবে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প্রকাশ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করেভগ্নাংশের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তুলনা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AE5E69-5051-4726-809E-E012CD4B6752}"/>
              </a:ext>
            </a:extLst>
          </p:cNvPr>
          <p:cNvCxnSpPr>
            <a:cxnSpLocks/>
          </p:cNvCxnSpPr>
          <p:nvPr/>
        </p:nvCxnSpPr>
        <p:spPr>
          <a:xfrm>
            <a:off x="4086584" y="2723680"/>
            <a:ext cx="7531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D0A9C7-0975-4024-84CA-876AC63181F3}"/>
              </a:ext>
            </a:extLst>
          </p:cNvPr>
          <p:cNvCxnSpPr>
            <a:cxnSpLocks/>
          </p:cNvCxnSpPr>
          <p:nvPr/>
        </p:nvCxnSpPr>
        <p:spPr>
          <a:xfrm flipV="1">
            <a:off x="3681913" y="4989523"/>
            <a:ext cx="7936231" cy="3318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1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8" grpId="0"/>
      <p:bldP spid="19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5C804-CD83-47FB-8E01-587F5CD21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6" b="99087" l="10000" r="90000">
                        <a14:foregroundMark x1="36957" y1="10046" x2="36957" y2="10046"/>
                        <a14:foregroundMark x1="40435" y1="8676" x2="40435" y2="8676"/>
                        <a14:foregroundMark x1="44348" y1="9132" x2="44348" y2="9132"/>
                        <a14:foregroundMark x1="34348" y1="15982" x2="34348" y2="15525"/>
                        <a14:foregroundMark x1="32174" y1="17808" x2="32174" y2="17808"/>
                        <a14:foregroundMark x1="30870" y1="28767" x2="30870" y2="28767"/>
                        <a14:foregroundMark x1="33043" y1="34703" x2="33043" y2="34703"/>
                        <a14:foregroundMark x1="34783" y1="30137" x2="34783" y2="30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33" t="5586" r="25543"/>
          <a:stretch/>
        </p:blipFill>
        <p:spPr>
          <a:xfrm>
            <a:off x="160569" y="364787"/>
            <a:ext cx="2085317" cy="3710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3DD3D-002A-4C41-A4A4-D3AD9F3C71A1}"/>
              </a:ext>
            </a:extLst>
          </p:cNvPr>
          <p:cNvSpPr txBox="1"/>
          <p:nvPr/>
        </p:nvSpPr>
        <p:spPr>
          <a:xfrm>
            <a:off x="2150979" y="26898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একজন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নিকট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রঙিন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কাগজ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22CA23-2A5B-4FC7-B8BB-28B3E6E425A6}"/>
              </a:ext>
            </a:extLst>
          </p:cNvPr>
          <p:cNvSpPr/>
          <p:nvPr/>
        </p:nvSpPr>
        <p:spPr>
          <a:xfrm>
            <a:off x="5519142" y="1196752"/>
            <a:ext cx="5760640" cy="244827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6ACF80-DC57-4CE8-B3BB-37FFC1A205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444" y1="57333" x2="48444" y2="57333"/>
                        <a14:foregroundMark x1="47556" y1="56000" x2="47556" y2="56000"/>
                        <a14:foregroundMark x1="48000" y1="56889" x2="48000" y2="56889"/>
                        <a14:foregroundMark x1="37333" y1="58222" x2="37333" y2="58222"/>
                        <a14:foregroundMark x1="36889" y1="58667" x2="36889" y2="58667"/>
                        <a14:foregroundMark x1="49778" y1="56889" x2="49778" y2="56889"/>
                        <a14:foregroundMark x1="36000" y1="57333" x2="36000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17064" r="43563" b="32674"/>
          <a:stretch/>
        </p:blipFill>
        <p:spPr>
          <a:xfrm flipH="1">
            <a:off x="222978" y="4221088"/>
            <a:ext cx="1163446" cy="2268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C2CE78-D1CD-4F64-8D09-A7B845ABEE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46222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04" t="20369" r="18813" b="36580"/>
          <a:stretch/>
        </p:blipFill>
        <p:spPr>
          <a:xfrm>
            <a:off x="10431899" y="4284758"/>
            <a:ext cx="1695765" cy="23042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9F9898-0A13-4217-9064-8543C328649B}"/>
              </a:ext>
            </a:extLst>
          </p:cNvPr>
          <p:cNvSpPr txBox="1"/>
          <p:nvPr/>
        </p:nvSpPr>
        <p:spPr>
          <a:xfrm>
            <a:off x="1688522" y="23701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কাগজটি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৮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E44B36-D027-40E5-BC9A-E661D79AF239}"/>
              </a:ext>
            </a:extLst>
          </p:cNvPr>
          <p:cNvSpPr/>
          <p:nvPr/>
        </p:nvSpPr>
        <p:spPr>
          <a:xfrm>
            <a:off x="9821597" y="1209654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B5F12E-7AB1-4D05-9466-BA082DE178B7}"/>
              </a:ext>
            </a:extLst>
          </p:cNvPr>
          <p:cNvSpPr/>
          <p:nvPr/>
        </p:nvSpPr>
        <p:spPr>
          <a:xfrm>
            <a:off x="8387446" y="1205355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AAB209-3EF4-4E42-86A7-D166AAA96426}"/>
              </a:ext>
            </a:extLst>
          </p:cNvPr>
          <p:cNvSpPr/>
          <p:nvPr/>
        </p:nvSpPr>
        <p:spPr>
          <a:xfrm>
            <a:off x="6953295" y="1201055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35BD40-F80D-4367-BE60-500AC7B22BEB}"/>
              </a:ext>
            </a:extLst>
          </p:cNvPr>
          <p:cNvSpPr/>
          <p:nvPr/>
        </p:nvSpPr>
        <p:spPr>
          <a:xfrm>
            <a:off x="5519144" y="1196755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E0143F-FE52-464A-9423-6C89EF084B8F}"/>
              </a:ext>
            </a:extLst>
          </p:cNvPr>
          <p:cNvSpPr/>
          <p:nvPr/>
        </p:nvSpPr>
        <p:spPr>
          <a:xfrm>
            <a:off x="9821595" y="2420891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06C4E2-610F-4582-93DE-D6C75EC15219}"/>
              </a:ext>
            </a:extLst>
          </p:cNvPr>
          <p:cNvSpPr/>
          <p:nvPr/>
        </p:nvSpPr>
        <p:spPr>
          <a:xfrm>
            <a:off x="8387444" y="2416592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7E92B1-19FA-4A33-9C45-113C423ABED7}"/>
              </a:ext>
            </a:extLst>
          </p:cNvPr>
          <p:cNvSpPr/>
          <p:nvPr/>
        </p:nvSpPr>
        <p:spPr>
          <a:xfrm>
            <a:off x="6953293" y="2412292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BB3DE9-0616-4421-8A75-2A2230823A5C}"/>
              </a:ext>
            </a:extLst>
          </p:cNvPr>
          <p:cNvSpPr/>
          <p:nvPr/>
        </p:nvSpPr>
        <p:spPr>
          <a:xfrm>
            <a:off x="5519142" y="2407992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DAC73F-92AA-4F96-8559-552CF77F4872}"/>
              </a:ext>
            </a:extLst>
          </p:cNvPr>
          <p:cNvGrpSpPr/>
          <p:nvPr/>
        </p:nvGrpSpPr>
        <p:grpSpPr>
          <a:xfrm>
            <a:off x="5512044" y="1164784"/>
            <a:ext cx="5774836" cy="2460688"/>
            <a:chOff x="1688522" y="3730265"/>
            <a:chExt cx="5774836" cy="246068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5FF2DA-2E0C-4C9F-8DE8-E8D7B23E8EFC}"/>
                </a:ext>
              </a:extLst>
            </p:cNvPr>
            <p:cNvSpPr/>
            <p:nvPr/>
          </p:nvSpPr>
          <p:spPr>
            <a:xfrm>
              <a:off x="1688522" y="3742681"/>
              <a:ext cx="5760640" cy="24482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062AB85-C56C-4383-86E4-1533DB8ED341}"/>
                </a:ext>
              </a:extLst>
            </p:cNvPr>
            <p:cNvCxnSpPr>
              <a:cxnSpLocks/>
            </p:cNvCxnSpPr>
            <p:nvPr/>
          </p:nvCxnSpPr>
          <p:spPr>
            <a:xfrm>
              <a:off x="4593759" y="3742681"/>
              <a:ext cx="0" cy="24482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8BD872E-5DBA-4113-8A19-D68AE0132631}"/>
                </a:ext>
              </a:extLst>
            </p:cNvPr>
            <p:cNvCxnSpPr>
              <a:stCxn id="22" idx="1"/>
              <a:endCxn id="22" idx="3"/>
            </p:cNvCxnSpPr>
            <p:nvPr/>
          </p:nvCxnSpPr>
          <p:spPr>
            <a:xfrm>
              <a:off x="1688522" y="4966817"/>
              <a:ext cx="5760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4578A5-717C-45AF-9917-DFEA11C06236}"/>
                </a:ext>
              </a:extLst>
            </p:cNvPr>
            <p:cNvCxnSpPr/>
            <p:nvPr/>
          </p:nvCxnSpPr>
          <p:spPr>
            <a:xfrm>
              <a:off x="3158959" y="3730265"/>
              <a:ext cx="0" cy="24482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3EB91BD-CAB3-40FC-92E6-06043F1A97A7}"/>
                </a:ext>
              </a:extLst>
            </p:cNvPr>
            <p:cNvCxnSpPr/>
            <p:nvPr/>
          </p:nvCxnSpPr>
          <p:spPr>
            <a:xfrm>
              <a:off x="6028559" y="3730265"/>
              <a:ext cx="0" cy="24482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8752CA5-2E77-4A00-838C-8E103945D18C}"/>
                </a:ext>
              </a:extLst>
            </p:cNvPr>
            <p:cNvCxnSpPr/>
            <p:nvPr/>
          </p:nvCxnSpPr>
          <p:spPr>
            <a:xfrm>
              <a:off x="1702718" y="3730265"/>
              <a:ext cx="0" cy="24482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5595106-1472-43CF-9B54-E8B52D0934F2}"/>
                </a:ext>
              </a:extLst>
            </p:cNvPr>
            <p:cNvCxnSpPr/>
            <p:nvPr/>
          </p:nvCxnSpPr>
          <p:spPr>
            <a:xfrm>
              <a:off x="7463358" y="3730265"/>
              <a:ext cx="0" cy="24482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F6AB9FB-2286-4969-87EB-75BF038C1558}"/>
              </a:ext>
            </a:extLst>
          </p:cNvPr>
          <p:cNvSpPr txBox="1"/>
          <p:nvPr/>
        </p:nvSpPr>
        <p:spPr>
          <a:xfrm>
            <a:off x="1758514" y="354483"/>
            <a:ext cx="538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মিনাকে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৪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দিল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907114-FABA-4CCF-A5FB-72E268A6E195}"/>
              </a:ext>
            </a:extLst>
          </p:cNvPr>
          <p:cNvSpPr txBox="1"/>
          <p:nvPr/>
        </p:nvSpPr>
        <p:spPr>
          <a:xfrm>
            <a:off x="4246984" y="33594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রাজুকে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৩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1">
                <a:extLst>
                  <a:ext uri="{FF2B5EF4-FFF2-40B4-BE49-F238E27FC236}">
                    <a16:creationId xmlns:a16="http://schemas.microsoft.com/office/drawing/2014/main" id="{4CF1D6AE-D0AE-467D-A0E4-E8623B81DBE5}"/>
                  </a:ext>
                </a:extLst>
              </p:cNvPr>
              <p:cNvSpPr txBox="1"/>
              <p:nvPr/>
            </p:nvSpPr>
            <p:spPr>
              <a:xfrm>
                <a:off x="4711016" y="4845305"/>
                <a:ext cx="1630447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অংশ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3" name="TextBox 11">
                <a:extLst>
                  <a:ext uri="{FF2B5EF4-FFF2-40B4-BE49-F238E27FC236}">
                    <a16:creationId xmlns:a16="http://schemas.microsoft.com/office/drawing/2014/main" id="{4CF1D6AE-D0AE-467D-A0E4-E8623B81D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16" y="4845305"/>
                <a:ext cx="1630447" cy="909608"/>
              </a:xfrm>
              <a:prstGeom prst="rect">
                <a:avLst/>
              </a:prstGeom>
              <a:blipFill>
                <a:blip r:embed="rId8"/>
                <a:stretch>
                  <a:fillRect r="-2996" b="-18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1">
                <a:extLst>
                  <a:ext uri="{FF2B5EF4-FFF2-40B4-BE49-F238E27FC236}">
                    <a16:creationId xmlns:a16="http://schemas.microsoft.com/office/drawing/2014/main" id="{D384028B-F445-4A1E-BA4F-C3370BB392B0}"/>
                  </a:ext>
                </a:extLst>
              </p:cNvPr>
              <p:cNvSpPr txBox="1"/>
              <p:nvPr/>
            </p:nvSpPr>
            <p:spPr>
              <a:xfrm>
                <a:off x="6192951" y="4797152"/>
                <a:ext cx="1630447" cy="884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অংশ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4" name="TextBox 11">
                <a:extLst>
                  <a:ext uri="{FF2B5EF4-FFF2-40B4-BE49-F238E27FC236}">
                    <a16:creationId xmlns:a16="http://schemas.microsoft.com/office/drawing/2014/main" id="{D384028B-F445-4A1E-BA4F-C3370BB39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951" y="4797152"/>
                <a:ext cx="1630447" cy="884986"/>
              </a:xfrm>
              <a:prstGeom prst="rect">
                <a:avLst/>
              </a:prstGeom>
              <a:blipFill>
                <a:blip r:embed="rId9"/>
                <a:stretch>
                  <a:fillRect r="-3371" b="-186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693D937-3C93-4902-924C-CC92F283B965}"/>
              </a:ext>
            </a:extLst>
          </p:cNvPr>
          <p:cNvCxnSpPr/>
          <p:nvPr/>
        </p:nvCxnSpPr>
        <p:spPr>
          <a:xfrm>
            <a:off x="6311230" y="4284758"/>
            <a:ext cx="0" cy="2204992"/>
          </a:xfrm>
          <a:prstGeom prst="line">
            <a:avLst/>
          </a:prstGeom>
          <a:ln w="5715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15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8 0.41621 L -0.32491 0.4162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8 0.41597 L -0.32492 0.4159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8 0.41597 L -0.32491 0.4159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8 0.4162 L -0.32492 0.41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94 0.14375 L -0.06394 0.3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94 0.14375 L -0.06394 0.3937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94 0.14398 L -0.06394 0.3939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1" grpId="0"/>
      <p:bldP spid="11" grpId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63DD3D-002A-4C41-A4A4-D3AD9F3C71A1}"/>
              </a:ext>
            </a:extLst>
          </p:cNvPr>
          <p:cNvSpPr txBox="1"/>
          <p:nvPr/>
        </p:nvSpPr>
        <p:spPr>
          <a:xfrm>
            <a:off x="2150979" y="26898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সে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জনকে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মোট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দিল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6ACF80-DC57-4CE8-B3BB-37FFC1A2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444" y1="57333" x2="48444" y2="57333"/>
                        <a14:foregroundMark x1="47556" y1="56000" x2="47556" y2="56000"/>
                        <a14:foregroundMark x1="48000" y1="56889" x2="48000" y2="56889"/>
                        <a14:foregroundMark x1="37333" y1="58222" x2="37333" y2="58222"/>
                        <a14:foregroundMark x1="36889" y1="58667" x2="36889" y2="58667"/>
                        <a14:foregroundMark x1="49778" y1="56889" x2="49778" y2="56889"/>
                        <a14:foregroundMark x1="36000" y1="57333" x2="36000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17064" r="43563" b="32674"/>
          <a:stretch/>
        </p:blipFill>
        <p:spPr>
          <a:xfrm flipH="1">
            <a:off x="222978" y="4221088"/>
            <a:ext cx="1163446" cy="2268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C2CE78-D1CD-4F64-8D09-A7B845ABEE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46222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04" t="20369" r="18813" b="36580"/>
          <a:stretch/>
        </p:blipFill>
        <p:spPr>
          <a:xfrm>
            <a:off x="10431899" y="4284758"/>
            <a:ext cx="1695765" cy="23042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2B5F12E-7AB1-4D05-9466-BA082DE178B7}"/>
              </a:ext>
            </a:extLst>
          </p:cNvPr>
          <p:cNvSpPr/>
          <p:nvPr/>
        </p:nvSpPr>
        <p:spPr>
          <a:xfrm>
            <a:off x="7685395" y="3797643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AAB209-3EF4-4E42-86A7-D166AAA96426}"/>
              </a:ext>
            </a:extLst>
          </p:cNvPr>
          <p:cNvSpPr/>
          <p:nvPr/>
        </p:nvSpPr>
        <p:spPr>
          <a:xfrm>
            <a:off x="3208879" y="3873950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35BD40-F80D-4367-BE60-500AC7B22BEB}"/>
              </a:ext>
            </a:extLst>
          </p:cNvPr>
          <p:cNvSpPr/>
          <p:nvPr/>
        </p:nvSpPr>
        <p:spPr>
          <a:xfrm>
            <a:off x="1774728" y="3869650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E0143F-FE52-464A-9423-6C89EF084B8F}"/>
              </a:ext>
            </a:extLst>
          </p:cNvPr>
          <p:cNvSpPr/>
          <p:nvPr/>
        </p:nvSpPr>
        <p:spPr>
          <a:xfrm>
            <a:off x="9119544" y="5013179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06C4E2-610F-4582-93DE-D6C75EC15219}"/>
              </a:ext>
            </a:extLst>
          </p:cNvPr>
          <p:cNvSpPr/>
          <p:nvPr/>
        </p:nvSpPr>
        <p:spPr>
          <a:xfrm>
            <a:off x="7685393" y="5008880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7E92B1-19FA-4A33-9C45-113C423ABED7}"/>
              </a:ext>
            </a:extLst>
          </p:cNvPr>
          <p:cNvSpPr/>
          <p:nvPr/>
        </p:nvSpPr>
        <p:spPr>
          <a:xfrm>
            <a:off x="3208877" y="5085187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BB3DE9-0616-4421-8A75-2A2230823A5C}"/>
              </a:ext>
            </a:extLst>
          </p:cNvPr>
          <p:cNvSpPr/>
          <p:nvPr/>
        </p:nvSpPr>
        <p:spPr>
          <a:xfrm>
            <a:off x="1774726" y="5080887"/>
            <a:ext cx="1440158" cy="122413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1">
                <a:extLst>
                  <a:ext uri="{FF2B5EF4-FFF2-40B4-BE49-F238E27FC236}">
                    <a16:creationId xmlns:a16="http://schemas.microsoft.com/office/drawing/2014/main" id="{4CF1D6AE-D0AE-467D-A0E4-E8623B81DBE5}"/>
                  </a:ext>
                </a:extLst>
              </p:cNvPr>
              <p:cNvSpPr txBox="1"/>
              <p:nvPr/>
            </p:nvSpPr>
            <p:spPr>
              <a:xfrm>
                <a:off x="4711016" y="4845305"/>
                <a:ext cx="1630447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অংশ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3" name="TextBox 11">
                <a:extLst>
                  <a:ext uri="{FF2B5EF4-FFF2-40B4-BE49-F238E27FC236}">
                    <a16:creationId xmlns:a16="http://schemas.microsoft.com/office/drawing/2014/main" id="{4CF1D6AE-D0AE-467D-A0E4-E8623B81D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16" y="4845305"/>
                <a:ext cx="1630447" cy="909608"/>
              </a:xfrm>
              <a:prstGeom prst="rect">
                <a:avLst/>
              </a:prstGeom>
              <a:blipFill>
                <a:blip r:embed="rId8"/>
                <a:stretch>
                  <a:fillRect r="-2996" b="-18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1">
                <a:extLst>
                  <a:ext uri="{FF2B5EF4-FFF2-40B4-BE49-F238E27FC236}">
                    <a16:creationId xmlns:a16="http://schemas.microsoft.com/office/drawing/2014/main" id="{D384028B-F445-4A1E-BA4F-C3370BB392B0}"/>
                  </a:ext>
                </a:extLst>
              </p:cNvPr>
              <p:cNvSpPr txBox="1"/>
              <p:nvPr/>
            </p:nvSpPr>
            <p:spPr>
              <a:xfrm>
                <a:off x="6192951" y="4797152"/>
                <a:ext cx="1630447" cy="884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অংশ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4" name="TextBox 11">
                <a:extLst>
                  <a:ext uri="{FF2B5EF4-FFF2-40B4-BE49-F238E27FC236}">
                    <a16:creationId xmlns:a16="http://schemas.microsoft.com/office/drawing/2014/main" id="{D384028B-F445-4A1E-BA4F-C3370BB39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951" y="4797152"/>
                <a:ext cx="1630447" cy="884986"/>
              </a:xfrm>
              <a:prstGeom prst="rect">
                <a:avLst/>
              </a:prstGeom>
              <a:blipFill>
                <a:blip r:embed="rId9"/>
                <a:stretch>
                  <a:fillRect r="-3371" b="-186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1">
                <a:extLst>
                  <a:ext uri="{FF2B5EF4-FFF2-40B4-BE49-F238E27FC236}">
                    <a16:creationId xmlns:a16="http://schemas.microsoft.com/office/drawing/2014/main" id="{8C4387AD-EF14-4E6F-9DDD-FBAE09DF3277}"/>
                  </a:ext>
                </a:extLst>
              </p:cNvPr>
              <p:cNvSpPr txBox="1"/>
              <p:nvPr/>
            </p:nvSpPr>
            <p:spPr>
              <a:xfrm>
                <a:off x="5807174" y="1349674"/>
                <a:ext cx="2808312" cy="1215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4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অংশ</a:t>
                </a:r>
                <a:endParaRPr lang="en-US" sz="36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1" name="TextBox 11">
                <a:extLst>
                  <a:ext uri="{FF2B5EF4-FFF2-40B4-BE49-F238E27FC236}">
                    <a16:creationId xmlns:a16="http://schemas.microsoft.com/office/drawing/2014/main" id="{8C4387AD-EF14-4E6F-9DDD-FBAE09DF3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174" y="1349674"/>
                <a:ext cx="2808312" cy="1215974"/>
              </a:xfrm>
              <a:prstGeom prst="rect">
                <a:avLst/>
              </a:prstGeom>
              <a:blipFill>
                <a:blip r:embed="rId10"/>
                <a:stretch>
                  <a:fillRect b="-1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7E261EA-BF8E-46FA-9B4D-A65DF2A883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26" b="99087" l="10000" r="90000">
                        <a14:foregroundMark x1="36957" y1="10046" x2="36957" y2="10046"/>
                        <a14:foregroundMark x1="40435" y1="8676" x2="40435" y2="8676"/>
                        <a14:foregroundMark x1="44348" y1="9132" x2="44348" y2="9132"/>
                        <a14:foregroundMark x1="34348" y1="15982" x2="34348" y2="15525"/>
                        <a14:foregroundMark x1="32174" y1="17808" x2="32174" y2="17808"/>
                        <a14:foregroundMark x1="30870" y1="28767" x2="30870" y2="28767"/>
                        <a14:foregroundMark x1="33043" y1="34703" x2="33043" y2="34703"/>
                        <a14:foregroundMark x1="34783" y1="30137" x2="34783" y2="30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33" t="5586" r="25543"/>
          <a:stretch/>
        </p:blipFill>
        <p:spPr>
          <a:xfrm>
            <a:off x="160569" y="364787"/>
            <a:ext cx="2085317" cy="3710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1">
                <a:extLst>
                  <a:ext uri="{FF2B5EF4-FFF2-40B4-BE49-F238E27FC236}">
                    <a16:creationId xmlns:a16="http://schemas.microsoft.com/office/drawing/2014/main" id="{1E7953F7-0A8F-4F00-935D-D3276F8559CF}"/>
                  </a:ext>
                </a:extLst>
              </p:cNvPr>
              <p:cNvSpPr txBox="1"/>
              <p:nvPr/>
            </p:nvSpPr>
            <p:spPr>
              <a:xfrm>
                <a:off x="4711016" y="4845305"/>
                <a:ext cx="1630447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অংশ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7" name="TextBox 11">
                <a:extLst>
                  <a:ext uri="{FF2B5EF4-FFF2-40B4-BE49-F238E27FC236}">
                    <a16:creationId xmlns:a16="http://schemas.microsoft.com/office/drawing/2014/main" id="{1E7953F7-0A8F-4F00-935D-D3276F855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16" y="4845305"/>
                <a:ext cx="1630447" cy="909608"/>
              </a:xfrm>
              <a:prstGeom prst="rect">
                <a:avLst/>
              </a:prstGeom>
              <a:blipFill>
                <a:blip r:embed="rId13"/>
                <a:stretch>
                  <a:fillRect r="-2996" b="-18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18403F-4D9E-4071-81AF-A7903A11D580}"/>
              </a:ext>
            </a:extLst>
          </p:cNvPr>
          <p:cNvCxnSpPr/>
          <p:nvPr/>
        </p:nvCxnSpPr>
        <p:spPr>
          <a:xfrm>
            <a:off x="6311230" y="4284758"/>
            <a:ext cx="0" cy="2204992"/>
          </a:xfrm>
          <a:prstGeom prst="line">
            <a:avLst/>
          </a:prstGeom>
          <a:ln w="5715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B1ED204-521E-4108-9FAF-70A150FA02EB}"/>
              </a:ext>
            </a:extLst>
          </p:cNvPr>
          <p:cNvSpPr txBox="1"/>
          <p:nvPr/>
        </p:nvSpPr>
        <p:spPr>
          <a:xfrm>
            <a:off x="2494805" y="342187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পেলাম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FB862-B987-4095-A88E-948888B99AD7}"/>
              </a:ext>
            </a:extLst>
          </p:cNvPr>
          <p:cNvSpPr txBox="1"/>
          <p:nvPr/>
        </p:nvSpPr>
        <p:spPr>
          <a:xfrm>
            <a:off x="2638822" y="163065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7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66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1" grpId="0"/>
      <p:bldP spid="31" grpId="1"/>
      <p:bldP spid="17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FE0A66-2750-4A9A-8406-BAF09F09C262}"/>
              </a:ext>
            </a:extLst>
          </p:cNvPr>
          <p:cNvSpPr txBox="1"/>
          <p:nvPr/>
        </p:nvSpPr>
        <p:spPr>
          <a:xfrm>
            <a:off x="2967441" y="620688"/>
            <a:ext cx="6255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8480B-1EFD-4A80-AE37-C066BC720FC7}"/>
              </a:ext>
            </a:extLst>
          </p:cNvPr>
          <p:cNvSpPr txBox="1"/>
          <p:nvPr/>
        </p:nvSpPr>
        <p:spPr>
          <a:xfrm>
            <a:off x="3358902" y="263691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35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BE9246-F527-4249-8C85-F8B6CCFC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46" y="476876"/>
            <a:ext cx="1731414" cy="658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BDC825-D875-43A9-BEF9-13DC3128B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2" y="2060848"/>
            <a:ext cx="5401524" cy="512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77A64-4869-4BDF-BCB7-7554734712ED}"/>
              </a:ext>
            </a:extLst>
          </p:cNvPr>
          <p:cNvSpPr txBox="1"/>
          <p:nvPr/>
        </p:nvSpPr>
        <p:spPr>
          <a:xfrm>
            <a:off x="478582" y="3171886"/>
            <a:ext cx="11449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২০.১.১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সমহর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বিশিষ্ট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প্রকৃত, অপ্রকৃত ও মিশ্র ভগ্নাং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বিয়োগ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পারবে। 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২০.১.৪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পূর্ণ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হরবিশিষ্ট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বিয়োগ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2181B6-D0E0-4B55-974C-F7BF8D3579E0}"/>
              </a:ext>
            </a:extLst>
          </p:cNvPr>
          <p:cNvCxnSpPr/>
          <p:nvPr/>
        </p:nvCxnSpPr>
        <p:spPr>
          <a:xfrm flipV="1">
            <a:off x="3108961" y="2819993"/>
            <a:ext cx="2534194" cy="130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8EFCF6-EFDF-4799-BA29-63397CF4CB89}"/>
              </a:ext>
            </a:extLst>
          </p:cNvPr>
          <p:cNvCxnSpPr/>
          <p:nvPr/>
        </p:nvCxnSpPr>
        <p:spPr>
          <a:xfrm flipV="1">
            <a:off x="8163467" y="2782933"/>
            <a:ext cx="2534194" cy="130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09B10D-123D-4F9B-9EDF-914E4DCDBEC2}"/>
              </a:ext>
            </a:extLst>
          </p:cNvPr>
          <p:cNvCxnSpPr/>
          <p:nvPr/>
        </p:nvCxnSpPr>
        <p:spPr>
          <a:xfrm flipV="1">
            <a:off x="5618375" y="2795998"/>
            <a:ext cx="2558974" cy="194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647866-C17E-4FB5-901B-6389D51FB1EC}"/>
              </a:ext>
            </a:extLst>
          </p:cNvPr>
          <p:cNvCxnSpPr/>
          <p:nvPr/>
        </p:nvCxnSpPr>
        <p:spPr>
          <a:xfrm flipV="1">
            <a:off x="3113562" y="2598916"/>
            <a:ext cx="0" cy="248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4D577E-1FCE-47C0-A6F4-2591261A1108}"/>
              </a:ext>
            </a:extLst>
          </p:cNvPr>
          <p:cNvCxnSpPr/>
          <p:nvPr/>
        </p:nvCxnSpPr>
        <p:spPr>
          <a:xfrm flipV="1">
            <a:off x="3600996" y="2603047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5713F3-B956-42B7-9668-E5AEFA175C64}"/>
              </a:ext>
            </a:extLst>
          </p:cNvPr>
          <p:cNvCxnSpPr/>
          <p:nvPr/>
        </p:nvCxnSpPr>
        <p:spPr>
          <a:xfrm flipV="1">
            <a:off x="4119156" y="2603047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647906-EB39-4072-B05B-C6619F816A82}"/>
              </a:ext>
            </a:extLst>
          </p:cNvPr>
          <p:cNvCxnSpPr/>
          <p:nvPr/>
        </p:nvCxnSpPr>
        <p:spPr>
          <a:xfrm flipV="1">
            <a:off x="4598128" y="2597877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FEDD9C-F859-4309-8141-7C05C09B0469}"/>
              </a:ext>
            </a:extLst>
          </p:cNvPr>
          <p:cNvCxnSpPr/>
          <p:nvPr/>
        </p:nvCxnSpPr>
        <p:spPr>
          <a:xfrm flipV="1">
            <a:off x="5116287" y="2584269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970976-047D-476F-84F1-AE48DAF6CB49}"/>
              </a:ext>
            </a:extLst>
          </p:cNvPr>
          <p:cNvCxnSpPr/>
          <p:nvPr/>
        </p:nvCxnSpPr>
        <p:spPr>
          <a:xfrm flipV="1">
            <a:off x="5621385" y="2571206"/>
            <a:ext cx="0" cy="2481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873CF1-3703-413F-A4A3-7993FEE8DDEE}"/>
              </a:ext>
            </a:extLst>
          </p:cNvPr>
          <p:cNvCxnSpPr/>
          <p:nvPr/>
        </p:nvCxnSpPr>
        <p:spPr>
          <a:xfrm flipV="1">
            <a:off x="7659190" y="2566852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D44F78-9171-418C-B9DD-9C7053C1F201}"/>
              </a:ext>
            </a:extLst>
          </p:cNvPr>
          <p:cNvCxnSpPr/>
          <p:nvPr/>
        </p:nvCxnSpPr>
        <p:spPr>
          <a:xfrm flipV="1">
            <a:off x="7171510" y="2579914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5189AB-8023-448F-9F35-A16BC915F75D}"/>
              </a:ext>
            </a:extLst>
          </p:cNvPr>
          <p:cNvCxnSpPr/>
          <p:nvPr/>
        </p:nvCxnSpPr>
        <p:spPr>
          <a:xfrm flipV="1">
            <a:off x="6670768" y="2566852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EC6398-3738-42C1-A700-A0F3855EBCD4}"/>
              </a:ext>
            </a:extLst>
          </p:cNvPr>
          <p:cNvCxnSpPr/>
          <p:nvPr/>
        </p:nvCxnSpPr>
        <p:spPr>
          <a:xfrm flipV="1">
            <a:off x="6159136" y="2579914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7838A6-974A-4E2E-991A-E56E2E10F5D2}"/>
              </a:ext>
            </a:extLst>
          </p:cNvPr>
          <p:cNvCxnSpPr/>
          <p:nvPr/>
        </p:nvCxnSpPr>
        <p:spPr>
          <a:xfrm flipV="1">
            <a:off x="8151223" y="2547258"/>
            <a:ext cx="0" cy="2481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5E0878-169C-4D47-8767-593F79A1DD0A}"/>
              </a:ext>
            </a:extLst>
          </p:cNvPr>
          <p:cNvCxnSpPr/>
          <p:nvPr/>
        </p:nvCxnSpPr>
        <p:spPr>
          <a:xfrm flipV="1">
            <a:off x="9078688" y="2555967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0F6C06-4A26-4324-8F13-9D3101889975}"/>
              </a:ext>
            </a:extLst>
          </p:cNvPr>
          <p:cNvCxnSpPr/>
          <p:nvPr/>
        </p:nvCxnSpPr>
        <p:spPr>
          <a:xfrm flipV="1">
            <a:off x="8604071" y="2564674"/>
            <a:ext cx="0" cy="248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781A1-B35D-4FF3-A269-FD50891BB505}"/>
                  </a:ext>
                </a:extLst>
              </p:cNvPr>
              <p:cNvSpPr txBox="1"/>
              <p:nvPr/>
            </p:nvSpPr>
            <p:spPr>
              <a:xfrm>
                <a:off x="4241903" y="3906548"/>
                <a:ext cx="457200" cy="100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8781A1-B35D-4FF3-A269-FD50891BB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903" y="3906548"/>
                <a:ext cx="457200" cy="1008802"/>
              </a:xfrm>
              <a:prstGeom prst="rect">
                <a:avLst/>
              </a:prstGeom>
              <a:blipFill>
                <a:blip r:embed="rId2"/>
                <a:stretch>
                  <a:fillRect r="-80000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9396C62-B204-4875-A807-99D9897CCF15}"/>
              </a:ext>
            </a:extLst>
          </p:cNvPr>
          <p:cNvSpPr txBox="1"/>
          <p:nvPr/>
        </p:nvSpPr>
        <p:spPr>
          <a:xfrm>
            <a:off x="4762239" y="4041642"/>
            <a:ext cx="28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+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71A7E0-08C6-4327-9BDF-1A6DD890360A}"/>
                  </a:ext>
                </a:extLst>
              </p:cNvPr>
              <p:cNvSpPr txBox="1"/>
              <p:nvPr/>
            </p:nvSpPr>
            <p:spPr>
              <a:xfrm>
                <a:off x="5169365" y="3870886"/>
                <a:ext cx="457200" cy="1055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71A7E0-08C6-4327-9BDF-1A6DD8903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65" y="3870886"/>
                <a:ext cx="457200" cy="1055417"/>
              </a:xfrm>
              <a:prstGeom prst="rect">
                <a:avLst/>
              </a:prstGeom>
              <a:blipFill>
                <a:blip r:embed="rId3"/>
                <a:stretch>
                  <a:fillRect r="-64000" b="-6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7D850D1-AF39-4CE2-AD02-09D3704B5AAC}"/>
              </a:ext>
            </a:extLst>
          </p:cNvPr>
          <p:cNvSpPr txBox="1"/>
          <p:nvPr/>
        </p:nvSpPr>
        <p:spPr>
          <a:xfrm>
            <a:off x="5670108" y="4049164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36E5D2-A823-425F-B52F-9AD09796867A}"/>
              </a:ext>
            </a:extLst>
          </p:cNvPr>
          <p:cNvGrpSpPr/>
          <p:nvPr/>
        </p:nvGrpSpPr>
        <p:grpSpPr>
          <a:xfrm>
            <a:off x="6234743" y="3662857"/>
            <a:ext cx="872049" cy="1535512"/>
            <a:chOff x="4376058" y="3420970"/>
            <a:chExt cx="535576" cy="118286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5242F8-EEBF-4515-B699-C7E07FB3D9AD}"/>
                </a:ext>
              </a:extLst>
            </p:cNvPr>
            <p:cNvCxnSpPr/>
            <p:nvPr/>
          </p:nvCxnSpPr>
          <p:spPr>
            <a:xfrm>
              <a:off x="4376058" y="4010463"/>
              <a:ext cx="535576" cy="75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F777A1-750C-415E-B16A-93802BA9F00F}"/>
                </a:ext>
              </a:extLst>
            </p:cNvPr>
            <p:cNvSpPr/>
            <p:nvPr/>
          </p:nvSpPr>
          <p:spPr>
            <a:xfrm>
              <a:off x="4460965" y="4107446"/>
              <a:ext cx="365759" cy="49638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D09DC4-2C9B-445E-AD2A-0A245960865F}"/>
                </a:ext>
              </a:extLst>
            </p:cNvPr>
            <p:cNvSpPr/>
            <p:nvPr/>
          </p:nvSpPr>
          <p:spPr>
            <a:xfrm>
              <a:off x="4460966" y="3420970"/>
              <a:ext cx="365759" cy="49638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682D6B8-3C20-4885-A838-F89C71C428F5}"/>
              </a:ext>
            </a:extLst>
          </p:cNvPr>
          <p:cNvSpPr txBox="1"/>
          <p:nvPr/>
        </p:nvSpPr>
        <p:spPr>
          <a:xfrm>
            <a:off x="6319387" y="4413550"/>
            <a:ext cx="36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</a:rPr>
              <a:t>৫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77C4D0-81FD-4EAE-81B5-96F92755FA8E}"/>
              </a:ext>
            </a:extLst>
          </p:cNvPr>
          <p:cNvSpPr txBox="1"/>
          <p:nvPr/>
        </p:nvSpPr>
        <p:spPr>
          <a:xfrm>
            <a:off x="6364616" y="3741861"/>
            <a:ext cx="36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</a:rPr>
              <a:t>৭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54895E-5D3F-4342-AA1F-295062C2ABA0}"/>
              </a:ext>
            </a:extLst>
          </p:cNvPr>
          <p:cNvSpPr txBox="1"/>
          <p:nvPr/>
        </p:nvSpPr>
        <p:spPr>
          <a:xfrm>
            <a:off x="8022769" y="2846205"/>
            <a:ext cx="30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/>
              <a:t>২</a:t>
            </a:r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5F2DD1-D190-4FB8-8AAB-7C0E7673B343}"/>
              </a:ext>
            </a:extLst>
          </p:cNvPr>
          <p:cNvSpPr txBox="1"/>
          <p:nvPr/>
        </p:nvSpPr>
        <p:spPr>
          <a:xfrm>
            <a:off x="5434150" y="2868669"/>
            <a:ext cx="30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/>
              <a:t>১</a:t>
            </a:r>
            <a:endParaRPr 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B10B5F-529B-4ACE-BEB5-4573367F1E04}"/>
              </a:ext>
            </a:extLst>
          </p:cNvPr>
          <p:cNvSpPr txBox="1"/>
          <p:nvPr/>
        </p:nvSpPr>
        <p:spPr>
          <a:xfrm>
            <a:off x="2958738" y="2837038"/>
            <a:ext cx="30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/>
              <a:t>০</a:t>
            </a:r>
            <a:endParaRPr lang="en-US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8D16D6-1048-4C0D-8352-0ED134F9656F}"/>
              </a:ext>
            </a:extLst>
          </p:cNvPr>
          <p:cNvSpPr/>
          <p:nvPr/>
        </p:nvSpPr>
        <p:spPr>
          <a:xfrm>
            <a:off x="3118487" y="1907178"/>
            <a:ext cx="1471752" cy="431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 </a:t>
            </a:r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A140E8-A9B6-42DA-BCCD-F1274D22DEB0}"/>
              </a:ext>
            </a:extLst>
          </p:cNvPr>
          <p:cNvCxnSpPr/>
          <p:nvPr/>
        </p:nvCxnSpPr>
        <p:spPr>
          <a:xfrm flipV="1">
            <a:off x="3600996" y="1933842"/>
            <a:ext cx="0" cy="42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836C20-A0C7-468C-AC0A-2F1508101BF4}"/>
              </a:ext>
            </a:extLst>
          </p:cNvPr>
          <p:cNvCxnSpPr/>
          <p:nvPr/>
        </p:nvCxnSpPr>
        <p:spPr>
          <a:xfrm flipV="1">
            <a:off x="4119156" y="1933842"/>
            <a:ext cx="0" cy="42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F3352C5-B992-4AB8-825B-638D394FAF89}"/>
              </a:ext>
            </a:extLst>
          </p:cNvPr>
          <p:cNvCxnSpPr/>
          <p:nvPr/>
        </p:nvCxnSpPr>
        <p:spPr>
          <a:xfrm flipV="1">
            <a:off x="5116287" y="1902168"/>
            <a:ext cx="0" cy="42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8104D9-34DF-459F-93A7-B6952AEFB452}"/>
              </a:ext>
            </a:extLst>
          </p:cNvPr>
          <p:cNvCxnSpPr/>
          <p:nvPr/>
        </p:nvCxnSpPr>
        <p:spPr>
          <a:xfrm flipV="1">
            <a:off x="5621385" y="1935575"/>
            <a:ext cx="0" cy="42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47C53F-AA25-4177-A54E-B3FAB9F0F624}"/>
              </a:ext>
            </a:extLst>
          </p:cNvPr>
          <p:cNvCxnSpPr/>
          <p:nvPr/>
        </p:nvCxnSpPr>
        <p:spPr>
          <a:xfrm flipV="1">
            <a:off x="6159136" y="1917852"/>
            <a:ext cx="0" cy="42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2393BCF-F217-4014-B985-E212723F1806}"/>
                  </a:ext>
                </a:extLst>
              </p:cNvPr>
              <p:cNvSpPr txBox="1"/>
              <p:nvPr/>
            </p:nvSpPr>
            <p:spPr>
              <a:xfrm>
                <a:off x="3398222" y="1102525"/>
                <a:ext cx="736468" cy="686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24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b="1" dirty="0"/>
                  <a:t> মি </a:t>
                </a:r>
                <a:endParaRPr lang="en-US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2393BCF-F217-4014-B985-E212723F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222" y="1102525"/>
                <a:ext cx="736468" cy="686791"/>
              </a:xfrm>
              <a:prstGeom prst="rect">
                <a:avLst/>
              </a:prstGeom>
              <a:blipFill>
                <a:blip r:embed="rId4"/>
                <a:stretch>
                  <a:fillRect r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01F2898-800C-4680-B45C-EEA8D8AF42B9}"/>
                  </a:ext>
                </a:extLst>
              </p:cNvPr>
              <p:cNvSpPr txBox="1"/>
              <p:nvPr/>
            </p:nvSpPr>
            <p:spPr>
              <a:xfrm>
                <a:off x="5246916" y="1084058"/>
                <a:ext cx="748938" cy="70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4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24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b="1" dirty="0"/>
                  <a:t> মি</a:t>
                </a:r>
                <a:endParaRPr lang="en-US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01F2898-800C-4680-B45C-EEA8D8AF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16" y="1084058"/>
                <a:ext cx="748938" cy="7052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>
            <a:extLst>
              <a:ext uri="{FF2B5EF4-FFF2-40B4-BE49-F238E27FC236}">
                <a16:creationId xmlns:a16="http://schemas.microsoft.com/office/drawing/2014/main" id="{C95F5A54-8C30-4FA3-93D2-40A3F1A7E752}"/>
              </a:ext>
            </a:extLst>
          </p:cNvPr>
          <p:cNvSpPr/>
          <p:nvPr/>
        </p:nvSpPr>
        <p:spPr>
          <a:xfrm>
            <a:off x="5246916" y="1435194"/>
            <a:ext cx="1416680" cy="887374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CD74948-E23D-4449-8FC8-3D42DEC8AD20}"/>
              </a:ext>
            </a:extLst>
          </p:cNvPr>
          <p:cNvSpPr/>
          <p:nvPr/>
        </p:nvSpPr>
        <p:spPr>
          <a:xfrm rot="17045193">
            <a:off x="4546667" y="1516129"/>
            <a:ext cx="1092131" cy="1004173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14E90B09-02C7-406B-8D87-EAA2D79F3752}"/>
              </a:ext>
            </a:extLst>
          </p:cNvPr>
          <p:cNvSpPr/>
          <p:nvPr/>
        </p:nvSpPr>
        <p:spPr>
          <a:xfrm rot="16417836">
            <a:off x="3008044" y="1582699"/>
            <a:ext cx="797873" cy="582510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5FAD6023-84E3-4A7E-B45B-667B3E1230CA}"/>
              </a:ext>
            </a:extLst>
          </p:cNvPr>
          <p:cNvSpPr/>
          <p:nvPr/>
        </p:nvSpPr>
        <p:spPr>
          <a:xfrm>
            <a:off x="3521869" y="1457374"/>
            <a:ext cx="1058844" cy="833160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3E5F09-89EC-4B78-85D6-CE424215614F}"/>
              </a:ext>
            </a:extLst>
          </p:cNvPr>
          <p:cNvSpPr txBox="1"/>
          <p:nvPr/>
        </p:nvSpPr>
        <p:spPr>
          <a:xfrm>
            <a:off x="10223954" y="2860766"/>
            <a:ext cx="774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/>
              <a:t>(মি)</a:t>
            </a:r>
            <a:endParaRPr lang="en-US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3807F2-86A0-4FFE-8904-412CC487733B}"/>
              </a:ext>
            </a:extLst>
          </p:cNvPr>
          <p:cNvSpPr txBox="1"/>
          <p:nvPr/>
        </p:nvSpPr>
        <p:spPr>
          <a:xfrm>
            <a:off x="669153" y="4156041"/>
            <a:ext cx="3135167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গাণিতিক বাক্যঃ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69CB29D-DC81-48B2-B9C4-4D582A374CEF}"/>
                  </a:ext>
                </a:extLst>
              </p:cNvPr>
              <p:cNvSpPr txBox="1"/>
              <p:nvPr/>
            </p:nvSpPr>
            <p:spPr>
              <a:xfrm>
                <a:off x="2494811" y="5470435"/>
                <a:ext cx="4164932" cy="105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IN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মিটার অথবা </a:t>
                </a:r>
                <a:endParaRPr lang="en-US" sz="28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69CB29D-DC81-48B2-B9C4-4D582A374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811" y="5470435"/>
                <a:ext cx="4164932" cy="1054648"/>
              </a:xfrm>
              <a:prstGeom prst="rect">
                <a:avLst/>
              </a:prstGeom>
              <a:blipFill>
                <a:blip r:embed="rId6"/>
                <a:stretch>
                  <a:fillRect b="-1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AB9C074A-0812-4E08-BCEA-0B2ADB8CF63C}"/>
              </a:ext>
            </a:extLst>
          </p:cNvPr>
          <p:cNvSpPr txBox="1"/>
          <p:nvPr/>
        </p:nvSpPr>
        <p:spPr>
          <a:xfrm>
            <a:off x="5779455" y="5742501"/>
            <a:ext cx="107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</a:rPr>
              <a:t>১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B4308E7-48CB-46BD-A3D0-BDEA8AF837AC}"/>
                  </a:ext>
                </a:extLst>
              </p:cNvPr>
              <p:cNvSpPr txBox="1"/>
              <p:nvPr/>
            </p:nvSpPr>
            <p:spPr>
              <a:xfrm>
                <a:off x="6234744" y="5429550"/>
                <a:ext cx="1487580" cy="105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bn-IN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মি</a:t>
                </a:r>
                <a:endParaRPr lang="en-US" sz="32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B4308E7-48CB-46BD-A3D0-BDEA8AF83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744" y="5429550"/>
                <a:ext cx="1487580" cy="1054648"/>
              </a:xfrm>
              <a:prstGeom prst="rect">
                <a:avLst/>
              </a:prstGeom>
              <a:blipFill>
                <a:blip r:embed="rId7"/>
                <a:stretch>
                  <a:fillRect b="-1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7BDCA58-2C36-4797-99DB-47DF69791F72}"/>
              </a:ext>
            </a:extLst>
          </p:cNvPr>
          <p:cNvSpPr/>
          <p:nvPr/>
        </p:nvSpPr>
        <p:spPr>
          <a:xfrm>
            <a:off x="4588424" y="1906272"/>
            <a:ext cx="2075172" cy="431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 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57A9895-FA04-4134-8F01-9EEFF294DE0C}"/>
              </a:ext>
            </a:extLst>
          </p:cNvPr>
          <p:cNvCxnSpPr/>
          <p:nvPr/>
        </p:nvCxnSpPr>
        <p:spPr>
          <a:xfrm flipV="1">
            <a:off x="3110097" y="1909945"/>
            <a:ext cx="0" cy="90319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72B43EA-EDD7-45DB-9037-BA3166936825}"/>
              </a:ext>
            </a:extLst>
          </p:cNvPr>
          <p:cNvCxnSpPr/>
          <p:nvPr/>
        </p:nvCxnSpPr>
        <p:spPr>
          <a:xfrm flipV="1">
            <a:off x="6670768" y="1890622"/>
            <a:ext cx="0" cy="90319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783864B-768E-46AA-B69F-CEFFFE03309C}"/>
                  </a:ext>
                </a:extLst>
              </p:cNvPr>
              <p:cNvSpPr txBox="1"/>
              <p:nvPr/>
            </p:nvSpPr>
            <p:spPr>
              <a:xfrm>
                <a:off x="1610486" y="124562"/>
                <a:ext cx="9097300" cy="8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মি  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মি   দৈর্ঘ্যের দুইটি ফিতা একত্রে কত মিটার ?</a:t>
                </a:r>
                <a:endParaRPr lang="en-US" sz="32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783864B-768E-46AA-B69F-CEFFFE033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86" y="124562"/>
                <a:ext cx="9097300" cy="862800"/>
              </a:xfrm>
              <a:prstGeom prst="rect">
                <a:avLst/>
              </a:prstGeom>
              <a:blipFill>
                <a:blip r:embed="rId8"/>
                <a:stretch>
                  <a:fillRect b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0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8" grpId="0"/>
      <p:bldP spid="29" grpId="0"/>
      <p:bldP spid="30" grpId="0"/>
      <p:bldP spid="31" grpId="0"/>
      <p:bldP spid="32" grpId="0"/>
      <p:bldP spid="33" grpId="0" animBg="1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7534</TotalTime>
  <Words>571</Words>
  <Application>Microsoft Office PowerPoint</Application>
  <PresentationFormat>Custom</PresentationFormat>
  <Paragraphs>249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Admin</cp:lastModifiedBy>
  <cp:revision>661</cp:revision>
  <dcterms:created xsi:type="dcterms:W3CDTF">2006-08-16T00:00:00Z</dcterms:created>
  <dcterms:modified xsi:type="dcterms:W3CDTF">2021-09-03T06:23:53Z</dcterms:modified>
</cp:coreProperties>
</file>